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47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 4240,'0'0'2537,"4"3"-1625,16 15 3467,-12 33-3606,-35 410 93,15-308-676,-18 264 249,7 47 38,20-58-94,1 0-34,-7 343 95,11-543-322,-1 244 70,-3-351-155,0 55-66,-25 175 0,25-317-157,-1 1-1,0-1 1,-9 20 0,11-30-108,-8 7-777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4348,'0'0'6007,"1"9"-5690,9 132 873,-11 188 0,0-281-1175,-4 67 132,-10-45-2806,7-52-1955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7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70 4376,'-14'-30'4984,"-13"-9"951,23 60-5836,0 1 1,1 0-1,1 0 1,2 39-1,14 99 162,-7-103-189,16 147 230,-6-66-2011,-8-46-2939,-8-79 1595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7.9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1 127 4664,'0'-6'309,"1"1"-1,0 0 1,1-1-1,-1 1 0,1 0 1,0 0-1,0 0 0,1 0 1,-1 1-1,1-1 1,0 1-1,1-1 0,-1 1 1,1 0-1,0 0 0,0 1 1,0-1-1,0 1 1,0 0-1,1 0 0,0 0 1,-1 0-1,1 1 0,9-3 1,-2 1-203,0 0-1,0 0 1,1 2 0,-1-1-1,1 2 1,0 0 0,-1 0-1,1 1 1,0 0 0,0 1 0,-1 1-1,1 0 1,-1 1 0,1 0-1,-1 1 1,0 0 0,0 1 0,-1 1-1,20 11 1,-7-1 18,-2 1 1,0 1-1,-1 1 1,21 24-1,-36-36-134,0 1 0,-1 0 0,0 0 0,0 0 0,0 0 0,-1 1 0,-1 0 0,0 0 0,0 0 0,0 0 0,-1 0 0,0 1-1,-1-1 1,0 0 0,-1 18 0,-10-5-399,10-22 387,0 1 0,0-1 1,0 0-1,0 1 0,0-1 1,0 0-1,-1 1 0,1-1 0,0 0 1,0 1-1,0-1 0,0 0 1,0 1-1,-1-1 0,1 0 1,0 1-1,0-1 0,-1 0 1,1 0-1,0 1 0,0-1 1,-1 0-1,1 0 0,0 0 1,-1 1-1,1-1 0,0 0 1,-1 0-1,1 0 0,0 0 1,-1 0-1,1 0 0,0 0 0,-1 0 1,1 0-1,0 0 0,-1 0 1,1 0-1,0 0 0,-1 0 1,1 0-1,0 0 0,-1 0 1,1 0-1,0 0 0,-1 0 1,1-1-1,0 1 0,-1 0 1,1 0-1,-4-11 6,1-1 1,0 1-1,1 0 1,1-1-1,0 1 1,0-1-1,1 1 1,0-1-1,1 1 0,1-1 1,-1 1-1,6-16 1,-5 18 54,1 0 1,0 0-1,0 1 0,1 0 1,0-1-1,1 1 0,0 1 1,0-1-1,0 1 1,1 0-1,0 0 0,1 0 1,-1 1-1,1 0 1,0 0-1,16-9 0,-10 9 34,0 0 0,0 1 1,0 1-1,1 0 0,-1 0 0,1 2 0,20-3 0,-27 5-32,1 0 0,-1 0 1,1 1-1,0 0 0,-1 0 0,0 1 0,1 0 0,-1 0 0,0 1 0,0 0 0,0 0 1,0 0-1,0 1 0,-1 0 0,9 8 0,-5-3 21,0 0-1,-1 0 1,0 1 0,-1 1 0,0 0-1,10 18 1,-14-22-195,-1 0 0,0 0 0,0 0-1,0 1 1,-1-1 0,0 1 0,-1-1 0,0 1-1,0 0 1,0-1 0,-1 1 0,-1 9 0,-8 3-3843,4-9 988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8.2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25 3848,'-7'-15'4653,"1"5"-1513,15 62-3460,-2-33-152,3 1-428,0-1-1284,11 14-16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8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55 4100,'4'-14'2176,"5"-26"5940,-14 44-7858,-5 7-165,1-1 0,0 2 0,1-1 0,0 1 0,1 1 0,1-1 1,0 1-1,0 0 0,-6 25 0,1 4 36,1 0 0,-3 47 1,11-72-124,1 0-1,1 0 1,0 0 0,2 0 0,0 0-1,0 0 1,2 0 0,0-1 0,1 1-1,11 25 1,-12-34-16,0 0 0,0-1 1,1 1-1,0-1 0,1 0 0,-1 0 0,1 0 1,0-1-1,1 0 0,0 0 0,0-1 0,0 0 1,1 0-1,-1 0 0,1-1 0,0 0 1,0-1-1,1 0 0,-1 0 0,1-1 0,0 0 1,10 1-1,-14-2-20,0-1 0,0 0 0,0 1 0,0-2 0,1 1 1,-1-1-1,0 0 0,0 0 0,0 0 0,0 0 0,0-1 0,0 0 0,-1 0 1,1-1-1,-1 1 0,1-1 0,-1 0 0,0 0 0,0 0 0,0-1 1,0 1-1,-1-1 0,1 0 0,2-5 0,-3-5-581,-21-8-7121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58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25 337 3712,'-23'-14'6861,"23"14"-6808,-1 0 0,1 0 1,0-1-1,0 1 0,0 0 0,0 0 0,0 0 0,0-1 0,-1 1 1,1 0-1,0 0 0,0-1 0,0 1 0,0 0 0,0 0 0,0-1 1,0 1-1,0 0 0,0 0 0,0-1 0,0 1 0,0 0 0,0 0 0,1-1 1,-1 1-1,0 0 0,0 0 0,0-1 0,0 1 0,0 0 0,0 0 1,1-1-1,-1 1 0,0 0 0,0 0 0,0 0 0,0 0 0,1-1 1,-1 1-1,0 0 0,0 0 0,1 0 0,-1 0 0,0 0 0,56-14 230,-56 14-276,808-136 756,-381 51-874,-306 62 26,77-11-197,-106 18 272,-91 16 77,2-1-44,5 0-4,-6 0-10,4 0 137,-3-1-1018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58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5 4644,'-4'-4'4245,"11"6"-1792,26 13-1211,47 28-1459,-66-34 265,0 0-1,-1 1 1,0 1 0,0 0 0,-1 1-1,12 16 1,-19-22-44,0 1 0,0 1 0,-1-1 0,0 0 1,0 1-1,-1 0 0,0 0 0,0 0 0,-1 0 0,0 1 1,-1-1-1,1 0 0,-2 1 0,1 11 0,-3-2-33,0 1 0,-1-1 0,-1 1 0,0-1 0,-2 0 0,0-1 0,-1 1 0,-1-1 0,0 0 0,-19 26 0,5-13-286,-1-1 0,-2-1 1,-1-1-1,-43 35 0,46-49-2710,11-10 797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0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11 4200,'0'0'8034,"-3"5"-7878,-19 45-6,2 0-1,2 1 1,2 1-1,-16 102 0,3 104-1,31-205-1840,13-113 1577,13-112 0,-8-75 866,-12 121 40,-8 124-755,0 1-32,-1 1 0,1 0 0,0 0 0,0-1 0,0 1 0,0 0 0,0 0 0,0-1 0,0 1 0,0 0-1,0 0 1,-1-1 0,1 1 0,0 0 0,0 0 0,1-1 0,-1 1 0,0 0 0,0 0 0,0-1 0,0 1 0,0 0 0,0 0 0,0-1 0,0 1 0,0 0-1,0 0 1,1-1 0,-1 1 0,0 0 0,0 0 0,0 0 0,1-1 0,-1 1 0,0 0 0,0 0 0,0 0 0,1 0 0,-1 0 0,0-1 0,0 1 0,1 0-1,-1 0 1,0 0 0,0 0 0,1 0 0,-1 0 0,0 0 0,0 0 0,1 0 0,-1 0 0,0 0 0,0 0 0,1 0 0,-1 0 0,0 0 0,0 0-1,1 0 1,-1 0 0,0 0 0,0 1 0,1-1 0,17 17 9,-1 1 0,-1 1 0,-1 0 1,0 1-1,-2 1 0,16 31 0,19 26-218,-38-61-94,2 0 0,0 0 1,0-1-1,2-1 0,0 0 0,0 0 0,2-2 1,33 24-1,-47-37 259,-1 1-1,1 0 1,0-1-1,0 1 1,-1-1 0,1 0-1,0 1 1,0-1 0,0 0-1,0 0 1,0 0 0,-1-1-1,1 1 1,0 0-1,0-1 1,0 1 0,0-1-1,-1 0 1,1 1 0,0-1-1,-1 0 1,1 0 0,-1 0-1,1 0 1,-1 0-1,1-1 1,1-1 0,26-34-174,-28 36 204,14-27 93,-2-1 0,-1-1 0,-1 0 0,-1-1-1,-2 0 1,6-44 0,-4 25 255,18-53 1,-28 102-331,0 0 0,1 0 0,-1 0 0,0 0 0,1 0 0,-1 1 0,1-1 0,-1 0 0,0 0 0,1 0 0,0 1 0,-1-1 0,1 0 0,-1 1 0,1-1 1,0 1-1,0-1 0,-1 1 0,1-1 0,0 1 0,0-1 0,0 1 0,-1 0 0,1-1 0,0 1 0,0 0 0,0 0 0,0-1 0,0 1 0,0 0 0,0 0 1,0 0-1,-1 0 0,1 0 0,0 1 0,0-1 0,0 0 0,0 0 0,0 1 0,0-1 0,-1 0 0,1 1 0,0-1 0,0 1 0,0-1 0,-1 1 0,1-1 0,0 1 1,-1-1-1,2 2 0,31 33 205,-25-22-180,-1 0 0,-1 1 0,0 0 0,-1 0 0,0 0 0,-1 0 0,-1 1 0,2 17 0,4 124-514,-8-111-143,0 8-2185,1-32 780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1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7 3012,'-2'-2'458,"-1"1"-1,1 0 0,-1 1 0,0-1 1,1 0-1,-1 1 0,0-1 0,1 1 1,-1 0-1,0 0 0,-3 1 0,-8 10-333,1 1 0,1 0 0,0 1 0,1 1 0,0 0-1,1 1 1,0-1 0,1 2 0,1-1 0,1 1-1,0 1 1,1-1 0,1 1 0,0 0 0,2 1-1,0-1 1,0 0 0,2 1 0,1 29 0,0-43-168,0 0 1,1 0-1,-1 0 1,1 0-1,0 0 1,1 0-1,-1-1 1,1 1-1,-1 0 1,1-1-1,0 1 0,1-1 1,-1 1-1,0-1 1,1 0-1,0 0 1,0 0-1,0 0 1,0-1-1,0 1 1,0-1-1,1 0 1,-1 0-1,1 0 1,0 0-1,0-1 1,-1 1-1,1-1 1,0 0-1,0 0 1,0-1-1,0 1 1,0-1-1,0 0 1,0 0-1,5 0 1,-7 0-85,22-9-21,-19 7 141,-1-1 0,1 0 0,-1 0 0,0-1 0,0 1 0,0-1 0,0 0 0,-1 0 0,0 0 0,0 0 0,0-1 0,0 0 0,3-7 0,24-68 296,-23 59-161,-4 11-39,4-12 374,1 1 1,16-32 0,-23 52-381,7-5 161,-8 5-233,0 1-1,1-1 1,-1 1 0,0-1 0,1 1 0,-1 0 0,0-1-1,1 1 1,-1-1 0,1 1 0,-1 0 0,1-1 0,-1 1-1,1 0 1,-1 0 0,1-1 0,-1 1 0,1 0 0,-1 0 0,1 0-1,-1-1 1,1 1 0,-1 0 0,1 0 0,0 0 0,-1 0-1,1 0 1,-1 0 0,1 0 0,-1 1 0,1-1 0,0 0-1,-1 0 1,2 1 0,4 1 17,0 1 0,-1 1 1,1-1-1,0 1 0,-1 0 0,0 0 0,0 1 1,0-1-1,0 1 0,-1 0 0,5 7 0,4 7-1426,-1 0-1,10 23 0,-17-31-759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1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12 3848,'0'-1'221,"-1"0"0,0 0 0,0 0-1,1 1 1,-1-1 0,0 0 0,0 0-1,0 1 1,0-1 0,0 1 0,0-1-1,0 1 1,0-1 0,0 1-1,0 0 1,0-1 0,-1 1 0,1 0-1,0 0 1,0 0 0,0 0 0,0 0-1,-2 0 1,-11 14-98,1 1-1,0 0 0,2 0 1,0 1-1,0 1 0,2 0 1,0 0-1,-8 24 0,11-28-265,2-1 0,0 2-1,0-1 1,1 0 0,1 1-1,0 0 1,1-1 0,1 1-1,0 0 1,1-1 0,0 1-1,6 25 1,-7-37 127,1-1 0,-1 0 0,1 0 0,-1 0 0,1 0 0,0 0 0,-1 0 0,1 0 0,0 0 0,0-1 0,0 1 0,0 0 0,-1 0 0,1-1 0,0 1 0,0 0 0,0-1 0,1 1 0,-1-1 0,0 1 0,0-1-1,0 0 1,0 1 0,0-1 0,0 0 0,1 0 0,-1 0 0,0 0 0,0 0 0,0 0 0,1 0 0,-1 0 0,0 0 0,0-1 0,0 1 0,0 0 0,0-1 0,0 1 0,0-1 0,0 1 0,2-2 0,3-1 80,-1 0 0,1 0 1,-1 0-1,1-1 0,-1 0 0,7-7 1,49-68 1644,-15 18-780,-45 60-814,0 2-101,1 0-1,-1 0 0,1 0 1,-1 0-1,0 0 0,1 1 1,-1-1-1,0 0 0,0 1 0,0-1 1,0 1-1,0-1 0,0 1 1,0 0-1,-1-1 0,1 1 1,-1 0-1,1-1 0,-1 1 1,0 0-1,1 0 0,-1 2 0,11 60-17,-9-48-9,20 114-302,13 101-493,-35-228 797,1 1-2,0-1-1,-1 1 1,1-1 0,-1 0-1,0 1 1,0-1 0,-1 1 0,1-1-1,-1 1 1,0-1 0,1 0-1,-1 1 1,-1-1 0,1 0 0,-3 5-1,1-4 21,0-1 0,-1 0-1,1 0 1,-1 0 0,0 0 0,0-1-1,0 0 1,0 1 0,0-1-1,0-1 1,-1 1 0,1-1 0,-8 2-1,1-1-88,0 0-1,0-2 0,-21 0 1,28 1-158,3-1 51,-1 0 0,0 0 0,0 0 0,1 0 0,-1-1 1,0 1-1,1 0 0,-1-1 0,0 1 0,1-1 0,-1 1 1,1-1-1,-3-1 0,-13-8-1607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3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16 435 3468,'-4'-3'952,"-7"-2"1836,15 8-2490,0 1-1,-1-1 1,1 1-1,-1 0 0,0 1 1,0-1-1,0 0 1,0 1-1,1 5 1,3 8-222,-1 0 1,0 1-1,-2 0 0,3 24 1,-6-33-171,0-1 0,-1 1 1,0 0-1,-1 0 0,0 0 1,0-1-1,-1 1 0,0-1 1,-1 1-1,-6 13 0,9-22 68,0 0 0,0-1 0,0 1 1,0 0-1,0-1 0,0 1 0,-1 0 0,1-1 0,0 1 0,0 0 0,-1-1 0,1 1 0,0-1 0,-1 1 0,1-1 0,-1 1 1,1 0-1,-1-1 0,1 0 0,-1 1 0,1-1 0,-1 1 0,0-1 0,1 0 0,-1 1 0,1-1 0,-1 0 0,0 1 0,1-1 0,-1 0 1,0 0-1,-1 0 0,-3-23-407,9-34 357,3 41 192,1 1 0,0-1 1,2 1-1,0 1 0,0 0 0,1 0 0,1 1 1,21-19-1,-29 29-68,-2-1 5,2 1 0,-1 0 1,0 0-1,0 0 0,1 1 0,0 0 0,-1-1 0,1 1 0,0 0 0,0 1 0,0-1 1,1 1-1,-1-1 0,0 1 0,0 1 0,1-1 0,-1 1 0,1-1 0,-1 1 1,5 1-1,-4 0-24,-1 0 0,0 1 0,0-1 1,0 1-1,-1 0 0,1 0 0,0 1 1,-1-1-1,1 1 0,-1-1 0,0 1 1,0 0-1,0 1 0,0-1 0,0 0 0,-1 1 1,0-1-1,1 1 0,-1 0 0,1 4 1,10 22 105,11 43-1,-18-53-144,0 0 0,2 0 0,0-1 0,1 0 0,16 25 0,-24-42-20,1 0 0,-1 1 0,1-1 1,0-1-1,0 1 0,0 0 0,0 0 0,0-1 0,0 1 1,1-1-1,-1 0 0,0 1 0,1-1 0,-1 0 0,1-1 1,-1 1-1,1 0 0,-1-1 0,1 1 0,0-1 0,3 0 0,-1 0 0,0-1 0,0 0 0,0 0 0,-1 0 0,1-1 0,0 0 0,0 0 0,-1 0 0,1 0 0,6-5 0,-1-1 1,1 0 0,-1 0-1,-1-1 1,0 0 0,0-1 0,-1 0 0,14-22 0,-10 12 16,-2-2 0,0 1 1,-1-1-1,7-31 0,-13 40 15,-1 0 1,0-1-1,-1 1 0,-1-1 1,0 1-1,-1 0 0,0-1 0,-1 1 1,0 0-1,-6-18 0,4 22 96,0-1 1,0 1-1,-1-1 0,0 1 0,-1 1 0,0-1 0,-8-8 1,13 15 62,-1 2-160,1 1-1,-1-1 1,1 1-1,-1 0 1,1-1 0,-1 1-1,1 0 1,-1 0 0,1 0-1,0 0 1,-1 0-1,1 0 1,0 0 0,0 0-1,0 1 1,0-1-1,0 0 1,0 1 0,0-1-1,1 1 1,-1-1 0,0 1-1,1-1 1,-1 1-1,1 0 1,-1-1 0,1 1-1,0-1 1,0 1-1,0 0 1,0 3 0,0 56 20,2-47-18,0-1 1,0 1 0,1-1-1,1 0 1,0 0 0,1 0 0,0-1-1,1 1 1,0-1 0,1 0-1,10 13 1,-12-20-37,0 1 0,0-1 0,0 0 1,0 0-1,1-1 0,0 0 0,0 0 0,0 0 0,0-1 0,1 1 0,0-2 0,-1 1 1,1-1-1,0 0 0,0 0 0,0-1 0,0 0 0,1 0 0,-1 0 0,0-1 0,0 0 0,9-2 1,-1-1-80,-1 0 1,0-2 0,0 1 0,0-2-1,-1 1 1,0-2 0,0 0 0,0-1-1,-1 0 1,0-1 0,-1 0-1,0 0 1,0-2 0,-1 1 0,0-1-1,-1-1 1,0 0 0,9-17 0,-4 5 49,0-1 1,-2-1 0,-1 0-1,-1 0 1,-1-1-1,-1 0 1,-2-1 0,5-44-1,-9 56 318,-1 0 0,0 0 0,-1 0 0,-1 0 0,-1 0 0,0 0-1,-1 0 1,-6-19 0,8 33-12,0-8 28,0 10-247,1 0-1,0 1 0,0-1 1,0 0-1,0 0 1,0 0-1,0 0 0,0 0 1,0 0-1,0 0 1,0 1-1,0-1 0,0 0 1,0 0-1,-1 0 1,1 0-1,0 0 0,0 0 1,0 0-1,0 0 1,0 0-1,0 0 1,0 0-1,-1 0 0,1 0 1,0 0-1,0 1 1,0-1-1,0 0 0,0 0 1,0 0-1,-1 0 1,1 0-1,0 0 0,0-1 1,0 1-1,0 0 1,0 0-1,0 0 0,-1 0 1,1 0-1,0 0 1,0 0-1,0 0 1,0 0-1,0 0 0,-1 0 1,-3 16 17,0 1 1,1 1 0,0-1 0,2 0-1,0 1 1,1 20 0,16 117 68,-3-47-524,2 24-3449,-16-107 1688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3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3260,'0'0'5075,"0"10"-4304,8 144 1512,-2 148 80,-8-253-2344,1 0 0,3-1 0,10 60 0,-8-91-763,-2-5 3,0 2-2536,-1 1 588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3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3056,'0'0'414,"18"-5"883,-7-1 3083,-16 39-3811,2 0 0,2 41 0,2-65-633,0-1 0,0 1 1,1-1-1,0 1 1,1-1-1,0 0 0,0 0 1,1 0-1,5 9 1,-7-14 33,0 0 0,0 0 1,1 0-1,-1 0 1,1 0-1,-1 0 0,1-1 1,0 1-1,0-1 1,0 0-1,1 0 0,-1 0 1,0 0-1,1-1 0,-1 1 1,1-1-1,0 0 1,-1 0-1,1 0 0,0-1 1,6 1-1,-7-1 51,1-1 0,0 0 0,-1 0 0,1 0 0,0 0-1,-1 0 1,0-1 0,1 1 0,-1-1 0,0 0 0,0 0 0,0 0 0,0-1-1,0 1 1,0-1 0,-1 0 0,1 1 0,-1-1 0,0 0 0,0-1 0,0 1-1,0 0 1,0 0 0,1-6 0,1 0 36,0-1 1,-1 1-1,0-1 0,-1 1 0,0-1 1,-1 0-1,1-17 0,-2 19-25,0 0 0,-1 0 0,0 0-1,0 0 1,-1 0 0,0 0 0,-1 0 0,1 1-1,-1-1 1,-7-10 0,8 15-120,-1-1 1,1 1-1,-1 0 1,0 1-1,0-1 0,0 0 1,0 1-1,-1 0 1,1 0-1,-1 0 0,1 0 1,-1 0-1,0 1 1,1-1-1,-1 1 0,0 0 1,0 0-1,0 1 0,0-1 1,0 1-1,0 0 1,0 0-1,-7 1 0,-6 0-1659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3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0 134 4072,'27'-10'1064,"-1"-1"-399,-1 2 19,0 3-124,19-6-80,-5-3-52,-9 7-64,14-5-108,-14 6 36,-3-4-128,-4 5-76,-2 1-72,-3-1-160,-2 2-208,-4 0-340,7-3-2561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4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 31 3636,'0'0'973,"-7"-24"3575,3 23-4495,0-1 0,0 1 0,-1 0 0,1 1 0,0-1 0,0 1 0,0 0 0,-1 0 0,1 0 1,0 0-1,0 1 0,-1-1 0,1 1 0,0 0 0,0 1 0,0-1 0,0 1 0,0 0 0,1 0 0,-1 0 0,0 0 0,1 0 0,0 1 0,-6 5 1,5-5-49,0 1 1,1-1 0,0 1 0,-1 0 0,1 0 0,1 0 0,-1 0 0,0 1-1,1-1 1,0 1 0,0 0 0,1-1 0,-1 1 0,1 0 0,0 0 0,0 0-1,1 0 1,-1 0 0,1 0 0,1 9 0,1-5-47,1-1 1,1 1-1,0-1 0,0 0 1,0 0-1,1-1 0,0 1 1,0-1-1,1 0 1,0 0-1,0-1 0,1 0 1,13 10-1,-8-6-151,0 1 1,-1 1-1,12 16 1,-21-27 210,-1 1 0,1 1 1,-1-1-1,0 0 0,1 0 1,-1 0-1,0 1 0,-1-1 1,1 0-1,0 1 1,-1-1-1,1 1 0,-1-1 1,0 1-1,0-1 0,0 1 1,0-1-1,0 1 1,-1-1-1,1 1 0,-1-1 1,0 4-1,-2-2-5,1 0 1,0-1-1,-1 1 0,1-1 1,-1 1-1,0-1 0,0 0 1,-1 0-1,1 0 0,-1-1 1,-6 5-1,-9 3 13,-1-1-1,1-1 1,-1-1-1,-21 5 1,39-12-21,-17 4-12,0 0 0,-37 1 0,54-5-197,-9-7-2965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5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6 4800,'-3'-6'8679,"-4"446"-8860,6-364-4376,0-62 1985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5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1 109 3424,'31'-16'1376,"-6"2"-679,-1 2 0,1 1 0,1 1 0,44-11 0,-31 12-157,-1 3 0,50-3-1,-76 9-457,1 0 0,-1 1 0,1 0 0,-1 1-1,0 0 1,0 1 0,0 1 0,0 0 0,0 0 0,-1 1-1,16 9 1,-18-8-58,-1-1 0,0 1-1,0 1 1,-1 0 0,1 0-1,-1 0 1,-1 1 0,0 0-1,0 0 1,0 0 0,6 15-1,-11-20-93,1 1 0,-1-1-1,0 1 1,0 0-1,-1 0 1,1-1 0,-1 1-1,0 0 1,0 0-1,0-1 1,0 1 0,-1 0-1,1 0 1,-1 0-1,0-1 1,0 1 0,-1-1-1,1 1 1,-1-1-1,0 1 1,1-1 0,-1 0-1,-1 0 1,1 0-1,0 0 1,-1 0 0,0 0-1,0-1 1,1 1-1,-1-1 1,-1 0 0,1 0-1,-5 3 1,4-3-118,1 1-1,-1 0 1,-1-1 0,1 0 0,0 0 0,0 0 0,-1-1-1,1 1 1,-1-1 0,1 0 0,-1 0 0,-8 0 0,12-1 183,0 0 0,1 0 0,-1 0 0,0-1 0,0 1 0,1 0 0,-1 0 0,0-1 1,1 1-1,-1 0 0,1-1 0,-1 1 0,0-1 0,1 1 0,-1-1 0,1 1 0,-1-1 0,1 1 1,-1-1-1,1 1 0,-1-1 0,1 0 0,0 1 0,-1-1 0,1 1 0,0-1 0,0 0 1,-1 0-1,1 1 0,0-1 0,0 0 0,0 1 0,0-1 0,0 0 0,0 0 0,0 1 0,0-1 1,0 0-1,0 1 0,1-1 0,-1 0 0,0 0 0,0 1 0,1-1 0,-1 1 0,0-1 1,1-1-1,17-34 170,0 15 97,0 1 1,2 1 0,0 0 0,28-19 0,-35 29-50,1 0 0,0 0 0,1 2 0,-1-1 0,1 2 1,1 0-1,-1 1 0,20-4 0,-25 7-103,0 1 0,1 0 0,-1 0 0,0 1 0,0 1 0,1 0 0,-1 0 0,0 1 0,0 0 0,19 7 0,-24-7-85,0 1 0,0 0 0,0 0 1,0 1-1,0-1 0,-1 1 0,1 0 1,-1 0-1,0 1 0,0-1 0,-1 1 1,1 0-1,-1 0 0,0 0 0,0 0 1,-1 1-1,0-1 0,0 1 0,2 7 1,-3-9-223,-1-1 0,1 0 0,-1 1-1,0-1 1,0 0 0,0 0 0,-1 1 0,1-1 0,-1 0 0,0 4 0,-1-1-1458,-1 10-390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6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3424,'0'0'2681,"17"33"-5034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6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159 359 3260,'0'0'1274,"-11"-15"2196,7 15-3378,-1 0-1,1 0 1,-1 0-1,1 1 1,-1 0-1,1 0 1,-1 0-1,1 0 1,-1 1-1,1 0 1,0-1 0,0 2-1,0-1 1,0 0-1,0 1 1,1 0-1,-1 0 1,1 0-1,0 0 1,-1 1-1,2-1 1,-1 1-1,0-1 1,1 1 0,-3 6-1,-2 1-30,0 1 0,1-1 0,1 1 1,0 1-1,1-1 0,0 1 0,-4 24 0,8-28-59,-1 0-1,1 0 1,1 0-1,-1 0 1,2 0-1,-1-1 1,1 1 0,0 0-1,1-1 1,0 1-1,1-1 1,-1 0-1,2 0 1,-1-1 0,1 1-1,7 8 1,-7-10-29,-1-1 0,1 0 1,1 0-1,-1-1 0,1 1 0,-1-1 1,1-1-1,0 1 0,1-1 0,-1 0 1,1 0-1,-1-1 0,1 0 0,0 0 1,0 0-1,0-1 0,0 0 0,0 0 1,0-1-1,9-1 0,-4 0-6,1-2-1,-1 0 0,0 0 0,0-1 0,0-1 1,-1 0-1,1-1 0,-1 0 0,-1 0 1,1-1-1,-1-1 0,0 1 0,-1-2 1,0 1-1,0-1 0,-1-1 0,13-18 1,2-6-22,-2-1 1,-1-1 0,-2-1-1,14-40 1,-21 49 157,-1 0 0,-1-1 0,-2 0 0,-1 0 0,-1-1 0,-1 0 0,-2 0 0,-2-47 0,-10 7 1170,7 61-1109,3 9-152,0 0-1,0 0 1,0 0-1,-1 0 0,1 0 1,0 0-1,0 0 1,0 0-1,0-1 0,0 1 1,-1 0-1,1 0 1,0 0-1,0 0 0,0 0 1,0 0-1,0 0 1,-1 0-1,1 0 0,0 0 1,0 1-1,0-1 1,0 0-1,0 0 1,-1 0-1,1 0 0,0 0 1,0 0-1,0 0 1,0 0-1,0 0 0,0 0 1,-1 0-1,1 1 1,0-1-1,0 0 0,0 0 1,0 0-1,0 0 1,0 0-1,0 0 1,0 1-1,0-1 0,0 0 1,0 0-1,0 0 1,-1 0-1,1 0 0,0 1 1,0-1-1,0 0 1,0 0-1,0 0 0,0 0 1,1 1-1,-1-1 1,0 0-1,0 0 0,-7 33 10,1 1 0,2 0 0,2 0-1,2 60 1,-1 28-119,2-15-374,-2 16-4017,-1-108 2376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7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 3424,'27'-16'1939,"-9"12"-1456,-6 0-165,0 1 0,1 0 0,0 1 0,-1 0 0,1 1 0,0 0-1,0 1 1,0 1 0,0 0 0,23 6 0,-26-5-226,-1 0 0,0 1 0,-1 0 0,1 1 0,-1 0 0,1 0 0,-1 1 0,0 0 0,-1 1 0,1-1 0,-1 1 0,0 1 0,-1-1 0,1 1 0,-1 1 0,-1-1 0,9 15 0,1 19-3630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7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3168,'0'0'4159,"5"1"-3677,3 3-346,-1-1 0,1 1-1,-1 0 1,0 1 0,0 0-1,-1 0 1,1 0 0,-1 1-1,0 0 1,-1 0-1,0 1 1,0-1 0,0 1-1,0 0 1,-1 0 0,0 1-1,-1-1 1,5 17 0,5 14-292,-2 1 1,10 61 0,-21-99 146,0 2 6,2 6-74,-2-9 87,0 0 1,0 0-1,0 0 0,0 0 1,0 0-1,0-1 1,0 1-1,0 0 1,0 0-1,0 0 1,0 0-1,1 0 1,-1 0-1,0 0 1,0 0-1,0 0 1,0-1-1,0 1 0,0 0 1,0 0-1,1 0 1,-1 0-1,0 0 1,0 0-1,0 0 1,0 0-1,0 0 1,1 0-1,-1 0 1,0 0-1,0 0 1,0 0-1,0 0 1,0 0-1,0 0 0,1 0 1,-1 0-1,0 0 1,0 0-1,0 0 1,0 0-1,0 1 1,0-1-1,1 0 1,-1 0-1,0 0 1,0 0-1,0 0 1,0 0-1,0 0 0,0 0 1,0 0-1,0 1 1,0-1-1,0 0 1,1 0-1,10-30-314,-2 0 0,0-1 1,4-34-1,-4 24-2072,-6 22 551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7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16 310 3412,'4'2'197,"0"0"-1,1-1 1,-1 1-1,0-1 1,1 0 0,0 0-1,-1 0 1,1 0-1,-1-1 1,1 0-1,0 0 1,-1 0-1,1-1 1,0 1-1,-1-1 1,1 0 0,-1-1-1,6-1 1,-4 0-68,0-1 0,0 1 1,0-1-1,-1-1 0,0 1 1,0-1-1,0 1 0,0-1 1,-1-1-1,0 1 0,6-9 0,-3 1 8,0 0-1,-1 0 0,-1 0 0,0-1 0,0 1 0,-1-1 1,-1-1-1,-1 1 0,0 0 0,0-1 0,-2-18 0,0 29-78,0 1 1,0-1-1,0 0 0,0 1 0,-1-1 0,0 0 0,0 1 0,0-1 0,0 1 0,0-1 1,-1 1-1,0 0 0,1-1 0,-1 1 0,0 0 0,-1 0 0,-3-4 0,4 6 34,-24 12 70,16-5-145,1 0-1,1 1 0,-1 0 0,1 0 0,0 1 0,1 0 1,0 1-1,0-1 0,1 1 0,0 1 0,-6 12 0,-5 12-24,-21 68 0,33-89-31,2 1-1,-1 0 1,2 0-1,0 0 1,1 0-1,0 0 1,2 24-1,0-33 12,-1 0-1,1 0 1,0 0-1,0 0 1,0 0-1,1 0 1,0 0 0,0-1-1,0 1 1,1-1-1,-1 1 1,1-1-1,0 0 1,0 0 0,1 0-1,-1-1 1,1 1-1,0-1 1,0 1-1,0-1 1,0-1-1,0 1 1,1-1 0,-1 1-1,1-1 1,6 2-1,2-1-28,1-1 0,1 0-1,-1 0 1,0-1 0,0-1-1,0-1 1,1 0 0,-1 0-1,0-2 1,0 0 0,0 0-1,-1-1 1,22-10 0,-24 9-417,0 0 0,-1-1 0,0 0 0,0-1 0,-1 0 0,10-10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4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3520,'0'0'1052,"9"-16"1663,-4 12-2548,1 1 0,0 0 0,-1 0 0,1 1 0,0 0 0,0 0 0,1 0 0,-1 1 0,0 0 0,0 0 0,1 0 0,-1 1 0,1 0 0,-1 0 0,0 1 0,9 1 0,9 1 56,0 2 1,0 0-1,23 9 0,-45-13-198,1-1 1,-1 1-1,0-1 0,1 1 1,-1 0-1,0 0 0,0 0 1,0 0-1,0 1 0,0-1 0,0 1 1,0-1-1,0 1 0,-1-1 1,1 1-1,0 0 0,-1 0 1,1 0-1,-1 0 0,0 0 1,0 0-1,0 0 0,0 1 0,0-1 1,0 0-1,-1 0 0,1 1 1,-1-1-1,1 1 0,-1-1 1,0 0-1,0 1 0,0-1 1,0 1-1,-1-1 0,1 0 1,0 1-1,-1-1 0,0 0 0,0 1 1,0-1-1,0 0 0,0 0 1,0 0-1,0 0 0,0 0 1,-3 3-1,-4 6 3,-1 1 0,0-2 0,0 1 1,-1-1-1,0-1 0,-20 15 0,-34 13-673,19-21-2970,30-15 1253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3:08.2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3608,'0'0'3321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04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3000,'453'3'2924,"-174"0"-2351,435-14 489,-680 6-284,-33 5-807,0-1 0,0 1 0,0 0 0,0-1 0,0 1 0,-1-1 0,1 1 0,0-1 0,0 1 0,-1-1 0,1 0 0,0 1 0,-1-1 0,1 0 0,-1 0 0,1 1 0,-1-1 0,1 0 0,-1 0 0,1 0 0,-1 0 0,0 0 0,0 0 0,1 1 0,-1-1 0,0 0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0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0 3668,'0'0'3693,"-3"5"-3571,-9 16-29,9-16 71,0 69 265,-27 484-64,10-273-262,22 357-1,12-182 147,-10-268-308,-5 381 113,1-259-6,2-96-38,-34 444-1074,15-55 512,17-562 522,8 195-68,-2 59 8,-44 117-408,37-413 497,-66 365-708,43-276-894,17-68 843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12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43 3148,'3'-16'3505,"0"-11"1230,-2 33-4737,7 49 93,0 81-1,-3-42-46,-5 324 36,-6-223 23,8-124-37,2-1-1,15 75 0,39 134 62,-12-64 7,-37-157-103,-2 1 0,-3-1 0,-4 76-1,-28 175 22,21-250-54,-3 97-7,18 286-1,4-173 38,-27 81-12,2-103 36,15 348-769,0-533 576,3 69-213,-6 0-1,-25 188 1,-48 238 0,49-360 250,15-99 126,9-71-13,-2 0 0,-1-1-1,-1 0 1,-1 0 0,-18 49-1,22-70-118,-9 19-417,8-12-2570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13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173 291 3012,'-43'36'3075,"-76"31"352,117-66-3071,-2 1-110,0 5 1189,30-4-1392,1-2 0,-1 0 0,47-6 0,91-21-3,-64 10-31,174-37-950,285-95 0,-486 127 441,407-118-2699,-479 139 3092,15 0 329,-7 0 1695,-15 6-821,-3 1-1818,4-3 324,-11 1-1756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0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57 3148,'-11'9'7735,"57"-6"-7778,1-3 1,-1-1-1,89-15 0,-4 1-290,382-4-2356,-209 14 1525,-261 2 1091,42 4-234,-82 0 288,37 1-33,-26-2 55,25-1-115,34 0 101,25-6 47,-95 6-33,28-3-1262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2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168 202 3192,'-59'96'837,"26"-45"-416,-41 86-1,73-135-338,1-1-101,1-1 25,0 1 0,-1-1 0,1 1 0,0-1-1,-1 1 1,1-1 0,0 0 0,0 1 0,-1-1 0,1 0 0,0 0 0,0 0 0,0 0-1,0 1 1,-1-1 0,1 0 0,0 0 0,0-1 0,0 1 0,0 0 0,-1 0 0,1 0-1,0 0 1,0-1 0,0 1 0,-1 0 0,1-1 0,0 1 0,-1-1 0,1 1 0,0-1-1,-1 1 1,1-1 0,0 1 0,-1-1 0,1 1 0,0-2 0,38-32-24,-37 33 20,160-166-2,-32 31-6,4-1-52,-132 136 35,0 0-6,5-5 14,-5 4 6,-5 17 9,0 0 0,-1 0 1,-1 0-1,-1-1 0,0 0 0,0 0 0,-15 22 0,5-8 12,-170 307 136,77-144-112,97-170-30,5-9-13,1-1-1,0 1 1,1 0 0,0 1 0,0-1-1,1 1 1,-1 13 0,4-26 6,1 1 1,0-1-1,0 1 1,0-1-1,0 0 1,0 1-1,0-1 1,1 1 0,-1-1-1,0 1 1,0-1-1,0 0 1,0 1-1,0-1 1,1 1-1,-1-1 1,0 0-1,0 1 1,1-1-1,-1 0 1,0 1-1,0-1 1,1 0-1,-1 0 1,0 1-1,1-1 1,-1 0 0,1 0-1,-1 1 1,0-1-1,1 0 1,-1 0-1,1 0 1,-1 0-1,0 0 1,1 0-1,-1 0 1,1 1-1,-1-1 1,0 0-1,1 0 1,-1-1-1,1 1 1,-1 0-1,1 0 1,-1 0-1,0 0 1,1 0 0,-1 0-1,1-1 1,-1 1-1,24-13-47,-1-2 0,-1 0 0,-1-2 0,31-29 0,78-92-185,-112 118 205,196-239-306,-108 125 176,-12 10 104,-93 122 90,-6 15-22,-219 451 32,120-261-18,-37 68 76,-145 319-6,273-562-82,9-22-30,1 1 0,0-1 0,0 1-1,1 0 1,-1 0 0,0 9 0,3-15-28,5-4 37,5-2 3,-1-1 0,0-1 0,0 1 0,-1-1 0,0-1 0,0 0-1,-1 0 1,11-15 0,52-86-80,-43 65 112,208-354-27,44-67 2,-28 97 116,-181 268 49,-54 77-48,-15 21-84,-3 21-21,-1 0 1,-1-1 0,-1 0-1,0 0 1,-1 0 0,-10 19-1,-1 4 10,-119 266 13,92-216-34,-142 302 175,-79 155-26,208-433-129,23-49-99,-30 81-1,63-145 40,0 0 0,0 0 0,1 0 0,-1 0 0,0 1 0,1-1 0,-1 0-1,1 0 1,0 0 0,0 0 0,0 1 0,0-1 0,0 3 0,1-5 15,0 0 0,0 0 0,-1 0 0,1 0 0,0-1 0,-1 1 0,1 0 0,0 0 0,-1 0 0,1-1 0,0 1 0,-1 0 0,1-1 0,0 1 0,-1-1 0,1 1 0,-1 0 1,1-1-1,-1 1 0,1-1 0,-1 0 0,1 1 0,-1-1 0,1-1 0,44-56-555,-19 19 254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2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1025 0 3112,'-4'8'158,"-179"355"558,-62 105-319,-43 75-122,95-185-131,82-120-733,110-222-58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3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711 75 3112,'41'-73'1962,"-40"71"-1525,-11 39 416,-257 500-341,111-246-396,3-7-253,-8-7-614,160-276 728,1-1 0,0 0 0,-1 0 0,1 1 0,0-1 0,-1 0 1,1 1-1,0-1 0,-1 1 0,1-1 0,0 1 0,0-1 0,0 0 0,-1 1 0,1-1 0,0 1 1,0-1-1,0 1 0,0-1 0,0 1 0,0-1 0,0 1 0,0-1 0,0 1 0,0-1 0,0 1 0,0-1 1,0 1-1,0-1 0,0 1 0,1-1 0,-1 1 0,15-9-151,24-29 113,189-278-365,-97 126 299,251-369-101,-323 470 1249,-58 86-892,3-5 32,-6 15 179,-56 122-178,-86 141 1,-97 121-44,213-348-104,-7 10-19,-1 0-78,3 2-1,-34 77 1,67-133 63,-1 0-1,1 0 1,0 0-1,0 1 1,0-1-1,0 0 0,0 0 1,0 0-1,-1 1 1,1-1-1,0 0 1,0 0-1,0 0 1,0 1-1,0-1 1,0 0-1,0 0 1,0 1-1,0-1 0,0 0 1,0 0-1,0 0 1,0 1-1,0-1 1,0 0-1,0 0 1,0 1-1,0-1 1,0 0-1,1 0 1,-1 0-1,0 1 0,0-1 1,0 0-1,0 0 1,0 0-1,1 1 1,-1-1-1,0 0 1,0 0-1,0 0 1,0 0-1,1 0 1,-1 0-1,0 1 0,14-5-150,15-13 201,-9 1-85,-1-1 1,-1 0-1,28-36 0,-12 13-24,190-228-541,-56 63 136,-145 175 352,-22 29 282,0 7-91,-1 6-52,-1 1 0,0 0 0,0 0 0,-1-1 0,-1 1 0,0-1 0,-1 1 0,-8 16 0,-54 103 111,34-71-134,-74 122-522,97-169 252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8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59 3280,'0'0'796,"-6"-12"297,6 12-1053,-1 0 0,1-1 0,0 1-1,0-1 1,0 1 0,-1 0 0,1-1-1,0 1 1,0 0 0,-1 0 0,1-1 0,0 1-1,0 0 1,-1 0 0,1-1 0,0 1 0,-1 0-1,1 0 1,-1 0 0,1-1 0,0 1-1,-1 0 1,1 0 0,0 0 0,-1 0 0,1 0-1,-1 0 1,1 0 0,0 0 0,-1 0 0,1 0-1,-1 0 1,1 0 0,0 0 0,-1 0-1,1 0 1,0 1 0,-1-1 0,0 0 0,-26 35-1,0 0 1,3 2-1,1 0 0,-23 52 1,37-72-39,-37 86-8,45-101-16,7-6-75,12-12 83,-1-1-1,0 0 1,-1-2-1,-1 0 1,-1 0 0,16-30-1,18-22-12,70-86 69,-116 155-43,3-4 11,-5 6-8,0 0 1,-1 0-1,1 0 1,0 0-1,0 0 1,0 1-1,0-1 0,0 0 1,0 0-1,0 0 1,0 0-1,0 0 1,0 1-1,0-1 1,0 0-1,0 0 1,0 0-1,0 0 1,0 1-1,0-1 1,0 0-1,0 0 0,0 0 1,0 0-1,0 1 1,0-1-1,0 0 1,0 0-1,0 0 1,0 0-1,0 0 1,0 1-1,1-1 1,-1 0-1,0 0 0,0 0 1,0 0-1,0 0 1,0 0-1,0 0 1,1 0-1,-1 1 1,0-1-1,0 0 1,0 0-1,0 0 1,0 0-1,1 0 1,-1 0-1,0 0 0,0 0 1,0 0-1,0 0 1,1 0-1,-1 0 1,0 0-1,0 0 1,0 0-1,0 0 1,1 0-1,-1 0 1,0 0-1,0 0 0,0-1 1,-3 27 5,-1 0-1,-2-1 1,0 1 0,-2-2-1,-12 29 1,-65 130 52,66-144-44,-27 49-32,14-28-158,-34 91 1,65-149 144,0 1 0,0-1 1,1 0-1,-1 1 0,1-1 0,-1 0 0,1 1 1,0-1-1,0 1 0,0-1 0,1 5 0,-1-7 23,0 1-1,0-1 0,0 0 0,1 1 0,-1-1 0,0 1 1,0-1-1,1 0 0,-1 1 0,0-1 0,1 0 0,-1 1 0,1-1 1,-1 0-1,0 0 0,1 1 0,-1-1 0,1 0 0,-1 0 1,1 0-1,-1 1 0,1-1 0,-1 0 0,1 0 0,-1 0 0,1 0 1,-1 0-1,0 0 0,1 0 0,-1 0 0,1 0 0,0 0 0,4-2-11,0 1 0,-1-1 0,1 0-1,0 0 1,-1-1 0,0 1-1,5-5 1,28-22-4,-3-2 0,0-2 1,-2 0-1,30-42 0,-34 40 47,89-114-27,63-71-90,-176 215 116,13-20 13,-16 23-50,8-10 32,-4 6-2,-4 10-1,-18 53 38,-2 0-1,-42 81 1,13-29-21,-174 390-374,214-475 135,25-50 144,-8 12 74,441-548-54,-257 334 78,-110 134 518,-81 92-401,-8 18-28,0-1 0,-1 0 0,-1 0 0,-10 16 0,-10 20-49,-88 161 65,-61 122-111,-125 351 61,269-601-798,-39 149-1,72-231 642,5-11-197,168-325 156,125-214 392,-256 483-221,211-314 351,-208 313-339,-21 30 37,31-36 0,-53 70-81,-3 7 4,0 0 1,0 1 0,0-1-1,0 0 1,-1 0-1,0 0 1,0-1-1,-1 1 1,-2 5-1,-41 83-47,-222 411 99,187-356-42,-356 710-1536,383-733-104,53-123 1256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 14 3752,'0'0'4702,"1"-10"-4195,-1 6-259,0 9 1313,-9 88-1101,-39 331 308,-27 234-412,40-377-216,-25 168-1,7 155-19,27-214 5,17-292-96,-53 367 75,-20-58-42,6-28 25,35-125-1131,41-251 789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8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1585 3576,'0'0'-38,"5"-7"-70,25-41 85,-2-2 0,21-55 1,3-3 5,228-414 432,-189 372 185,150-192 1,-73 127 157,-136 179-457,-31 35-270,-2 9 7,-23 82 30,-4-1 1,-50 110 0,32-86-39,-92 209 77,109-259-97,-131 311 6,23-58-341,-91 229-1509,220-521 1355,3-6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9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280 810 3032,'69'-111'175,"268"-386"780,-292 437-871,-18 23 34,2 1 0,34-32 0,-63 68-112,0 0 1,0 0 0,0 0-1,0 0 1,1 0 0,-1 0-1,0 0 1,0 0-1,0-1 1,0 1 0,1 0-1,-1 0 1,0 0 0,0 0-1,0 0 1,1 0 0,-1 0-1,0 0 1,0 0-1,0 1 1,0-1 0,1 0-1,-1 0 1,0 0 0,0 0-1,0 0 1,0 0 0,1 0-1,-1 0 1,0 0-1,0 1 1,0-1 0,0 0-1,0 0 1,0 0 0,1 0-1,-1 0 1,0 0 0,0 1-1,0-1 1,0 0-1,0 0 1,0 0 0,0 0-1,0 1 1,0-1 0,0 0-1,0 0 1,0 0 0,0 1-1,0-1 1,0 0-1,0 0 1,0 0 0,0 0-1,0 1 1,0-1 0,0 0-1,0 0 1,0 0-1,0 0 1,0 1 0,0-1-1,-1 0 1,1 0 0,-2 29 118,-16 48-21,-99 223 249,107-276-346,-154 347 270,-59 55-217,-19 40-365,169-299-1142,68-151 787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9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433 232 3112,'41'-64'618,"87"-102"0,-127 164-56,-4 15-462,-17 55 29,-49 109 0,-50 71 27,108-226-136,-131 244 135,-22 46-44,145-274-112,6-12-96,1 1-1,1 0 1,-8 28-1,30-62 57,25-24 20,0-1-1,-3-2 1,41-52 0,64-97-81,107-131 192,-232 299-80,59-80 155,-70 93 182,-8 16-324,-22 57 76,-40 68-1,-52 61 77,-45 85-11,162-280-197,0 0-51,0 1 0,0-1 0,1 1 0,0 0 1,0 0-1,-2 10 0,9-15-71,-4-1 120,0 1 25,0 0 0,0-1 0,0 1 1,0-1-1,0 0 0,0 1 0,0-1 0,0 0 0,0 0 0,0 0 0,0 1 0,0-1 0,1 0 0,-1-1 0,0 1 0,0 0 1,0 0-1,0 0 0,0-1 0,0 1 0,0 0 0,0-1 0,0 1 0,0-1 0,0 1 0,0-1 0,0 0 0,0 1 0,1-2 0,218-195-712,-164 142 459,3 3 0,125-87-1,-182 138 894,0 6-493,-2-2-115,1 1 1,-1-1-1,0 1 1,1 0-1,-2-1 0,1 1 1,0-1-1,-1 1 0,1 0 1,-1-1-1,0 1 1,0-1-1,-1 0 0,-2 7 1,-34 53 53,20-36-8,-31 49-318,-4-3 0,-92 100-1,135-162-367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7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3712,'0'0'5938,"1"0"-5930,0 0 1,-1 0-1,1 1 0,0-1 1,0 0-1,-1 1 1,1-1-1,0 1 1,-1-1-1,1 1 1,0-1-1,-1 1 1,1-1-1,-1 1 1,1 0-1,-1-1 1,1 1-1,-1 0 1,0-1-1,1 1 1,0 1-1,-13 73 218,-2 132-1,5-32-162,5-85-38,3 1 1,14 92 0,-5-77-39,14 180 131,-18 137 44,-5-279-115,-8 97 22,-1-28 49,10-8-41,51 388 1,-42-531-60,74 387 70,-58-330-90,12 162 0,37 492-995,-67-638 766,-13 203 0,-19 51 89,27-155 30,2-87-160,-1-85 43,-1-41-606,-1 0 0,0 1 0,-4 28 0,0-36-488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3168,'242'-18'1202,"-3"1"-936,-144 2 82,131-38 0,-183 41-248,-1 2 0,2 2 0,-1 1-1,1 3 1,0 1 0,80 7 0,-120-6-98,-1 0-4,25 6 48,-4 1-1666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9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3012,'28'196'547,"-8"2"1,-8 0-1,-18 229 0,7 18-188,1-349-338,-1-26 32,7 119 164,3 29-138,2-57-349,19 155-948,-30-296 444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0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3092,'0'0'3137,"-2"6"-3089,-1 7 8,1 1 1,0-1 0,1 1 0,0 25 0,45 344 648,-23-228-611,55 355 871,-33-290-545,67 380 25,-50-236-293,-54-299-113,-2 1 0,-7 77 0,-23 128 38,23-239-79,-23 157-2,9-83-59,5 2 0,2 151-1,31 165-2994,-20-392 1984,-1-3-54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0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3012,'5'35'206,"-2"-1"1,-2 0-1,-1 1 0,-1-1 0,-9 48 0,6-47-133,1-1 24,-16 259 562,49 7-446,-24-226-140,-3-44-108,8 48 0,-8-72 42,-2 30 29,0-3-21,8 47 0,4 33-19,-13-110-23,-2 39-1212,1-39 618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3168,'0'0'2210,"4"1"-2092,0 2-53,0 0 1,0 0-1,0 0 1,-1 1-1,0-1 1,1 1-1,-1 0 0,0 0 1,-1 0-1,1 0 1,-1 1-1,0-1 1,0 1-1,0-1 1,-1 1-1,1 0 1,-1-1-1,1 8 0,3 16 266,2 55 0,5 96 331,4 103-74,-2-22-292,0-9-113,8 363 177,-16-508-274,5-1 1,4 0 0,32 111-1,-36-156-82,-3 0 0,-2 0 0,-3 1 0,-7 95 0,-6 63 22,9-206-223,1-1-1,-2 1 0,0-1 1,0 1-1,-1-1 0,-1 0 0,0 0 1,0 0-1,-13 21 0,13-29-1323,-8 4-135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2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1 172 3744,'523'-49'3310,"-513"47"-3275,386-64 298,-146 21-2547,-196 36 1086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7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955 154 3192,'0'0'2485,"-18"-10"3648,27 8-5173,29-3-489,52-1-560,432-30 389,-123 3-280,-270 21 365,-127 11-287,51-5 501,38-4-445,35 2-61,-121 8-86,4-3 12,-6 3 7,48-7 544,-31 2-488,33-5 8,-52 10-89,0 0 0,-1 1-1,1-1 1,0 0 0,-1 0 0,1 1 0,0-1 0,-1 0 0,1 1 0,0-1-1,-1 1 1,1-1 0,-1 1 0,1-1 0,-1 1 0,1-1 0,-1 1 0,1 0-1,-1-1 1,0 1 0,1 0 0,-1-1 0,0 1 0,0 0 0,1-1 0,-1 1-1,0 0 1,0-1 0,0 1 0,0 0 0,0 1 0,1 26 5,-1-25-6,-76 644 129,24-284-94,-21 257 45,-12-189-65,28-178-82,-19 248-123,19-96 77,-25 186 54,50-335-33,-13-26 15,27-150-63,-15 144-1,25-36-496,8-183 554,0 23-209,0-25 275,0 0-1,0 0 1,0 0-1,0 0 1,-1 0-1,1 0 1,-1 0 0,0 0-1,1 0 1,-2 0-1,1 0 1,0-1-1,0 1 1,-4 4-1,3-5 10,-18 7-23,-24-4 80,-1-1 0,1-3 0,0-1 0,-56-8-1,-48 0 63,87 8-44,-269 5 450,156 8 45,-125 7-220,276-19-314,-226 15 76,153-7-102,95-9-2,-11 1-84,-1 0 0,1 0 1,-1-2-1,1 1 0,-1-2 0,-14-2 0,23 3-135,0-1-43,3 1 151,-24-13-649,8-2-3546,5 1 1479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3012,'0'0'2300,"0"-22"-2300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6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4 137 3124,'0'0'1864,"0"0"-1827,0 0 1,0 0 0,0 0-1,0 0 1,1 0 0,-1 1-1,0-1 1,0 0-1,0 0 1,0 0 0,0 0-1,0 0 1,0 1-1,0-1 1,0 0 0,0 0-1,0 0 1,0 0 0,0 0-1,0 1 1,0-1-1,0 0 1,0 0 0,0 0-1,0 0 1,0 0 0,0 1-1,0-1 1,0 0-1,0 0 1,0 0 0,0 0-1,0 1 1,0-1-1,0 0 1,0 0 0,0 0-1,-1 0 1,1 0 0,0 0-1,0 0 1,0 1-1,0-1 1,0 0 0,0 0-1,-1 0 1,1 0 0,0 0-1,0 0 1,0 0-1,0 0 1,0 0 0,-1 0-1,1 0 1,0 0-1,0 0 1,0 0 0,0 0-1,0 0 1,-1 0 0,1 0-1,0 0 1,0 0-1,0 0 1,-1 0 0,29 4 135,0-1 0,0-1 0,0-2 0,0 0 1,0-2-1,32-6 0,-6 2-15,198-31 426,24-1-187,207 11-43,-312 20-236,143-20-123,-271 29-2872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7.2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320 23 3356,'0'0'699,"-5"5"-400,-174 213 981,115-135-977,47-61-252,7-11-4,1 0 1,1 1-1,-1 0 0,-9 21 1,18-32 1,8-5 4,58-33 19,-1-4 0,108-90 0,-138 103-77,21-17 16,-12 8 23,70-44 0,-69 55-221,-43 26 162,10 11-121,-9 1 145,-5 6 6,-1-1 0,0 1 0,-2-1 0,0 0 0,-11 25 0,-45 85 7,44-94 6,-23 39-53,22-40-392,0 0 0,2 1 0,-15 49 1,26-67-426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8.9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241 761 3468,'-68'133'957,"43"-87"-309,-37 90-1,57-115-41,19-30-141,-5 1-562,50-47 150,-3-3-1,-2-2 1,59-84 0,-64 79-11,200-278-30,-110 147 47,-102 139-61,-24 35 359,1 1 0,33-38 0,-49 61-343,0 0 0,1 0-1,-1 1 1,1-1 0,0 0 0,0 0 0,-1 1 0,2-1 0,-1 1 0,-1 4 0,-3 8 18,-148 245 278,80-144-233,-105 154-7,-109 185 114,69-68 45,218-387-230,-1 0 0,1 0 0,0 1 0,0-1 1,-1 0-1,1 0 0,0 0 0,0 1 1,0-1-1,-1 0 0,1 0 0,0 1 0,0-1 1,0 0-1,0 0 0,-1 1 0,1-1 1,0 0-1,0 1 0,0-1 0,0 0 0,0 1 1,0-1-1,0 0 0,0 1 0,0-1 1,0 0-1,0 0 0,0 1 0,0-1 0,0 0 1,0 1-1,0-1 0,0 0 0,1 1 1,-1-1-1,0 0 0,0 0 0,0 1 0,0-1 1,1 0-1,-1 1 0,14-10-3,20-24 10,108-146 5,-82 99 32,422-647-70,-463 696 28,125-183-63,-139 207 74,-5 17 61,-14 39-71,-2-2 0,-45 90 0,-69 95 0,96-173-2,-164 283 13,-121 250-497,293-527-121,26-63 453,0-2 11,0 1 133,0-1 0,0 1 0,0-1 1,0 1-1,1-1 0,-1 1 0,0-1 0,0 0 0,1 1 0,-1-1 0,0 1 0,0-1 0,1 0 0,-1 1 1,1-1-1,-1 0 0,0 1 0,1-1 0,-1 0 0,1 0 0,-1 1 0,0-1 0,1 0 0,-1 0 1,1 0-1,-1 1 0,1-1 0,-1 0 0,1 0 0,-1 0 0,1 0 0,-1 0 0,1 0 0,-1 0 1,1 0-1,-1 0 0,1-1 0,-1 1 0,1 0 0,-1 0 0,1 0 0,-1 0 0,0-1 0,1 1 0,-1 0 1,1 0-1,-1-1 0,0 1 0,1 0 0,-1-1 0,0 1 0,1 0 0,-1-1 0,42-32-101,-2-1-1,-1-2 1,58-71-1,96-148-41,-130 169 99,270-383-272,-150 207 189,-121 181 156,-61 80 165,0 3-174,0 1 1,-1 0-1,1-1 0,-1 1 0,0 0 1,0 0-1,0-1 0,0 1 1,0 0-1,-1 3 0,1-6-7,-6 26 54,-2 0 0,0-1-1,-1 0 1,-2-1 0,-13 24 0,4-8-28,-176 317 233,126-237-229,-64 112 64,-123 231-200,238-424-34,-50 116-1292,68-154 1213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9.3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1006 1 3124,'-270'473'1234,"223"-398"-1150,-271 413 416,261-407-467,-32 42 154,-97 183 0,148-236-911,37-69 619,10-7-458,21-20 474,0 0 0,46-56 0,52-78-129,-89 108 56,15-16-36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0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770 44 3068,'28'-44'2297,"-31"55"-2109,-33 99 163,-5-1-1,-60 115 1,-134 210 59,168-316-340,-244 420 314,308-531-439,6-7 27,17-15 32,30-34 57,239-327-213,-27-20-21,12-17-1,-138 225 178,-134 186 240,-5 11-185,-24 65 60,-4 0-1,-3-2 0,-55 89 1,54-100-80,-427 661 405,407-649-432,-160 236 91,208-290-385,15-19 42,20-20 123,49-55-70,-4-2-1,76-106 1,-144 177 175,234-353-743,-4 7-19,-204 315 631,-30 37 420,-1 8-246,0 0-1,0 0 1,0-1-1,-1 1 1,-1 0-1,1 0 1,-1-1-1,-1 1 1,1-1 0,-1 1-1,-1-1 1,-4 8-1,-2 8 23,-171 333 394,-29-11-60,198-327-379,-27 51-26,39-67-30,9-8 25,16-9-7,-1-2 0,-1-1 0,-1-1-1,32-34 1,81-106-93,-33 36 56,73-69-111,-173 190 128,-2 2 54,1 0-1,-1 1 1,0-1-1,1 0 1,-1 0 0,0 0-1,1 0 1,-1 1-1,0-1 1,1 0-1,-1 0 1,0 1-1,0-1 1,1 0-1,-1 1 1,0-1 0,0 0-1,1 0 1,-1 1-1,0-1 1,0 1-1,0-1 1,0 0-1,0 1 1,0-1-1,1 0 1,-1 1-1,0-1 1,0 1 0,0-1-1,0 0 1,0 1-1,-1-1 1,1 0-1,0 1 1,0-1-1,0 1 1,0-1-1,0 0 1,-1 1 0,-8 30 57,-21 35 11,29-64-68,-184 312 254,61-112-137,105-172-63,12-19-148,0-1 0,1 1 1,0 0-1,1 1 1,0-1-1,0 1 0,-4 24 1,8-34-42,8 1-298,-7-3 418,1 1 1,-1-1-1,1 0 1,-1 1-1,1-1 0,-1 0 1,1 0-1,0 0 1,-1 1-1,1-1 1,-1 0-1,1 0 1,0 0-1,-1 0 1,1 0-1,-1 0 0,1 0 1,0 0-1,-1 0 1,1 0-1,-1-1 1,1 1-1,0 0 1,-1 0-1,1-1 1,-1 1-1,1 0 0,-1 0 1,1-1-1,-1 1 1,1-1-1,-1 1 1,1-1-1,54-39-1096,-35 25 381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0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 3056,'-21'28'168,"5"-5"84,0-2-60,3-3-56,0 2 0,-1-1-116,1-2-104,0-1-68,2-3-160,-2 3 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6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66 3000,'0'0'847,"1"0"-822,-1-1 0,1 1 0,-1 0 0,1 0 0,0 0 0,-1 0 0,1 0 0,-1-1 0,1 1 0,-1 0 0,1 0 0,0 1-1,-1-1 1,1 0 0,-1 0 0,1 0 0,-1 0 0,1 0 0,0 1 0,-1-1 0,1 0 0,-1 0 0,1 1 0,-1-1 0,0 0 0,1 1 0,-1-1 0,1 1 0,0 0 0,-11 51 101,-2 0 0,-3 0-1,-1-1 1,-43 87 0,-5 17-4,31-70-363,32-83 188,7-8-259,176-235 119,-92 116 56,108-130 21,-196 253 123,-10 35 577,-23 35-499,-3-3 0,-67 98 0,64-106-50,19-28-9,-156 253 234,170-278-254,-1 12 7,3-8-7,25-5 14,-13-6 46,37-31-49,-3-1 0,-1-2 1,58-65-1,105-148-85,-23 27 25,-124 154 163,-57 67 84,-4 11-192,-14 42 43,-1 0 1,-3-2-1,-32 59 1,22-46-64,-121 229 111,85-169-66,-27 48 77,-142 298 84,223-442-251,6-15-32,1 1 0,0 0 0,1 0 0,0 1 0,1-1 0,-3 22 0,6-33 78,0-1 0,0 1 0,0-1 0,0 1 0,0-1 0,0 1 0,0-1 0,0 1 0,1-1 0,-1 1 0,0-1 0,0 1 0,1-1 0,-1 1 0,0-1-1,1 1 1,-1-1 0,0 1 0,1-1 0,-1 0 0,0 1 0,1-1 0,-1 0 0,1 1 0,-1-1 0,1 0 0,-1 0 0,1 0 0,-1 1 0,1-1 0,-1 0 0,1 0 0,-1 0 0,1 0 0,-1 0 0,1 0 0,0 0 0,-1 0-1,1 0 1,-1 0 0,1 0 0,-1 0 0,1 0 0,-1 0 0,1-1 0,-1 1 0,1 0 0,-1 0 0,1-1 0,-1 1 0,1 0 0,0-1 0,44-42-33,-3-1 1,41-54-1,78-120 17,-95 125 13,30-39 15,304-402-112,-274 365 584,-125 168 3,-3 7-400,-238 516 450,57-140-311,100-198-116,-32 84-53,91-208-18,-87 236 53,80-204-58,-22 118 0,45-137-519,17-81 456,22-25 5,-2-2 0,-2 0 1,44-74-1,62-142-45,-88 161 2,126-238 60,-27 41-20,89-161-46,-144 296 582,-88 151-180,-4 10-264,-180 430 195,-32-6-94,186-377-127,21-40-27,-171 316 137,83-165-93,-80 130 26,149-255-67,2 2-1,2 1 1,-25 66-1,42-83-149,4-13-51,2-15 190,0 0 0,0 0 1,0 1-1,0-1 1,0 0-1,0 0 1,0 0-1,0 0 1,0 0-1,0 0 1,0 1-1,0-1 1,0 0-1,0 0 1,0 0-1,0 0 1,0 0-1,0 0 1,0 0-1,0 1 0,0-1 1,0 0-1,0 0 1,0 0-1,1 0 1,-1 0-1,0 0 1,0 0-1,0 0 1,0 1-1,0-1 1,0 0-1,0 0 1,0 0-1,0 0 1,1 0-1,-1 0 1,0 0-1,0 0 0,0 0 1,0 0-1,0 0 1,0 0-1,0 0 1,1 0-1,-1 0 1,0 0-1,0 0 1,0 0-1,0 0 1,0 0-1,0 0 1,1 0-1,-1 0 1,0 0-1,0 0 1,0 0-1,0 0 0,0 0 1,0 0-1,0 0 1,1 0-1,32-27-42,0-1-1,-2-1 1,-1-2-1,35-46 0,98-155-50,-125 175 70,166-258-58,-30 45-66,103-141-110,-253 381 244,22-33 288,-44 61-190,-68 143 379,-142 265-294,-40 21-103,237-409-60,-315 548 248,313-543-259,9-15-75,-1 1 1,1-1-1,0 1 1,0 0-1,1 0 1,0 0-1,-1 9 1,17-25 48,27-20-39,0-3 0,-2-1 1,39-41-1,71-93-196,138-200-1,-270 342 247,268-371-196,-252 348 970,-30 44-438,-5 13-240,-34 90 8,-4-2-1,-58 101 0,-129 188 3,126-227-11,-60 98-26,161-259-57,0 1 0,1 0 0,-1-1 0,1 1 0,-1 0 0,1 0 0,0 0 1,-1-1-1,1 1 0,0 0 0,-1 0 0,1 0 0,0 0 0,0-1 0,0 1 0,0 0 0,0 0 0,0 0 1,0 0-1,0 0 0,0 0 0,0-1 0,0 1 0,0 0 0,1 0 0,-1 1 0,17 2-121,-15-3 154,10-6-51,54-49-82,-3-3 0,108-125 1,93-160-284,-181 232 197,-48 64 154,-34 44 20,-2 12 25,-6 23-4,-1 0 1,-1 0-1,-2-1 1,-19 38-1,-74 133 30,22-49 53,52-92-341,29-59 210,1 2-34,0-5 79,0 0-1,0 1 0,0-1 0,-1 1 0,1-1 0,0 0 1,0 1-1,0-1 0,0 1 0,0-1 0,0 0 0,0 1 1,0-1-1,0 1 0,0-1 0,0 0 0,1 1 0,-1-1 1,0 0-1,0 1 0,0-1 0,0 1 0,1-1 1,-1 0-1,0 1 0,0-1 0,1 0 0,-1 0 0,0 1 1,0-1-1,1 0 0,-1 0 0,0 1 0,1-1 0,-1 0 1,0 0-1,1 1 0,8-3-7,-1 1-1,1-1 1,-1-1 0,0 1-1,0-1 1,0-1 0,-1 1-1,1-2 1,-1 1 0,10-7-1,80-65-31,-71 54-12,257-208-249,-267 218 359,-15 16 74,-19 23 166,10-16-222,-40 60 129,-109 121 0,85-109-155,-50 55-1669,93-110 671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7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434 855 3168,'-48'77'319,"-287"422"1324,424-645-1244,264-457-383,-301 509-38,-34 63 16,106-204-109,-103 189 88,-1 0-1,-3-2 0,14-59 1,-30 103 25,0 0 0,0 1 0,0-1 0,-1 0 0,1 0 0,-1 0 0,0 0 0,0 1-1,-1-1 1,1 0 0,-1 0 0,1 0 0,-1 1 0,0-1 0,-1 0 0,1 1 0,-3-5 0,3 6-12,-5 6-31,-10 10 85,1 1 0,0 0 0,2 1 1,-17 25-1,-48 82 1,45-69-40,-402 738 143,316-527-180,116-259 13,-2 10-14,4-12-12,3-4 39,-1 0-1,1 0 1,0 0 0,-1 0 0,1 0-1,-1 0 1,1 0 0,0 0 0,-1-1 0,1 1-1,-1-1 1,1 1 0,-1-1 0,1 0-1,-1 1 1,1-1 0,-1 0 0,0 0 0,1 0-1,-1 0 1,0 0 0,0 0 0,0 0-1,0-1 1,1-1 0,44-44 44,210-280-113,-23 29-112,-189 246 135,21-26-107,90-85-1,-145 157 19,-5 9 53,-9 24 20,-19 37 38,-142 258 220,79-162-174,-77 125-5,9-14-66,102-179 26,26-48-66,-39 89 1,62-124 44,3-8-23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8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0 162 3412,'29'-30'0,"11"-6"-100,-1-1-44,18-21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0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3888,'0'0'4373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 3280,'0'0'5714,"0"-1"-5685,0 1-1,0 0 1,0 0 0,0 0-1,0-1 1,0 1 0,0 0-1,0 0 1,0 0 0,0 0-1,0-1 1,0 1 0,0 0-1,-1 0 1,1 0 0,0 0-1,0-1 1,0 1-1,0 0 1,0 0 0,-1 0-1,1 0 1,0 0 0,0 0-1,0 0 1,0 0 0,0-1-1,-1 1 1,1 0 0,0 0-1,0 0 1,0 0 0,-1 0-1,1 0 1,0 0-1,0 0 1,0 0 0,-1 0-1,1 0 1,0 0 0,0 0-1,0 0 1,0 0 0,-1 0-1,1 1 1,0-1 0,0 0-1,0 0 1,0 0 0,-1 0-1,1 0 1,0 0-1,0 0 1,0 0 0,0 1-1,0-1 1,-1 0 0,1 0-1,0 0 1,0 0 0,0 1-1,-40 208 998,9 2-1,-6 350 1,42-479-517,-4-72-126,0-11-43,-1-45-72,3-194-48,0-12-134,2 93-58,3-36-7,-8 190-27,1-4 8,-1 8-6,0 0 0,-1 0-1,1 0 1,0 0 0,0 0 0,0 0-1,0 1 1,0-1 0,0 0 0,1 0 0,-1 0-1,0 0 1,0 0 0,1 0 0,-1 1-1,0-1 1,1 0 0,-1 0 0,1 0-1,-1 1 1,1-1 0,-1 0 0,1 1 0,0-1-1,-1 0 1,1 1 0,0-1 0,0 1-1,-1-1 1,1 1 0,0-1 0,1 0-1,0 2 5,0 0 0,0 0 0,0 0 0,0 0 0,-1 0-1,1 0 1,0 1 0,-1-1 0,1 0 0,-1 1 0,1 0 0,-1-1-1,0 1 1,2 2 0,15 21 5,-2 1 0,-1 1 0,-1 0 0,12 32 0,35 122 10,-42-120-2,7 19-1,65 133 1,-81-195-14,1 0 0,1 0 0,0-1 0,24 24 0,-35-40 3,0-1 0,0 1 0,0 0 0,0-1 0,0 1 0,1 0 0,-1-1 0,0 0 0,0 1-1,0-1 1,1 0 0,-1 1 0,0-1 0,0 0 0,0 0 0,1 0 0,-1 0 0,0 0 0,0-1 0,1 1 0,-1 0 0,0 0 0,0-1 0,0 1 0,1-1 0,-1 1 0,0-1 0,0 0 0,0 1 0,0-1 0,0 0 0,0 1 0,0-1 0,0 0 0,-1 0 0,1 0 0,0 0 0,1-2 0,26-40 7,-4-20-17,-3 0 1,-3-1 0,19-132-1,-28 143 7,30-268-55,-34 267 39,-5 46-429,4-25 411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125 302 3500,'0'0'1634,"15"23"126,-13-22-1561,3-1-112,-1-1 1,1 0 0,-1 0 0,1 0-1,-1 0 1,1-1 0,-1 0 0,0 0-1,6-4 1,-4 1-39,-1 0 1,0 0-1,0-1 1,0 0-1,-1 0 1,0 0-1,0-1 1,0 1-1,-1-1 0,0 0 1,0 0-1,2-10 1,-2 5 38,-1 0 0,0 0 0,-1 0 0,0 0 0,-1 0 0,-1-17 1,1 25-36,-1 0 0,1 0 0,-1 0 0,0 0 0,0 0 0,0 0 0,-1 0 0,1 1 0,-1-1 0,0 1 0,0-1 0,0 1 0,0-1 0,-1 1 0,1 0 0,-1 0 0,0 1 0,0-1 0,0 0 0,0 1 0,-5-3 0,6 4 27,-26 6 82,21-2-146,0 1 0,0-1 0,0 1 0,1 0 0,-1 1 0,1 0 0,0 0-1,0 0 1,1 0 0,-1 1 0,1 0 0,1 0 0,-7 10 0,-1 4 6,0 0 1,1 1-1,-9 27 0,12-26 11,1 0-1,1 0 0,2 1 0,0-1 0,-1 33 0,4-40-22,2 0 0,-1 0 0,2-1-1,0 1 1,0 0 0,2-1 0,0 0 0,0 0-1,10 19 1,-12-29-8,0 0 0,0 0 1,0 0-1,1 0 0,0 0 0,0 0 0,0-1 1,0 0-1,0 1 0,1-1 0,-1-1 0,1 1 1,0 0-1,0-1 0,0 0 0,0 0 0,0 0 1,1 0-1,-1-1 0,1 1 0,-1-1 0,1 0 1,-1-1-1,1 1 0,-1-1 0,1 0 0,0 0 1,-1 0-1,1-1 0,-1 0 0,1 1 0,-1-2 1,1 1-1,-1 0 0,1-1 0,3-2 0,7-3 2,-1 0 1,1-1-1,-2-1 0,1 0 0,-1-1 0,-1-1 0,0 0 0,0 0 1,10-14-1,2-9 18,0-2 0,-3-1 0,-1-1 1,-2 0-1,-1-2 0,-2 0 0,-2 0 0,-2-1 1,7-50-1,-7 34 584,-11 55-540,4 44 13,1 0 0,12 47 0,-11-62-135,1-1 0,1 0-1,1 0 1,2-1 0,0 0 0,1-1-1,18 25 1,-29-48 49,-1 1-1,1-1 1,0 0-1,0 0 1,0 0-1,0 0 1,0 0 0,0 0-1,0-1 1,1 1-1,-1 0 1,0 0-1,0-1 1,1 1-1,-1-1 1,0 1-1,1-1 1,-1 0 0,1 1-1,-1-1 1,0 0-1,1 0 1,-1 0-1,1 0 1,-1 0-1,1 0 1,0-1-1,1 0 4,0 0 0,0-1 0,0 1 0,0-1 0,0 0 0,-1 0 0,1 0-1,-1 0 1,0-1 0,1 1 0,2-4 0,5-8 9,-1-1 0,0 0 1,9-22-1,-7 8 76,-1-1 0,-2 0 0,0-1 0,-3 1 0,0-1 0,-2-1 0,-1-49 0,-2 78-16,1-11 46,4 4 256,12 49-367,-1 0-1,-3 0 1,0 2 0,11 76-1,9 27-1888,-21-110-1243,-7-20 857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3576,'0'0'1098,"2"-23"1473,-1 21-2487,0-1 0,1 1 0,-1-1 0,0 1 0,1 0 0,-1 0 1,1 0-1,0 0 0,-1 0 0,1 0 0,0 0 0,0 0 0,0 1 0,1-1 0,-1 1 1,0 0-1,1-1 0,-1 1 0,0 0 0,1 0 0,0 1 0,-1-1 0,1 0 1,-1 1-1,1 0 0,0 0 0,-1-1 0,4 2 0,-2-1 33,1 1 36,8 3-100,-1 1-1,0 0 0,0 0 1,0 1-1,-1 1 1,0 0-1,0 1 0,-1 0 1,0 0-1,0 1 1,-1 1-1,0-1 0,-1 1 1,0 1-1,8 12 0,-11-15-101,0 1-1,-1 0 0,0 0 1,0 0-1,-1 1 0,0-1 1,0 1-1,-1 0 0,-1-1 1,1 1-1,-2 0 1,1 0-1,-1 0 0,-1 0 1,0 0-1,0 0 0,-1 0 1,0-1-1,-1 1 0,-7 17 1,9-26 56,1 0 0,0-1 0,0 1 0,-1 0 0,1-1 0,-1 1 0,1 0 0,-1-1 0,1 1 0,-1-1 0,1 1 0,-1-1 0,1 1 0,-1-1 0,1 1 1,-1-1-1,0 0 0,1 1 0,-1-1 0,0 0 0,1 1 0,-1-1 0,0 0 0,0 0 0,1 0 0,-1 0 0,0 0 0,0 0 0,1 0 0,-1 0 0,0 0 0,0 0 1,1 0-1,-1 0 0,0 0 0,1-1 0,-1 1 0,0 0 0,1 0 0,-1-1 0,0 1 0,1-1 0,-1 1 0,0-1 0,1 1 0,-1-1 0,1 1 0,-1-1 1,1 1-1,-1-1 0,1 1 0,0-1 0,-1-1 0,-21-30 288,18 16-261,0 0 1,1-1 0,0 1 0,1 0 0,1-1 0,1 1-1,0-1 1,1 1 0,1-1 0,0 1 0,1 0 0,8-24-1,-7 29-441,1-1-1,0 1 1,0 0-1,1 1 0,15-20 1,-16 26-1250,10-4-151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8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47 4132,'0'0'2055,"-3"-4"-1281,-11-15 1616,7 24-2086,-3 3-211,0 0 0,0 1 0,1 0 0,1 0 1,-1 1-1,1 0 0,1 1 0,0 0 0,1 0 0,0 0 1,0 1-1,1 0 0,1 0 0,0 0 0,1 1 0,-3 16 0,3-12-79,1 1-1,0 0 0,1 0 0,1-1 0,1 1 0,0 0 1,2 0-1,0-1 0,1 1 0,0-1 0,13 31 0,4-9-214,-20-38 184,-1-1 16,0 0-1,0-1 1,0 1 0,0 0 0,1 0 0,-1-1 0,0 1-1,0 0 1,0 0 0,1 0 0,-1 0 0,0-1 0,0 1 0,1 0-1,-1 0 1,0 0 0,1 0 0,-1 0 0,0 0 0,0 0-1,1 0 1,-1 0 0,0 0 0,1 0 0,-1 0 0,0 0-1,0 0 1,1 0 0,-1 0 0,0 0 0,1 0 0,-1 0 0,0 0-1,0 0 1,1 1 0,-1-1 0,0 0 0,0 0 0,1 0-1,-1 0 1,0 1 0,0-1 0,0 0 0,1 0 0,-1 1 0,0-1-1,0 0 1,0 0 0,0 1 0,0-1 0,1 0 0,-1 0-1,0 1 1,0-1 0,0 0 0,0 0 0,0 1 0,0-1-1,0 0 1,0 1 0,0-1 0,0 0 0,0 1 0,0-1 0,0 0-1,0 0 1,0 1 0,-1-1 0,24-15-97,-22 14 124,4-7-30,-1 0 0,0 0 0,-1 0 0,0 0 0,0-1 1,-1 1-1,0-1 0,-1 1 0,0-1 0,0 0 0,-1-17 1,1 10 6,1-22 12,1-18 378,17-89 0,-19 143-379,0-1 0,0 0 1,0 0-1,0 1 0,1-1 0,-1 1 1,1-1-1,0 1 0,-1 0 1,1 0-1,0 0 0,0 0 0,1 0 1,-1 0-1,0 0 0,1 1 1,-1-1-1,1 1 0,-1-1 0,1 1 1,0 0-1,-1 0 0,1 0 1,0 1-1,0-1 0,0 1 1,-1-1-1,1 1 0,0 0 0,0 0 1,0 0-1,0 1 0,0-1 1,3 2-1,6-1 19,0 1 0,-1 1 1,1 0-1,-1 1 0,1 0 0,20 11 0,-22-9-44,0 1-1,0-1 0,-1 1 1,0 1-1,0 0 0,-1 0 1,0 1-1,0 0 0,-1 0 1,0 1-1,-1 0 0,0 0 1,0 0-1,-1 1 0,0 0 1,-1 0-1,-1 0 0,0 1 1,0-1-1,-1 1 0,0-1 1,-1 1-1,-1 0 0,1 0 0,-2 0 1,0-1-1,0 1 0,-4 13 1,4-22-45,0 0 0,1 0-1,-1 0 1,-1 0 0,1 0 0,0-1 0,-1 1 0,0 0 0,1-1 0,-1 1-1,0-1 1,0 1 0,0-1 0,-1 0 0,1 0 0,-5 3 0,5-4-1,3-42-223,1 0 219,3 0 1,16-71-1,-11 67 118,-5 20 166,1 0 0,0 1 0,2-1 0,1 1 0,13-23 0,-21 45-186,-1 1-32,0 1 0,1-1 0,-1 1-1,0-1 1,0 1 0,1-1 0,-1 1 0,0-1-1,1 1 1,-1-1 0,1 1 0,-1-1 0,1 1-1,-1 0 1,1-1 0,-1 1 0,1 0 0,-1 0 0,1-1-1,-1 1 1,1 0 0,-1 0 0,1 0 0,-1-1-1,1 1 1,0 0 0,-1 0 0,1 0 0,-1 0-1,1 0 1,0 0 0,-1 0 0,1 0 0,-1 1 0,1-1-1,-1 0 1,1 0 0,0 0 0,-1 1 0,1-1-1,-1 0 1,1 0 0,0 1 0,23 9 148,-15-3-114,0 0 0,-1 0 0,0 1 0,0 0 0,-1 0 0,0 1-1,-1 0 1,0 0 0,9 17 0,2 11 24,16 49 0,-25-65-38,35 127-449,-25-48-4164,-17-88 2283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4208,'0'0'6374,"2"10"-5914,33 169 626,-8 2 1,6 241-1,-31-391-1275,-2 39-2798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19 3304,'0'0'1398,"-5"-12"1005,5 12-2320,0-1 0,0 1 1,0 0-1,0 0 0,0-1 0,0 1 0,0 0 0,0 0 1,0-1-1,-1 1 0,1 0 0,0 0 0,0-1 0,0 1 1,0 0-1,0 0 0,-1 0 0,1-1 0,0 1 0,0 0 1,0 0-1,-1 0 0,1-1 0,0 1 0,0 0 0,-1 0 1,1 0-1,0 0 0,0 0 0,-1 0 0,1 0 0,0 0 1,0 0-1,-1 0 0,1 0 0,0 0 0,-1 0 0,1 0 1,0 0-1,0 0 0,-1 0 0,1 0 0,0 0 0,0 0 1,-1 0-1,1 0 0,0 0 0,0 0 0,-1 1 0,1-1 1,0 0-1,-9 14 48,2 0 1,0 0 0,1 0-1,0 1 1,-6 25 0,-14 90 300,12-53-249,-5 34 108,-4 121 0,16-186-55,7-45 102,1-10-314,80-462 140,-74 433-135,8-38 220,-14 74-224,-1 4-23,0 0 1,1 0-1,-1 0 0,1-1 1,0 1-1,0 0 0,0 0 1,0 0-1,0-1 0,0 1 1,0-1-1,2 3 0,2 3 5,50 152 50,-32-106-116,2-1-1,3-1 1,2-1 0,1-2-1,3-1 1,2-2 0,70 70-1,-105-114 52,0 0 0,0 0 0,0 0-1,0 0 1,0-1 0,0 1 0,0 0-1,0 0 1,1-1 0,-1 1 0,0-1-1,0 1 1,1-1 0,-1 1 0,0-1-1,1 0 1,-1 1 0,0-1 0,1 0 0,-1 0-1,0 0 1,1 0 0,-1 0 0,2-1-1,-1 0 4,0 0-1,0 0 0,-1 0 0,1 0 1,0-1-1,-1 1 0,1-1 0,-1 1 1,1-1-1,-1 1 0,0-1 0,0 0 1,0 0-1,2-2 0,3-11-4,0 0-1,-1-1 1,5-23-1,-6 22-18,75-412-91,-66 333-18,-12 84-120,-1-3-661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1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1 346 3888,'0'0'3397,"21"4"-2591,-14-7-733,1-1 0,-1 1-1,0-2 1,0 1 0,-1-1-1,1 0 1,-1 0 0,0-1-1,0 1 1,-1-1 0,1-1-1,-1 1 1,-1-1 0,1 0 0,-1 0-1,-1 0 1,1-1 0,-1 1-1,0-1 1,-1 0 0,0 0-1,0 0 1,-1 0 0,0 0-1,0-8 1,-1 8 87,0 1 1,0-1-1,-1 1 0,0-1 1,0 1-1,-1 0 0,0 0 0,0 0 1,-1 0-1,-4-9 0,6 15 0,-5-4 54,6 5-203,0 0 1,0-1-1,-1 1 0,1-1 0,0 1 0,0 0 1,0-1-1,-1 1 0,1 0 0,0 0 1,-1-1-1,1 1 0,0 0 0,-1 0 0,1-1 1,0 1-1,-1 0 0,1 0 0,0 0 1,-1-1-1,1 1 0,0 0 0,-1 0 0,1 0 1,-1 0-1,1 0 0,0 0 0,-1 0 0,1 0 1,-1 0-1,0 0 0,-13 0 84,10 0-15,1 2-43,-3 5-12,0-1 1,0 0-1,0 1 0,1 0 1,0 0-1,0 1 0,1 0 1,0-1-1,0 2 0,1-1 1,0 0-1,0 0 0,1 1 1,0 0-1,1-1 0,0 1 1,0 0-1,1 0 0,0-1 1,2 13-1,-1-4-24,1-1 0,0 0-1,1 0 1,1-1 0,1 1 0,0-1-1,1 0 1,1 0 0,0 0-1,14 19 1,-19-30-2,1-1 1,0 0-1,0 0 0,0 0 0,0 0 1,0-1-1,1 1 0,-1-1 0,1 0 0,0 0 1,-1 0-1,1 0 0,0-1 0,0 1 1,0-1-1,1 0 0,-1 0 0,0-1 0,0 1 1,0-1-1,1 0 0,-1 0 0,0 0 1,0-1-1,1 0 0,-1 0 0,0 0 1,0 0-1,0 0 0,7-4 0,-2-1-2,-1 1 0,0-1 0,-1-1-1,1 0 1,-1 0 0,0 0 0,-1 0 0,0-1-1,0-1 1,-1 1 0,0-1 0,6-14 0,5-14-3,19-67 1,-30 87 5,26-115 26,-30 130-33,3-23 30,-4 23-21,0 10 1,1 22-23,0-1 0,2 1 0,9 36 0,-9-53-42,0-1 0,1 0 0,0 0 0,1 0 0,1 0 0,0 0 0,0-1 0,1 0 0,0-1 0,15 16 0,-20-23 48,0-1 1,0 0 0,0 0-1,1 0 1,-1 0 0,1 0-1,-1 0 1,1-1 0,0 1-1,0-1 1,0 0 0,-1 0-1,1 0 1,0 0 0,0 0-1,1-1 1,-1 1 0,0-1-1,0 0 1,0 0 0,0 0-1,0 0 1,0 0 0,0-1-1,0 0 1,0 1 0,0-1-1,0 0 1,0-1 0,0 1-1,0 0 1,-1-1 0,5-2-1,-1-1 6,0-1 1,-1 1-1,1-1 0,-1 0 1,0 0-1,-1-1 0,0 1 1,0-1-1,0 0 0,-1 0 0,5-14 1,8-38 241,-3 0 0,9-99 0,-22 155-154,5 9-56,19 30-116,-1 0 0,-3 2-1,-1 0 1,15 44-1,6 10-4126,-33-79 1919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66 4268,'-2'-16'4463,"3"13"-4347,0 1-1,0-1 1,0 1 0,0-1-1,0 1 1,1 0 0,-1 0 0,1-1-1,-1 1 1,1 0 0,0 1-1,0-1 1,0 0 0,0 0 0,0 1-1,0-1 1,1 1 0,-1 0 0,0-1-1,1 1 1,-1 0 0,5-1-1,-4 2 36,1 0-16,4 1-87,-1 1-1,1 0 0,-1 1 1,0-1-1,1 1 0,-1 1 0,-1 0 1,1 0-1,0 0 0,-1 0 0,0 1 1,0 0-1,0 1 0,-1-1 1,0 1-1,6 8 0,2 3 2,-1 0 0,0 1 0,-1 1 0,16 38-1,-23-44-167,0 0 0,-1 1-1,0-1 1,-1 1 0,-1 0-1,0 0 1,-1 0 0,0-1-1,-1 1 1,-1 0 0,0 0-1,-1-1 1,0 1 0,-7 15-1,10-28 126,0-1 0,0 0 0,0 0 1,0 1-1,0-1 0,-1 0 0,1 1 0,0-1 0,0 0 0,0 0 0,-1 1 0,1-1 0,0 0 0,0 0 0,-1 1 0,1-1 0,0 0 0,0 0 0,-1 0 0,1 0 0,0 1 1,-1-1-1,1 0 0,0 0 0,-1 0 0,1 0 0,0 0 0,-1 0 0,1 0 0,0 0 0,-1 0 0,1 0 0,0 0 0,-1 0 0,1 0 0,0 0 0,-1 0 0,1 0 0,0-1 0,0 1 1,-1 0-1,1 0 0,0 0 0,-1 0 0,1-1 0,0 1 0,0 0 0,-1 0 0,1 0 0,0-1 0,0 1 0,0 0 0,-1-1 0,1 1 0,0 0 0,0 0 0,0-1 0,0 1 0,0 0 1,-1-1-1,1 1 0,0 0 0,0-1 0,-10-17 26,9 10 0,0 1-1,0-1 1,1 1 0,0-1 0,0 1 0,1 0 0,0-1 0,0 1 0,0-1 0,6-12-1,-2 0 31,3-16 36,21-58 1,-23 81-201,-1-1 0,2 1 0,0 0 0,0 0 0,1 1 0,1 0 1,11-12-1,-12 17-518,1 0 1,-1 1 0,1 0-1,0 0 1,11-4-1,-3 3-1449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2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95 3660,'0'0'3588,"-9"1"-3088,5-1-432,0 0 0,0 0-1,0 0 1,0 1 0,0 0 0,0 0-1,0 0 1,1 0 0,-1 0 0,0 1 0,1 0-1,-1 0 1,1 0 0,-1 0 0,1 0-1,0 1 1,0-1 0,0 1 0,-5 6 0,-2 5 68,1 0 1,0 1 0,1 0 0,0 1 0,1 0 0,1 0 0,-7 30 0,10-36-180,1 0 1,0 1-1,1 0 1,0-1-1,0 1 0,1 0 1,1-1-1,0 1 1,0 0-1,1-1 1,0 1-1,1-1 0,7 16 1,-10-25 29,0 0 0,1-1 0,-1 1 0,1 0 1,-1 0-1,1 0 0,-1 0 0,1 0 0,0-1 0,-1 1 0,1 0 0,0 0 1,0-1-1,0 1 0,-1-1 0,1 1 0,0-1 0,0 1 0,0-1 0,0 1 1,0-1-1,2 1 0,-1-1-7,5-9-14,6-5-28,12-112 217,-20 93 60,1-1 1,1 1-1,22-55 1,-28 84-197,1 1 1,-1-1-1,1 1 1,0-1-1,0 1 1,1 0-1,-1 0 1,1-1-1,-1 2 1,1-1-1,0 0 1,0 1-1,0-1 1,1 1-1,-1 0 1,0 0-1,1 0 1,0 1-1,-1-1 1,1 1-1,0 0 1,0 0-1,0 0 1,-1 0-1,1 1 1,0-1-1,0 1 1,0 0-1,0 0 1,0 1-1,0-1 1,0 1-1,0 0 1,0 0-1,-1 0 1,1 1-1,6 2 1,2 1 38,-1 1 1,0 0-1,0 1 1,-1 0-1,0 1 1,0 0 0,0 0-1,-1 1 1,0 0-1,12 18 1,-15-17-139,0 0 0,0 0 0,-1 1 0,-1 0 0,0 0 0,0 0 1,-1 0-1,0 1 0,-1-1 0,-1 1 0,1 0 0,-2 0 0,0-1 0,0 1 0,-1 0 0,-1-1 0,0 1 0,-4 14 0,-3-11-794,0-17 211,8 1 649,0 0-1,0 0 1,0-1 0,1 1-1,-1 0 1,0-1-1,1 1 1,-1 0-1,1-1 1,0 1-1,-1-1 1,1 1 0,0-1-1,0 1 1,0 0-1,0-1 1,0 1-1,0-1 1,0 1 0,1-2-1,8-39 274,2 0-1,2 1 1,2 1 0,1 0-1,3 1 1,0 1-1,33-46 1,-51 82-229,0 1 1,0-1-1,0 1 1,1 0-1,-1-1 1,0 1-1,1 0 1,-1 0-1,0 0 0,1 0 1,0 0-1,-1 1 1,1-1-1,-1 0 1,1 1-1,0-1 1,-1 1-1,1 0 1,0-1-1,0 1 1,-1 0-1,1 0 0,0 0 1,0 0-1,-1 0 1,1 1-1,0-1 1,0 0-1,-1 1 1,1-1-1,0 1 1,-1 0-1,1-1 0,-1 1 1,1 0-1,-1 0 1,1 0-1,-1 0 1,0 0-1,1 1 1,-1-1-1,1 2 1,4 3 47,0 0 0,0 1-1,-1 0 1,1 0 0,-2 0 0,1 0 0,3 10 0,1 7-74,-1 1 0,-1 1 0,-1-1-1,-2 1 1,3 43 0,5 31-4106,-9-84 1754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4308,'0'-2'184,"0"0"0,-1 0-1,1 1 1,1-1 0,-1 0-1,0 0 1,0 1 0,1-1-1,-1 0 1,1 1 0,-1-1-1,1 0 1,0 1 0,0-1-1,-1 1 1,1-1 0,0 1-1,0 0 1,1-1-1,-1 1 1,0 0 0,0 0-1,3-2 1,-1 1-52,1 0 0,-1 0 1,1 1-1,0 0 0,0-1 0,0 1 0,-1 1 0,1-1 1,0 0-1,5 1 0,6 0 21,0 1 0,0 0 0,0 1-1,22 6 1,-29-6-105,-1 0 1,0 0-1,0 1 0,0 0 0,0 0 0,-1 1 0,1 0 1,-1 0-1,0 0 0,0 1 0,0 0 0,-1 0 0,0 0 0,0 1 1,0 0-1,-1 0 0,1 0 0,-1 0 0,5 13 0,-6-10-18,0 1 0,0 0 0,-1 0 0,-1 0 0,0 0 0,0 0 0,-1 1 0,0-1 0,0 0 0,-2 0 0,1 0 0,-1 0 0,-6 19 0,-5 4 16,-20 41-1,22-53-69,1 0 0,1 0 0,1 1-1,1-1 1,-5 24 0,12-42 22,0-1-1,0 0 0,0 0 1,0 1-1,1-1 0,-1 0 1,0 0-1,1 0 1,-1 0-1,1 0 0,0 0 1,0 0-1,0 0 0,0 0 1,0 0-1,0 0 1,1 0-1,-1 0 0,1-1 1,-1 1-1,1-1 0,-1 1 1,1-1-1,0 0 1,0 1-1,0-1 0,0 0 1,0 0-1,0 0 0,0 0 1,0-1-1,0 1 1,0-1-1,0 1 0,0-1 1,4 1-1,9 1 0,0-1 0,0 0-1,29-3 1,-41 2 1,66-5 185,-1-3 1,0-3-1,101-31 1,-166 42-120,19-5-284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4644,'0'0'7145,"-3"7"-6948,-2 6-146,2 0 0,-1 1 0,1-1-1,1 1 1,1-1 0,0 1 0,0 0-1,2-1 1,0 1 0,0 0 0,1-1-1,1 1 1,0-1 0,1 0 0,0 0-1,1 0 1,0-1 0,11 18 0,-14-27-62,0-1 1,0 1 0,1 0 0,-1-1 0,1 1 0,0-1-1,0 0 1,-1 0 0,1 0 0,1 0 0,-1-1 0,0 1 0,0-1-1,1 1 1,-1-1 0,0 0 0,7 0 0,-5 0 4,-1-1 1,1 0-1,-1-1 1,1 1-1,-1-1 1,1 1-1,-1-1 1,0-1-1,1 1 1,-1-1-1,0 1 1,0-1-1,0 0 1,0-1-1,0 1 1,0-1-1,-1 0 1,1 0-1,-1 0 1,0 0-1,0 0 1,0-1-1,0 1 1,3-7-1,4-7 10,0 1 1,-2-1-1,0-1 0,9-27 0,-9 21 13,-7 22-23,10-30 47,-7 22-32,-3 8 114,2 7-80,5 8-15,-1 0-1,0 1 1,-1 0 0,-1 0 0,7 28-1,13 88 77,-6-24-11,-11-61-554,-2 0-1,-2 0 0,-4 78 0,0-119-650,-2 15-3361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145 144 3336,'0'0'4395,"41"5"3333,-40-6-7718,33-7-34,41-12 42,0 4 0,0 3 0,88-3 0,-33 16-80,-83 1 43,0-1 0,0-2 0,49-10 0,1 3 13,-95 9 6,17-4-60,-10 2 64,54-10-14,-61 11 56,13-1 25,-14-5-81,-3 5 11,-1 0-1,1 0 0,-1 0 1,0 1-1,1-1 0,-1 1 0,0 0 1,0 0-1,0 0 0,0 0 1,0 1-1,0-1 0,0 1 0,-5-1 1,-88-4-5,0 3-1,-173 21 1,229-15 11,0-2 1,-42-4-1,8 0-12,-2 0-13,-34 1-24,107 1 44,-5 0 0,0 0 0,0 0 0,0 0 0,0 1-1,-11 3 1,4-1-1,-46 6 10,58-8-21,-45 6 33,-6 3-40,51-10 6,-5 1-77,8-1 85,0 0 0,0 0 0,1 0 0,-1 0 0,0 0 0,0 0 0,0 0 0,0 0 0,0 0 0,0 0 0,0 0 0,1 0 0,-1 1 0,0-1 0,0 0 0,0 0 0,0 0 0,0 0 0,0 0 0,0 0 0,0 0 0,0 0 0,0 0 0,0 1 0,0-1 0,0 0 0,0 0 0,1 0-1,-1 0 1,0 0 0,0 0 0,0 1 0,0-1 0,0 0 0,0 0 0,0 0 0,0 0 0,-1 0 0,1 0 0,0 0 0,0 1 0,0-1 0,0 0 0,0 0 0,0 0 0,7 3 12,1 0-16,1 0 1,0 0 0,0-1-1,0-1 1,0 1-1,14 0 1,491-4-147,-477-1 140,181-3-76,-70 10-105,-102-4 65,-45 0 127,-1 0 0,0 0 1,0 0-1,0 0 0,0 0 1,1 0-1,-1 0 0,0 0 1,0 0-1,0 0 0,1 0 1,-1 0-1,0 0 0,0 0 1,0 0-1,1 0 0,-1 0 1,0-1-1,0 1 0,0 0 0,0 0 1,1 0-1,-1 0 0,0 0 1,0 0-1,0 0 0,0-1 1,0 1-1,1 0 0,-1 0 1,0 0-1,0 0 0,0 0 1,0-1-1,0 1 0,0 0 1,0 0-1,0 0 0,0-1 1,0 1-1,0 0 0,1 0 1,-1 0-1,0-1 0,0 1 1,0 0-1,0 0 0,-1 0 0,1-1 1,-21-9-34,7 5 30,-1 2 0,0 0 0,0 1 0,0 0-1,-24 1 1,-10-1-10,-287-16-53,102 9 157,164 4 53,68 4-144,-18 0-29,11 0 32,15 1-73,350 6 85,-157-4-52,-88-3-94,-391 15 84,102-2 79,144-10-43,1 2 1,0 1-1,-50 15 1,81-19-34,2-1 35,0 1 0,1 0 0,-1 0 0,1-1 0,-1 1 0,1 0 0,0-1 0,-1 1 0,1 0 1,-1-1-1,1 1 0,0-1 0,0 1 0,-1-1 0,1 1 0,0-1 0,0 0 0,0 1 0,0-1 0,-1 0 0,1 0 0,0 0 0,0 1 0,1-1 0,42 6-58,54-4 12,85-11-43,186-35-1,-335 39 120,-12 0-130,-28 1-23,-31-2 60,-25 2 35,1 3-1,-109 13 1,107-7 37,-109 4-92,170-9 134,36 5-131,1-1 0,-1-2 0,1-1 0,0-2 0,57-9 0,-28 4-260,138-10-2540,-200 15 2653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8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3280,'0'0'7095,"3"0"-6716,-2 0-307,0 0-1,0 0 1,0 0 0,0 0 0,0 0 0,0 1 0,0-1-1,0 0 1,0 0 0,-1 1 0,1-1 0,0 0 0,0 1 0,0-1-1,0 1 1,-1-1 0,1 1 0,0-1 0,-1 1 0,1 0-1,0-1 1,-1 1 0,1 0 0,-1 0 0,1-1 0,0 3 0,5 28 1137,-6-26-1432,7 200 898,-5-68-456,1-64-148,-5-52-533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70 4800,'-8'-9'7640,"15"4"-7564,0 2-1,0-1 1,0 1 0,0 0 0,1 0-1,-1 1 1,1 0 0,0 0 0,8 0 0,82-7 253,-82 8-284,95-8 233,71-3-1904,-166 14-2285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3 147 4260,'0'0'3279,"-3"11"1005,19-8-4200,-1 0 0,0-1 1,1-1-1,0 0 0,-1-1 0,1-1 0,-1-1 0,24-4 0,134-39 268,-145 37-310,9-3-208,-1-1 0,45-22 0,-70 28-859,0-1-1,-1 1 1,15-13-1,-14 8-1407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3224,'0'0'5930,"8"-11"-4634,-8 11-1273,0 0 1,0 0-1,0 0 1,0-1-1,0 1 1,0 0-1,0 0 1,0 0-1,0 0 1,0-1-1,1 1 1,-1 0-1,0 0 1,0 0-1,0-1 1,0 1-1,0 0 1,0 0-1,0 0 1,1 0-1,-1 0 1,0-1-1,0 1 1,0 0-1,0 0 1,1 0-1,-1 0 1,0 0-1,0 0 0,0 0 1,0 0-1,1 0 1,-1 0-1,0 0 1,0 0-1,0 0 1,1 0-1,-1 0 1,0 0-1,0 0 1,0 0-1,1 0 1,-1 0-1,0 0 1,0 0-1,0 0 1,1 0-1,-1 0 1,0 0-1,0 0 1,0 0-1,0 1 1,1-1-1,-1 0 1,0 0-1,0 0 1,0 0-1,0 0 1,0 1-1,0-1 1,1 0-1,-1 0 1,0 0-1,6 103 324,-11 158-1,3-208-310,-3 273 143,4-312-187,-2 12 194,0-5-663,2-6-4240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3960,'0'0'5986,"3"5"-5640,3 7-163,0 0 1,-1 0 0,-1 1 0,0-1-1,-1 1 1,0 0 0,1 14 0,5 105 619,-7-84-660,2 18 62,0-33-206,-2 0 1,-1 0-1,-2 1 1,-5 35 0,5-63-451,-2 7 50,-1-4-3325,-2 0 1310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1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3056,'40'-21'3030,"-29"19"-2868,0 1 1,0 0-1,0 1 0,0 1 1,0-1-1,0 2 0,-1 0 1,1 0-1,0 0 0,-1 2 1,17 6-1,-14-4-14,0 0-1,0 1 1,-1 0 0,0 1 0,-1 0-1,0 1 1,0 0 0,15 18 0,-24-25-121,-1 0 1,0 0 0,0 0 0,0 1-1,-1-1 1,1 0 0,0 0 0,-1 1-1,0-1 1,1 0 0,-1 1 0,0-1-1,0 1 1,0-1 0,-1 0 0,1 1-1,0-1 1,-1 0 0,0 1 0,1-1 0,-1 0-1,0 0 1,0 0 0,0 0 0,-1 0-1,1 0 1,-2 3 0,-3 3 21,0 0 0,0 0 1,-1 0-1,-14 12 0,6-8-85,-1 0 0,-27 15 0,11-15-2996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6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29 4080,'-26'-19'5251,"12"9"-1221,32 33-3526,170 171-149,-156-164-302,-28-26-45,0 0 1,0 0 0,0 0 0,-1 0 0,0 1 0,0-1 0,0 1-1,0 0 1,-1 0 0,1 0 0,-1 0 0,-1 0 0,1 1 0,-1-1-1,0 0 1,0 1 0,0-1 0,-1 1 0,0-1 0,-1 11-1,-1-7 7,0 0-1,-1-1 0,0 1 0,-1-1 0,0 0 0,0 0 0,-1 0 0,0 0 0,0-1 0,-1 0 0,0 0 0,-8 7 0,-32 28-596,-99 69 0,86-69 149,42-36-6086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15 4072,'-3'2'1342,"-10"9"-453,1 0 0,0 1 0,0 0-1,-18 26 1,20-23-646,1 0 0,0 1 0,1 0 0,0 0 0,2 1 0,0 0 0,1 0 0,-4 19 0,9-30-230,-1 0 1,1-1-1,0 1 0,0 0 1,1-1-1,0 1 0,0 0 1,0-1-1,1 1 0,-1-1 1,1 0-1,1 1 0,-1-1 1,1 0-1,0 0 0,0-1 1,0 1-1,1-1 0,-1 1 1,1-1-1,0 0 0,0 0 0,1-1 1,-1 1-1,1-1 0,0 0 1,0 0-1,0-1 0,0 1 1,0-1-1,1 0 0,-1-1 1,1 1-1,-1-1 0,1 0 1,0 0-1,-1-1 0,1 0 1,0 0-1,-1 0 0,1-1 1,0 1-1,-1-2 0,1 1 1,-1 0-1,1-1 0,-1 0 1,0 0-1,6-4 0,-4 1-13,0 1 0,-1-1 0,0-1 0,0 1 0,0-1 0,-1 0 0,1 0 0,-2-1 0,1 0 0,-1 0 0,0 0 0,0 0 0,-1 0 0,0-1 0,0 0 0,-1 1 0,0-1 0,0 0 0,-1 0 0,0 0 0,0-1 0,-1-12 0,0 7 25,-1 0-1,0-1 1,0 1-1,-2 0 1,0-1-1,0 1 0,-1 1 1,-1-1-1,-1 1 1,1-1-1,-2 2 1,-8-14-1,12 23-12,1 0-1,-1 0 1,1 0-1,-1 1 1,0-1-1,0 1 1,0 0-1,0 0 1,0 0-1,0 0 1,0 1-1,-1-1 1,1 1-1,-1 0 1,1 0-1,-1 0 1,0 0-1,1 1 1,-1-1-1,-5 1 1,6 0-136,2 1-535,0 0 417,0-1 0,0 1 1,1-1-1,-1 1 0,0-1 0,0 1 0,1 0 0,-1-1 0,0 1 1,1 0-1,-1 0 0,1-1 0,-1 1 0,1 0 0,0 0 0,-1 0 1,0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3616,'0'0'1878,"0"0"-1828,0 0 0,0 0 0,0-1 0,0 1 0,0 0 0,0 0 0,0 0 0,0-1 0,0 1 0,0 0 1,0 0-1,0 0 0,0-1 0,0 1 0,0 0 0,0 0 0,0 0 0,0-1 0,0 1 0,1 0 0,-1 0 0,0 0 0,0-1 0,0 1 0,0 0 0,0 0 1,1 0-1,-1 0 0,0 0 0,0 0 0,0-1 0,0 1 0,1 0 0,-1 0 0,0 0 0,0 0 0,0 0 0,1 0 0,-1 0 0,0 0 0,0 0 0,0 0 1,1 0-1,-1 0 0,0 0 0,0 0 0,0 0 0,1 0 0,-1 0 0,0 0 0,0 0 0,0 0 0,1 0 0,-1 0 0,0 0 0,0 0 0,0 1 0,0-1 1,1 0-1,-1 0 0,0 0 0,0 0 0,0 0 0,0 1 0,0-1 0,1 0 0,-1 0 0,0 0 0,7 32 255,-1-1-1,-2 1 1,-1 0 0,-1 0-1,-4 38 1,2-3-39,3 352 703,-4-394-1769,-1 0-1,-5 25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2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2 119 3608,'0'-1'225,"0"1"0,-1-1 0,1 0-1,0 0 1,0 0 0,-1 1 0,1-1-1,0 0 1,0 0 0,0 0 0,0 0-1,0 1 1,0-1 0,0 0 0,0 0-1,1 0 1,-1 0 0,0 1 0,0-1-1,1 0 1,-1 0 0,0 1 0,1-2-1,19-15 1770,39-8-2215,-37 16 906,84-31 89,-104 39-850,20-6-847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3660,'0'0'3195,"3"4"-2657,6 10-287,-1 0 0,0 1 0,-1 0 0,-1 1 0,-1 0-1,0-1 1,0 2 0,2 24 0,9 27 237,-4-18-50,5 59 0,4 13-815,-22-95-3151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 4100,'-1'-1'304,"1"1"-1,-1-1 0,0 0 1,0 1-1,0-1 0,1 0 0,-1 0 1,0 1-1,1-1 0,-1 0 1,0 0-1,1 0 0,-1 0 1,1 0-1,0 0 0,-1 0 0,1 0 1,0 0-1,0 0 0,-1-2 1,11 0-230,-1 0 0,0 1 0,1 0 0,0 1 0,0 0 0,-1 1 0,1-1 0,0 2 1,0 0-1,-1 0 0,15 4 0,6 1 7,0 2-1,43 17 1,-67-23-57,1 1-1,0 0 1,-1 0 0,1 1 0,-1 0-1,0 0 1,0 0 0,-1 1-1,1 0 1,-1 0 0,0 0-1,7 10 1,-11-14 8,-2 3-29,0-1 0,1 0 0,-1 0-1,0 0 1,-1 1 0,1-1 0,0 0 0,-1 0 0,0-1-1,0 1 1,0 0 0,0-1 0,0 1 0,0-1 0,-1 1-1,1-1 1,-1 0 0,-3 2 0,-54 33-11,53-33 0,-57 27-280,37-23-3347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7:1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3260,'0'0'6308,"7"1"-6164,2 0-198,4 1 65,1-2-3296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04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3000,'453'3'2924,"-174"0"-2351,435-14 489,-680 6-284,-33 5-807,0-1 0,0 1 0,0 0 0,0-1 0,0 1 0,-1-1 0,1 1 0,0-1 0,0 1 0,-1-1 0,1 0 0,0 1 0,-1-1 0,1 0 0,-1 0 0,1 1 0,-1-1 0,1 0 0,-1 0 0,1 0 0,-1 0 0,0 0 0,0 0 0,1 1 0,-1-1 0,0 0 0,0-2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0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0 3668,'0'0'3693,"-3"5"-3571,-9 16-29,9-16 71,0 69 265,-27 484-64,10-273-262,22 357-1,12-182 147,-10-268-308,-5 381 113,1-259-6,2-96-38,-34 444-1074,15-55 512,17-562 522,8 195-68,-2 59 8,-44 117-408,37-413 497,-66 365-708,43-276-894,17-68 843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12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43 3148,'3'-16'3505,"0"-11"1230,-2 33-4737,7 49 93,0 81-1,-3-42-46,-5 324 36,-6-223 23,8-124-37,2-1-1,15 75 0,39 134 62,-12-64 7,-37-157-103,-2 1 0,-3-1 0,-4 76-1,-28 175 22,21-250-54,-3 97-7,18 286-1,4-173 38,-27 81-12,2-103 36,15 348-769,0-533 576,3 69-213,-6 0-1,-25 188 1,-48 238 0,49-360 250,15-99 126,9-71-13,-2 0 0,-1-1-1,-1 0 1,-1 0 0,-18 49-1,22-70-118,-9 19-417,8-12-2570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13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173 291 3012,'-43'36'3075,"-76"31"352,117-66-3071,-2 1-110,0 5 1189,30-4-1392,1-2 0,-1 0 0,47-6 0,91-21-3,-64 10-31,174-37-950,285-95 0,-486 127 441,407-118-2699,-479 139 3092,15 0 329,-7 0 1695,-15 6-821,-3 1-1818,4-3 324,-11 1-1756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0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57 3148,'-11'9'7735,"57"-6"-7778,1-3 1,-1-1-1,89-15 0,-4 1-290,382-4-2356,-209 14 1525,-261 2 1091,42 4-234,-82 0 288,37 1-33,-26-2 55,25-1-115,34 0 101,25-6 47,-95 6-33,28-3-1262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2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168 202 3192,'-59'96'837,"26"-45"-416,-41 86-1,73-135-338,1-1-101,1-1 25,0 1 0,-1-1 0,1 1 0,0-1-1,-1 1 1,1-1 0,0 0 0,0 1 0,-1-1 0,1 0 0,0 0 0,0 0 0,0 0-1,0 1 1,-1-1 0,1 0 0,0 0 0,0-1 0,0 1 0,0 0 0,-1 0 0,1 0-1,0 0 1,0-1 0,0 1 0,-1 0 0,1-1 0,0 1 0,-1-1 0,1 1 0,0-1-1,-1 1 1,1-1 0,0 1 0,-1-1 0,1 1 0,0-2 0,38-32-24,-37 33 20,160-166-2,-32 31-6,4-1-52,-132 136 35,0 0-6,5-5 14,-5 4 6,-5 17 9,0 0 0,-1 0 1,-1 0-1,-1-1 0,0 0 0,0 0 0,-15 22 0,5-8 12,-170 307 136,77-144-112,97-170-30,5-9-13,1-1-1,0 1 1,1 0 0,0 1 0,0-1-1,1 1 1,-1 13 0,4-26 6,1 1 1,0-1-1,0 1 1,0-1-1,0 0 1,0 1-1,0-1 1,1 1 0,-1-1-1,0 1 1,0-1-1,0 0 1,0 1-1,0-1 1,1 1-1,-1-1 1,0 0-1,0 1 1,1-1-1,-1 0 1,0 1-1,0-1 1,1 0-1,-1 0 1,0 1-1,1-1 1,-1 0 0,1 0-1,-1 1 1,0-1-1,1 0 1,-1 0-1,1 0 1,-1 0-1,0 0 1,1 0-1,-1 0 1,1 1-1,-1-1 1,0 0-1,1 0 1,-1-1-1,1 1 1,-1 0-1,1 0 1,-1 0-1,0 0 1,1 0 0,-1 0-1,1-1 1,-1 1-1,24-13-47,-1-2 0,-1 0 0,-1-2 0,31-29 0,78-92-185,-112 118 205,196-239-306,-108 125 176,-12 10 104,-93 122 90,-6 15-22,-219 451 32,120-261-18,-37 68 76,-145 319-6,273-562-82,9-22-30,1 1 0,0-1 0,0 1-1,1 0 1,-1 0 0,0 9 0,3-15-28,5-4 37,5-2 3,-1-1 0,0-1 0,0 1 0,-1-1 0,0-1 0,0 0-1,-1 0 1,11-15 0,52-86-80,-43 65 112,208-354-27,44-67 2,-28 97 116,-181 268 49,-54 77-48,-15 21-84,-3 21-21,-1 0 1,-1-1 0,-1 0-1,0 0 1,-1 0 0,-10 19-1,-1 4 10,-119 266 13,92-216-34,-142 302 175,-79 155-26,208-433-129,23-49-99,-30 81-1,63-145 40,0 0 0,0 0 0,1 0 0,-1 0 0,0 1 0,1-1 0,-1 0-1,1 0 1,0 0 0,0 0 0,0 1 0,0-1 0,0 3 0,1-5 15,0 0 0,0 0 0,-1 0 0,1 0 0,0-1 0,-1 1 0,1 0 0,0 0 0,-1 0 0,1-1 0,0 1 0,-1 0 0,1-1 0,0 1 0,-1-1 0,1 1 0,-1 0 1,1-1-1,-1 1 0,1-1 0,-1 0 0,1 1 0,-1-1 0,1-1 0,44-56-555,-19 19 254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2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1025 0 3112,'-4'8'158,"-179"355"558,-62 105-319,-43 75-122,95-185-131,82-120-733,110-222-58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2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3520,'-2'3'958,"-9"15"-171,1 0-1,1 1 1,0 0-1,1 0 1,-9 37 0,15-50-706,1 0 0,0-1 1,1 1-1,-1 0 1,1 0-1,0 0 1,1-1-1,-1 1 1,1 0-1,0-1 0,3 10 1,-3-13-35,18 1 87,-16-1-109,0-2-1,1 1 0,0 0 1,-1-1-1,1 1 1,-1-1-1,1 0 0,0 0 1,4-1-1,157-51 1692,-163 51-1654,43-2 251,-41 3-241,25 7 82,-18-3-102,0 0 1,0 1-1,0 1 1,-1 0 0,0 0-1,15 13 1,-19-14-33,0-1 1,-1 1-1,0 1 1,0-1-1,-1 1 1,1 0 0,-1 0-1,0 0 1,-1 1-1,0-1 1,0 1-1,3 9 1,-5-12-18,-1 0 0,1 0 0,-1 0 1,0 0-1,-1 1 0,1-1 0,-1 0 0,1 0 1,-4 7-1,4-9 0,-3 6-45,0 0 1,-1 0-1,0 0 0,0-1 1,0 0-1,-1 0 1,0 0-1,-1 0 1,1-1-1,-1 0 1,0 0-1,-1 0 1,0-1-1,0 0 1,0 0-1,0-1 1,-12 5-1,12-5-388,0 0 0,-1-1 0,1 0 0,-1 0 0,1-1 0,-1 0-1,0 0 1,0-1 0,-13 1 0,-6-3-2059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3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711 75 3112,'41'-73'1962,"-40"71"-1525,-11 39 416,-257 500-341,111-246-396,3-7-253,-8-7-614,160-276 728,1-1 0,0 0 0,-1 0 0,1 1 0,0-1 0,-1 0 1,1 1-1,0-1 0,-1 1 0,1-1 0,0 1 0,0-1 0,0 0 0,-1 1 0,1-1 0,0 1 1,0-1-1,0 1 0,0-1 0,0 1 0,0-1 0,0 1 0,0-1 0,0 1 0,0-1 0,0 1 0,0-1 1,0 1-1,0-1 0,0 1 0,1-1 0,-1 1 0,15-9-151,24-29 113,189-278-365,-97 126 299,251-369-101,-323 470 1249,-58 86-892,3-5 32,-6 15 179,-56 122-178,-86 141 1,-97 121-44,213-348-104,-7 10-19,-1 0-78,3 2-1,-34 77 1,67-133 63,-1 0-1,1 0 1,0 0-1,0 1 1,0-1-1,0 0 0,0 0 1,0 0-1,-1 1 1,1-1-1,0 0 1,0 0-1,0 0 1,0 1-1,0-1 1,0 0-1,0 0 1,0 1-1,0-1 0,0 0 1,0 0-1,0 0 1,0 1-1,0-1 1,0 0-1,0 0 1,0 1-1,0-1 1,0 0-1,1 0 1,-1 0-1,0 1 0,0-1 1,0 0-1,0 0 1,0 0-1,1 1 1,-1-1-1,0 0 1,0 0-1,0 0 1,0 0-1,1 0 1,-1 0-1,0 1 0,14-5-150,15-13 201,-9 1-85,-1-1 1,-1 0-1,28-36 0,-12 13-24,190-228-541,-56 63 136,-145 175 352,-22 29 282,0 7-91,-1 6-52,-1 1 0,0 0 0,0 0 0,-1-1 0,-1 1 0,0-1 0,-1 1 0,-8 16 0,-54 103 111,34-71-134,-74 122-522,97-169 252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8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59 3280,'0'0'796,"-6"-12"297,6 12-1053,-1 0 0,1-1 0,0 1-1,0-1 1,0 1 0,-1 0 0,1-1-1,0 1 1,0 0 0,-1 0 0,1-1 0,0 1-1,0 0 1,-1 0 0,1-1 0,0 1 0,-1 0-1,1 0 1,-1 0 0,1-1 0,0 1-1,-1 0 1,1 0 0,0 0 0,-1 0 0,1 0-1,-1 0 1,1 0 0,0 0 0,-1 0 0,1 0-1,-1 0 1,1 0 0,0 0 0,-1 0-1,1 0 1,0 1 0,-1-1 0,0 0 0,-26 35-1,0 0 1,3 2-1,1 0 0,-23 52 1,37-72-39,-37 86-8,45-101-16,7-6-75,12-12 83,-1-1-1,0 0 1,-1-2-1,-1 0 1,-1 0 0,16-30-1,18-22-12,70-86 69,-116 155-43,3-4 11,-5 6-8,0 0 1,-1 0-1,1 0 1,0 0-1,0 0 1,0 1-1,0-1 0,0 0 1,0 0-1,0 0 1,0 0-1,0 0 1,0 1-1,0-1 1,0 0-1,0 0 1,0 0-1,0 0 1,0 1-1,0-1 1,0 0-1,0 0 0,0 0 1,0 0-1,0 1 1,0-1-1,0 0 1,0 0-1,0 0 1,0 0-1,0 0 1,0 1-1,1-1 1,-1 0-1,0 0 0,0 0 1,0 0-1,0 0 1,0 0-1,0 0 1,1 0-1,-1 1 1,0-1-1,0 0 1,0 0-1,0 0 1,0 0-1,1 0 1,-1 0-1,0 0 0,0 0 1,0 0-1,0 0 1,1 0-1,-1 0 1,0 0-1,0 0 1,0 0-1,0 0 1,1 0-1,-1 0 1,0 0-1,0 0 0,0-1 1,-3 27 5,-1 0-1,-2-1 1,0 1 0,-2-2-1,-12 29 1,-65 130 52,66-144-44,-27 49-32,14-28-158,-34 91 1,65-149 144,0 1 0,0-1 1,1 0-1,-1 1 0,1-1 0,-1 0 0,1 1 1,0-1-1,0 1 0,0-1 0,1 5 0,-1-7 23,0 1-1,0-1 0,0 0 0,1 1 0,-1-1 0,0 1 1,0-1-1,1 0 0,-1 1 0,0-1 0,1 0 0,-1 1 0,1-1 1,-1 0-1,0 0 0,1 1 0,-1-1 0,1 0 0,-1 0 1,1 0-1,-1 1 0,1-1 0,-1 0 0,1 0 0,-1 0 0,1 0 1,-1 0-1,0 0 0,1 0 0,-1 0 0,1 0 0,0 0 0,4-2-11,0 1 0,-1-1 0,1 0-1,0 0 1,-1-1 0,0 1-1,5-5 1,28-22-4,-3-2 0,0-2 1,-2 0-1,30-42 0,-34 40 47,89-114-27,63-71-90,-176 215 116,13-20 13,-16 23-50,8-10 32,-4 6-2,-4 10-1,-18 53 38,-2 0-1,-42 81 1,13-29-21,-174 390-374,214-475 135,25-50 144,-8 12 74,441-548-54,-257 334 78,-110 134 518,-81 92-401,-8 18-28,0-1 0,-1 0 0,-1 0 0,-10 16 0,-10 20-49,-88 161 65,-61 122-111,-125 351 61,269-601-798,-39 149-1,72-231 642,5-11-197,168-325 156,125-214 392,-256 483-221,211-314 351,-208 313-339,-21 30 37,31-36 0,-53 70-81,-3 7 4,0 0 1,0 1 0,0-1-1,0 0 1,-1 0-1,0 0 1,0-1-1,-1 1 1,-2 5-1,-41 83-47,-222 411 99,187-356-42,-356 710-1536,383-733-104,53-123 1256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8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1585 3576,'0'0'-38,"5"-7"-70,25-41 85,-2-2 0,21-55 1,3-3 5,228-414 432,-189 372 185,150-192 1,-73 127 157,-136 179-457,-31 35-270,-2 9 7,-23 82 30,-4-1 1,-50 110 0,32-86-39,-92 209 77,109-259-97,-131 311 6,23-58-341,-91 229-1509,220-521 1355,3-6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9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280 810 3032,'69'-111'175,"268"-386"780,-292 437-871,-18 23 34,2 1 0,34-32 0,-63 68-112,0 0 1,0 0 0,0 0-1,0 0 1,1 0 0,-1 0-1,0 0 1,0 0-1,0-1 1,0 1 0,1 0-1,-1 0 1,0 0 0,0 0-1,0 0 1,1 0 0,-1 0-1,0 0 1,0 0-1,0 1 1,0-1 0,1 0-1,-1 0 1,0 0 0,0 0-1,0 0 1,0 0 0,1 0-1,-1 0 1,0 0-1,0 1 1,0-1 0,0 0-1,0 0 1,0 0 0,1 0-1,-1 0 1,0 0 0,0 1-1,0-1 1,0 0-1,0 0 1,0 0 0,0 0-1,0 1 1,0-1 0,0 0-1,0 0 1,0 0 0,0 1-1,0-1 1,0 0-1,0 0 1,0 0 0,0 0-1,0 1 1,0-1 0,0 0-1,0 0 1,0 0-1,0 0 1,0 1 0,0-1-1,-1 0 1,1 0 0,-2 29 118,-16 48-21,-99 223 249,107-276-346,-154 347 270,-59 55-217,-19 40-365,169-299-1142,68-151 787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29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433 232 3112,'41'-64'618,"87"-102"0,-127 164-56,-4 15-462,-17 55 29,-49 109 0,-50 71 27,108-226-136,-131 244 135,-22 46-44,145-274-112,6-12-96,1 1-1,1 0 1,-8 28-1,30-62 57,25-24 20,0-1-1,-3-2 1,41-52 0,64-97-81,107-131 192,-232 299-80,59-80 155,-70 93 182,-8 16-324,-22 57 76,-40 68-1,-52 61 77,-45 85-11,162-280-197,0 0-51,0 1 0,0-1 0,1 1 0,0 0 1,0 0-1,-2 10 0,9-15-71,-4-1 120,0 1 25,0 0 0,0-1 0,0 1 1,0-1-1,0 0 0,0 1 0,0-1 0,0 0 0,0 0 0,0 0 0,0 1 0,0-1 0,1 0 0,-1-1 0,0 1 0,0 0 1,0 0-1,0 0 0,0-1 0,0 1 0,0 0 0,0-1 0,0 1 0,0-1 0,0 1 0,0-1 0,0 0 0,0 1 0,1-2 0,218-195-712,-164 142 459,3 3 0,125-87-1,-182 138 894,0 6-493,-2-2-115,1 1 1,-1-1-1,0 1 1,1 0-1,-2-1 0,1 1 1,0-1-1,-1 1 0,1 0 1,-1-1-1,0 1 1,0-1-1,-1 0 0,-2 7 1,-34 53 53,20-36-8,-31 49-318,-4-3 0,-92 100-1,135-162-367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7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3712,'0'0'5938,"1"0"-5930,0 0 1,-1 0-1,1 1 0,0-1 1,0 0-1,-1 1 1,1-1-1,0 1 1,-1-1-1,1 1 1,0-1-1,-1 1 1,1-1-1,-1 1 1,1 0-1,-1-1 1,1 1-1,-1 0 1,0-1-1,1 1 1,0 1-1,-13 73 218,-2 132-1,5-32-162,5-85-38,3 1 1,14 92 0,-5-77-39,14 180 131,-18 137 44,-5-279-115,-8 97 22,-1-28 49,10-8-41,51 388 1,-42-531-60,74 387 70,-58-330-90,12 162 0,37 492-995,-67-638 766,-13 203 0,-19 51 89,27-155 30,2-87-160,-1-85 43,-1-41-606,-1 0 0,0 1 0,-4 28 0,0-36-488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3168,'242'-18'1202,"-3"1"-936,-144 2 82,131-38 0,-183 41-248,-1 2 0,2 2 0,-1 1-1,1 3 1,0 1 0,80 7 0,-120-6-98,-1 0-4,25 6 48,-4 1-1666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49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3012,'28'196'547,"-8"2"1,-8 0-1,-18 229 0,7 18-188,1-349-338,-1-26 32,7 119 164,3 29-138,2-57-349,19 155-948,-30-296 444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0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3092,'0'0'3137,"-2"6"-3089,-1 7 8,1 1 1,0-1 0,1 1 0,0 25 0,45 344 648,-23-228-611,55 355 871,-33-290-545,67 380 25,-50-236-293,-54-299-113,-2 1 0,-7 77 0,-23 128 38,23-239-79,-23 157-2,9-83-59,5 2 0,2 151-1,31 165-2994,-20-392 1984,-1-3-54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0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3012,'5'35'206,"-2"-1"1,-2 0-1,-1 1 0,-1-1 0,-9 48 0,6-47-133,1-1 24,-16 259 562,49 7-446,-24-226-140,-3-44-108,8 48 0,-8-72 42,-2 30 29,0-3-21,8 47 0,4 33-19,-13-110-23,-2 39-1212,1-39 618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3616,'28'-3'720,"-6"2"-356,1 1-336,-3 3-284,-3-2-328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3168,'0'0'2210,"4"1"-2092,0 2-53,0 0 1,0 0-1,0 0 1,-1 1-1,0-1 1,1 1-1,-1 0 0,0 0 1,-1 0-1,1 0 1,-1 1-1,0-1 1,0 1-1,0-1 1,-1 1-1,1 0 1,-1-1-1,1 8 0,3 16 266,2 55 0,5 96 331,4 103-74,-2-22-292,0-9-113,8 363 177,-16-508-274,5-1 1,4 0 0,32 111-1,-36-156-82,-3 0 0,-2 0 0,-3 1 0,-7 95 0,-6 63 22,9-206-223,1-1-1,-2 1 0,0-1 1,0 1-1,-1-1 0,-1 0 0,0 0 1,0 0-1,-13 21 0,13-29-1323,-8 4-135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2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1 172 3744,'523'-49'3310,"-513"47"-3275,386-64 298,-146 21-2547,-196 36 1086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3012,'0'0'2300,"0"-22"-2300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6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4 137 3124,'0'0'1864,"0"0"-1827,0 0 1,0 0 0,0 0-1,0 0 1,1 0 0,-1 1-1,0-1 1,0 0-1,0 0 1,0 0 0,0 0-1,0 0 1,0 1-1,0-1 1,0 0 0,0 0-1,0 0 1,0 0 0,0 0-1,0 1 1,0-1-1,0 0 1,0 0 0,0 0-1,0 0 1,0 0 0,0 1-1,0-1 1,0 0-1,0 0 1,0 0 0,0 0-1,0 1 1,0-1-1,0 0 1,0 0 0,0 0-1,-1 0 1,1 0 0,0 0-1,0 0 1,0 1-1,0-1 1,0 0 0,0 0-1,-1 0 1,1 0 0,0 0-1,0 0 1,0 0-1,0 0 1,0 0 0,-1 0-1,1 0 1,0 0-1,0 0 1,0 0 0,0 0-1,0 0 1,-1 0 0,1 0-1,0 0 1,0 0-1,0 0 1,-1 0 0,29 4 135,0-1 0,0-1 0,0-2 0,0 0 1,0-2-1,32-6 0,-6 2-15,198-31 426,24-1-187,207 11-43,-312 20-236,143-20-123,-271 29-2872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7.2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320 23 3356,'0'0'699,"-5"5"-400,-174 213 981,115-135-977,47-61-252,7-11-4,1 0 1,1 1-1,-1 0 0,-9 21 1,18-32 1,8-5 4,58-33 19,-1-4 0,108-90 0,-138 103-77,21-17 16,-12 8 23,70-44 0,-69 55-221,-43 26 162,10 11-121,-9 1 145,-5 6 6,-1-1 0,0 1 0,-2-1 0,0 0 0,-11 25 0,-45 85 7,44-94 6,-23 39-53,22-40-392,0 0 0,2 1 0,-15 49 1,26-67-426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8.9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241 761 3468,'-68'133'957,"43"-87"-309,-37 90-1,57-115-41,19-30-141,-5 1-562,50-47 150,-3-3-1,-2-2 1,59-84 0,-64 79-11,200-278-30,-110 147 47,-102 139-61,-24 35 359,1 1 0,33-38 0,-49 61-343,0 0 0,1 0-1,-1 1 1,1-1 0,0 0 0,0 0 0,-1 1 0,2-1 0,-1 1 0,-1 4 0,-3 8 18,-148 245 278,80-144-233,-105 154-7,-109 185 114,69-68 45,218-387-230,-1 0 0,1 0 0,0 1 0,0-1 1,-1 0-1,1 0 0,0 0 0,0 1 1,0-1-1,-1 0 0,1 0 0,0 1 0,0-1 1,0 0-1,0 0 0,-1 1 0,1-1 1,0 0-1,0 1 0,0-1 0,0 0 0,0 1 1,0-1-1,0 0 0,0 1 0,0-1 1,0 0-1,0 0 0,0 1 0,0-1 0,0 0 1,0 1-1,0-1 0,0 0 0,1 1 1,-1-1-1,0 0 0,0 0 0,0 1 0,0-1 1,1 0-1,-1 1 0,14-10-3,20-24 10,108-146 5,-82 99 32,422-647-70,-463 696 28,125-183-63,-139 207 74,-5 17 61,-14 39-71,-2-2 0,-45 90 0,-69 95 0,96-173-2,-164 283 13,-121 250-497,293-527-121,26-63 453,0-2 11,0 1 133,0-1 0,0 1 0,0-1 1,0 1-1,1-1 0,-1 1 0,0-1 0,0 0 0,1 1 0,-1-1 0,0 1 0,0-1 0,1 0 0,-1 1 1,1-1-1,-1 0 0,0 1 0,1-1 0,-1 0 0,1 0 0,-1 1 0,0-1 0,1 0 0,-1 0 1,1 0-1,-1 1 0,1-1 0,-1 0 0,1 0 0,-1 0 0,1 0 0,-1 0 0,1 0 0,-1 0 1,1 0-1,-1 0 0,1-1 0,-1 1 0,1 0 0,-1 0 0,1 0 0,-1 0 0,0-1 0,1 1 0,-1 0 1,1 0-1,-1-1 0,0 1 0,1 0 0,-1-1 0,0 1 0,1 0 0,-1-1 0,42-32-101,-2-1-1,-1-2 1,58-71-1,96-148-41,-130 169 99,270-383-272,-150 207 189,-121 181 156,-61 80 165,0 3-174,0 1 1,-1 0-1,1-1 0,-1 1 0,0 0 1,0 0-1,0-1 0,0 1 1,0 0-1,-1 3 0,1-6-7,-6 26 54,-2 0 0,0-1-1,-1 0 1,-2-1 0,-13 24 0,4-8-28,-176 317 233,126-237-229,-64 112 64,-123 231-200,238-424-34,-50 116-1292,68-154 1213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4:59.3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1006 1 3124,'-270'473'1234,"223"-398"-1150,-271 413 416,261-407-467,-32 42 154,-97 183 0,148-236-911,37-69 619,10-7-458,21-20 474,0 0 0,46-56 0,52-78-129,-89 108 56,15-16-36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0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770 44 3068,'28'-44'2297,"-31"55"-2109,-33 99 163,-5-1-1,-60 115 1,-134 210 59,168-316-340,-244 420 314,308-531-439,6-7 27,17-15 32,30-34 57,239-327-213,-27-20-21,12-17-1,-138 225 178,-134 186 240,-5 11-185,-24 65 60,-4 0-1,-3-2 0,-55 89 1,54-100-80,-427 661 405,407-649-432,-160 236 91,208-290-385,15-19 42,20-20 123,49-55-70,-4-2-1,76-106 1,-144 177 175,234-353-743,-4 7-19,-204 315 631,-30 37 420,-1 8-246,0 0-1,0 0 1,0-1-1,-1 1 1,-1 0-1,1 0 1,-1-1-1,-1 1 1,1-1 0,-1 1-1,-1-1 1,-4 8-1,-2 8 23,-171 333 394,-29-11-60,198-327-379,-27 51-26,39-67-30,9-8 25,16-9-7,-1-2 0,-1-1 0,-1-1-1,32-34 1,81-106-93,-33 36 56,73-69-111,-173 190 128,-2 2 54,1 0-1,-1 1 1,0-1-1,1 0 1,-1 0 0,0 0-1,1 0 1,-1 1-1,0-1 1,1 0-1,-1 0 1,0 1-1,0-1 1,1 0-1,-1 1 1,0-1 0,0 0-1,1 0 1,-1 1-1,0-1 1,0 1-1,0-1 1,0 0-1,0 1 1,0-1-1,1 0 1,-1 1-1,0-1 1,0 1 0,0-1-1,0 0 1,0 1-1,-1-1 1,1 0-1,0 1 1,0-1-1,0 1 1,0-1-1,0 0 1,-1 1 0,-8 30 57,-21 35 11,29-64-68,-184 312 254,61-112-137,105-172-63,12-19-148,0-1 0,1 1 1,0 0-1,1 1 1,0-1-1,0 1 0,-4 24 1,8-34-42,8 1-298,-7-3 418,1 1 1,-1-1-1,1 0 1,-1 1-1,1-1 0,-1 0 1,1 0-1,0 0 1,-1 1-1,1-1 1,-1 0-1,1 0 1,0 0-1,-1 0 1,1 0-1,-1 0 0,1 0 1,0 0-1,-1 0 1,1 0-1,-1-1 1,1 1-1,0 0 1,-1 0-1,1-1 1,-1 1-1,1 0 0,-1 0 1,1-1-1,-1 1 1,1-1-1,-1 1 1,1-1-1,54-39-1096,-35 25 381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0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1 3056,'-21'28'168,"5"-5"84,0-2-60,3-3-56,0 2 0,-1-1-116,1-2-104,0-1-68,2-3-160,-2 3 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6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66 3000,'0'0'847,"1"0"-822,-1-1 0,1 1 0,-1 0 0,1 0 0,0 0 0,-1 0 0,1 0 0,-1-1 0,1 1 0,-1 0 0,1 0 0,0 1-1,-1-1 1,1 0 0,-1 0 0,1 0 0,-1 0 0,1 0 0,0 1 0,-1-1 0,1 0 0,-1 0 0,1 1 0,-1-1 0,0 0 0,1 1 0,-1-1 0,1 1 0,0 0 0,-11 51 101,-2 0 0,-3 0-1,-1-1 1,-43 87 0,-5 17-4,31-70-363,32-83 188,7-8-259,176-235 119,-92 116 56,108-130 21,-196 253 123,-10 35 577,-23 35-499,-3-3 0,-67 98 0,64-106-50,19-28-9,-156 253 234,170-278-254,-1 12 7,3-8-7,25-5 14,-13-6 46,37-31-49,-3-1 0,-1-2 1,58-65-1,105-148-85,-23 27 25,-124 154 163,-57 67 84,-4 11-192,-14 42 43,-1 0 1,-3-2-1,-32 59 1,22-46-64,-121 229 111,85-169-66,-27 48 77,-142 298 84,223-442-251,6-15-32,1 1 0,0 0 0,1 0 0,0 1 0,1-1 0,-3 22 0,6-33 78,0-1 0,0 1 0,0-1 0,0 1 0,0-1 0,0 1 0,0-1 0,0 1 0,1-1 0,-1 1 0,0-1 0,0 1 0,1-1 0,-1 1 0,0-1-1,1 1 1,-1-1 0,0 1 0,1-1 0,-1 0 0,0 1 0,1-1 0,-1 0 0,1 1 0,-1-1 0,1 0 0,-1 0 0,1 0 0,-1 1 0,1-1 0,-1 0 0,1 0 0,-1 0 0,1 0 0,-1 0 0,1 0 0,0 0 0,-1 0-1,1 0 1,-1 0 0,1 0 0,-1 0 0,1 0 0,-1 0 0,1-1 0,-1 1 0,1 0 0,-1 0 0,1-1 0,-1 1 0,1 0 0,0-1 0,44-42-33,-3-1 1,41-54-1,78-120 17,-95 125 13,30-39 15,304-402-112,-274 365 584,-125 168 3,-3 7-400,-238 516 450,57-140-311,100-198-116,-32 84-53,91-208-18,-87 236 53,80-204-58,-22 118 0,45-137-519,17-81 456,22-25 5,-2-2 0,-2 0 1,44-74-1,62-142-45,-88 161 2,126-238 60,-27 41-20,89-161-46,-144 296 582,-88 151-180,-4 10-264,-180 430 195,-32-6-94,186-377-127,21-40-27,-171 316 137,83-165-93,-80 130 26,149-255-67,2 2-1,2 1 1,-25 66-1,42-83-149,4-13-51,2-15 190,0 0 0,0 0 1,0 1-1,0-1 1,0 0-1,0 0 1,0 0-1,0 0 1,0 0-1,0 0 1,0 1-1,0-1 1,0 0-1,0 0 1,0 0-1,0 0 1,0 0-1,0 0 1,0 0-1,0 1 0,0-1 1,0 0-1,0 0 1,0 0-1,1 0 1,-1 0-1,0 0 1,0 0-1,0 0 1,0 1-1,0-1 1,0 0-1,0 0 1,0 0-1,0 0 1,1 0-1,-1 0 1,0 0-1,0 0 0,0 0 1,0 0-1,0 0 1,0 0-1,0 0 1,1 0-1,-1 0 1,0 0-1,0 0 1,0 0-1,0 0 1,0 0-1,0 0 1,1 0-1,-1 0 1,0 0-1,0 0 1,0 0-1,0 0 0,0 0 1,0 0-1,0 0 1,1 0-1,32-27-42,0-1-1,-2-1 1,-1-2-1,35-46 0,98-155-50,-125 175 70,166-258-58,-30 45-66,103-141-110,-253 381 244,22-33 288,-44 61-190,-68 143 379,-142 265-294,-40 21-103,237-409-60,-315 548 248,313-543-259,9-15-75,-1 1 1,1-1-1,0 1 1,0 0-1,1 0 1,0 0-1,-1 9 1,17-25 48,27-20-39,0-3 0,-2-1 1,39-41-1,71-93-196,138-200-1,-270 342 247,268-371-196,-252 348 970,-30 44-438,-5 13-240,-34 90 8,-4-2-1,-58 101 0,-129 188 3,126-227-11,-60 98-26,161-259-57,0 1 0,1 0 0,-1-1 0,1 1 0,-1 0 0,1 0 0,0 0 1,-1-1-1,1 1 0,0 0 0,-1 0 0,1 0 0,0 0 0,0-1 0,0 1 0,0 0 0,0 0 0,0 0 1,0 0-1,0 0 0,0 0 0,0-1 0,0 1 0,0 0 0,1 0 0,-1 1 0,17 2-121,-15-3 154,10-6-51,54-49-82,-3-3 0,108-125 1,93-160-284,-181 232 197,-48 64 154,-34 44 20,-2 12 25,-6 23-4,-1 0 1,-1 0-1,-2-1 1,-19 38-1,-74 133 30,22-49 53,52-92-341,29-59 210,1 2-34,0-5 79,0 0-1,0 1 0,0-1 0,-1 1 0,1-1 0,0 0 1,0 1-1,0-1 0,0 1 0,0-1 0,0 0 0,0 1 1,0-1-1,0 1 0,0-1 0,0 0 0,1 1 0,-1-1 1,0 0-1,0 1 0,0-1 0,0 1 0,1-1 1,-1 0-1,0 1 0,0-1 0,1 0 0,-1 0 0,0 1 1,0-1-1,1 0 0,-1 0 0,0 1 0,1-1 0,-1 0 1,0 0-1,1 1 0,8-3-7,-1 1-1,1-1 1,-1-1 0,0 1-1,0-1 1,0-1 0,-1 1-1,1-2 1,-1 1 0,10-7-1,80-65-31,-71 54-12,257-208-249,-267 218 359,-15 16 74,-19 23 166,10-16-222,-40 60 129,-109 121 0,85-109-155,-50 55-1669,93-110 671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49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525 199 3668,'-9'-12'7837,"68"-6"-7623,0 3-1,1 2 1,102-7-1,-85 11-112,996-80 507,-742 71 737,-328 18-1185,40-3 1460,-40 3-1340,0 0-269,8-1 1,-8 1 16,-2 0-74,-1 0 45,1 0 1,-1 0-1,1 0 1,-1 0 0,1 0-1,-1 1 1,1-1-1,-1 0 1,1 0-1,-1 1 1,0-1 0,1 0-1,-1 1 1,1-1-1,-1 0 1,0 1-1,1-1 1,-1 1-1,0-1 1,1 1 0,-1-1-1,0 1 1,0-1-1,0 0 1,1 1-1,-1-1 1,0 1 0,0 0-1,0-1 1,0 1-1,0 0 1,1 23-9,-2-16 14,-14 182-4,0-35-16,-20 244 51,22-284-20,-56 378 47,-69 206-52,82-212-221,28-190 96,11-197-110,-49 159-1,29-126-67,26-84 96,2-1 0,2 1 0,2 0 0,4 93 0,-16 410-544,-3-374 732,10-97 14,-8 12 78,16-90-64,1 1 0,-1 0 0,1-1 0,-1 0-1,0 1 1,-1-1 0,1 0 0,-1 0 0,1 0 0,-1 0-1,0-1 1,0 1 0,0-1 0,-5 4 0,6-5 0,-26 7 54,-12-6 2,-1-2 0,0-1 0,-54-10 0,-18-1-54,-872 25 80,849-3-31,-152 5 596,276-17-207,6-2-1937,34-36-6196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4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20 3616,'-8'-19'9815,"6"18"-9464,-5 23 1348,0 47-2353,-3 120 828,-5-65-3509,12-114 897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7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434 855 3168,'-48'77'319,"-287"422"1324,424-645-1244,264-457-383,-301 509-38,-34 63 16,106-204-109,-103 189 88,-1 0-1,-3-2 0,14-59 1,-30 103 25,0 0 0,0 1 0,0-1 0,-1 0 0,1 0 0,-1 0 0,0 0 0,0 1-1,-1-1 1,1 0 0,-1 0 0,1 0 0,-1 1 0,0-1 0,-1 0 0,1 1 0,-3-5 0,3 6-12,-5 6-31,-10 10 85,1 1 0,0 0 0,2 1 1,-17 25-1,-48 82 1,45-69-40,-402 738 143,316-527-180,116-259 13,-2 10-14,4-12-12,3-4 39,-1 0-1,1 0 1,0 0 0,-1 0 0,1 0-1,-1 0 1,1 0 0,0 0 0,-1-1 0,1 1-1,-1-1 1,1 1 0,-1-1 0,1 0-1,-1 1 1,1-1 0,-1 0 0,0 0 0,1 0-1,-1 0 1,0 0 0,0 0 0,0 0-1,0-1 1,1-1 0,44-44 44,210-280-113,-23 29-112,-189 246 135,21-26-107,90-85-1,-145 157 19,-5 9 53,-9 24 20,-19 37 38,-142 258 220,79-162-174,-77 125-5,9-14-66,102-179 26,26-48-66,-39 89 1,62-124 44,3-8-23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08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0 162 3412,'29'-30'0,"11"-6"-100,-1-1-44,18-21 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 3280,'0'0'5714,"0"-1"-5685,0 1-1,0 0 1,0 0 0,0 0-1,0-1 1,0 1 0,0 0-1,0 0 1,0 0 0,0 0-1,0-1 1,0 1 0,0 0-1,-1 0 1,1 0 0,0 0-1,0-1 1,0 1-1,0 0 1,0 0 0,-1 0-1,1 0 1,0 0 0,0 0-1,0 0 1,0 0 0,0-1-1,-1 1 1,1 0 0,0 0-1,0 0 1,0 0 0,-1 0-1,1 0 1,0 0-1,0 0 1,0 0 0,-1 0-1,1 0 1,0 0 0,0 0-1,0 0 1,0 0 0,-1 0-1,1 1 1,0-1 0,0 0-1,0 0 1,0 0 0,-1 0-1,1 0 1,0 0-1,0 0 1,0 0 0,0 1-1,0-1 1,-1 0 0,1 0-1,0 0 1,0 0 0,0 1-1,-40 208 998,9 2-1,-6 350 1,42-479-517,-4-72-126,0-11-43,-1-45-72,3-194-48,0-12-134,2 93-58,3-36-7,-8 190-27,1-4 8,-1 8-6,0 0 0,-1 0-1,1 0 1,0 0 0,0 0 0,0 0-1,0 1 1,0-1 0,0 0 0,1 0 0,-1 0-1,0 0 1,0 0 0,1 0 0,-1 1-1,0-1 1,1 0 0,-1 0 0,1 0-1,-1 1 1,1-1 0,-1 0 0,1 1 0,0-1-1,-1 0 1,1 1 0,0-1 0,0 1-1,-1-1 1,1 1 0,0-1 0,1 0-1,0 2 5,0 0 0,0 0 0,0 0 0,0 0 0,-1 0-1,1 0 1,0 1 0,-1-1 0,1 0 0,-1 1 0,1 0 0,-1-1-1,0 1 1,2 2 0,15 21 5,-2 1 0,-1 1 0,-1 0 0,12 32 0,35 122 10,-42-120-2,7 19-1,65 133 1,-81-195-14,1 0 0,1 0 0,0-1 0,24 24 0,-35-40 3,0-1 0,0 1 0,0 0 0,0-1 0,0 1 0,1 0 0,-1-1 0,0 0 0,0 1-1,0-1 1,1 0 0,-1 1 0,0-1 0,0 0 0,0 0 0,1 0 0,-1 0 0,0 0 0,0-1 0,1 1 0,-1 0 0,0 0 0,0-1 0,0 1 0,1-1 0,-1 1 0,0-1 0,0 0 0,0 1 0,0-1 0,0 0 0,0 1 0,0-1 0,0 0 0,-1 0 0,1 0 0,0 0 0,1-2 0,26-40 7,-4-20-17,-3 0 1,-3-1 0,19-132-1,-28 143 7,30-268-55,-34 267 39,-5 46-429,4-25 411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125 302 3500,'0'0'1634,"15"23"126,-13-22-1561,3-1-112,-1-1 1,1 0 0,-1 0 0,1 0-1,-1 0 1,1-1 0,-1 0 0,0 0-1,6-4 1,-4 1-39,-1 0 1,0 0-1,0-1 1,0 0-1,-1 0 1,0 0-1,0-1 1,0 1-1,-1-1 0,0 0 1,0 0-1,2-10 1,-2 5 38,-1 0 0,0 0 0,-1 0 0,0 0 0,-1 0 0,-1-17 1,1 25-36,-1 0 0,1 0 0,-1 0 0,0 0 0,0 0 0,0 0 0,-1 0 0,1 1 0,-1-1 0,0 1 0,0-1 0,0 1 0,0-1 0,-1 1 0,1 0 0,-1 0 0,0 1 0,0-1 0,0 0 0,0 1 0,-5-3 0,6 4 27,-26 6 82,21-2-146,0 1 0,0-1 0,0 1 0,1 0 0,-1 1 0,1 0 0,0 0-1,0 0 1,1 0 0,-1 1 0,1 0 0,1 0 0,-7 10 0,-1 4 6,0 0 1,1 1-1,-9 27 0,12-26 11,1 0-1,1 0 0,2 1 0,0-1 0,-1 33 0,4-40-22,2 0 0,-1 0 0,2-1-1,0 1 1,0 0 0,2-1 0,0 0 0,0 0-1,10 19 1,-12-29-8,0 0 0,0 0 1,0 0-1,1 0 0,0 0 0,0 0 0,0-1 1,0 0-1,0 1 0,1-1 0,-1-1 0,1 1 1,0 0-1,0-1 0,0 0 0,0 0 0,0 0 1,1 0-1,-1-1 0,1 1 0,-1-1 0,1 0 1,-1-1-1,1 1 0,-1-1 0,1 0 0,0 0 1,-1 0-1,1-1 0,-1 0 0,1 1 0,-1-2 1,1 1-1,-1 0 0,1-1 0,3-2 0,7-3 2,-1 0 1,1-1-1,-2-1 0,1 0 0,-1-1 0,-1-1 0,0 0 0,0 0 1,10-14-1,2-9 18,0-2 0,-3-1 0,-1-1 1,-2 0-1,-1-2 0,-2 0 0,-2 0 0,-2-1 1,7-50-1,-7 34 584,-11 55-540,4 44 13,1 0 0,12 47 0,-11-62-135,1-1 0,1 0-1,1 0 1,2-1 0,0 0 0,1-1-1,18 25 1,-29-48 49,-1 1-1,1-1 1,0 0-1,0 0 1,0 0-1,0 0 1,0 0 0,0 0-1,0-1 1,1 1-1,-1 0 1,0 0-1,0-1 1,1 1-1,-1-1 1,0 1-1,1-1 1,-1 0 0,1 1-1,-1-1 1,0 0-1,1 0 1,-1 0-1,1 0 1,-1 0-1,1 0 1,0-1-1,1 0 4,0 0 0,0-1 0,0 1 0,0-1 0,0 0 0,-1 0 0,1 0-1,-1 0 1,0-1 0,1 1 0,2-4 0,5-8 9,-1-1 0,0 0 1,9-22-1,-7 8 76,-1-1 0,-2 0 0,0-1 0,-3 1 0,0-1 0,-2-1 0,-1-49 0,-2 78-16,1-11 46,4 4 256,12 49-367,-1 0-1,-3 0 1,0 2 0,11 76-1,9 27-1888,-21-110-1243,-7-20 857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3576,'0'0'1098,"2"-23"1473,-1 21-2487,0-1 0,1 1 0,-1-1 0,0 1 0,1 0 0,-1 0 1,1 0-1,0 0 0,-1 0 0,1 0 0,0 0 0,0 0 0,0 1 0,1-1 0,-1 1 1,0 0-1,1-1 0,-1 1 0,0 0 0,1 0 0,0 1 0,-1-1 0,1 0 1,-1 1-1,1 0 0,0 0 0,-1-1 0,4 2 0,-2-1 33,1 1 36,8 3-100,-1 1-1,0 0 0,0 0 1,0 1-1,-1 1 1,0 0-1,0 1 0,-1 0 1,0 0-1,0 1 1,-1 1-1,0-1 0,-1 1 1,0 1-1,8 12 0,-11-15-101,0 1-1,-1 0 0,0 0 1,0 0-1,-1 1 0,0-1 1,0 1-1,-1 0 0,-1-1 1,1 1-1,-2 0 1,1 0-1,-1 0 0,-1 0 1,0 0-1,0 0 0,-1 0 1,0-1-1,-1 1 0,-7 17 1,9-26 56,1 0 0,0-1 0,0 1 0,-1 0 0,1-1 0,-1 1 0,1 0 0,-1-1 0,1 1 0,-1-1 0,1 1 0,-1-1 0,1 1 0,-1-1 0,1 1 1,-1-1-1,0 0 0,1 1 0,-1-1 0,0 0 0,1 1 0,-1-1 0,0 0 0,0 0 0,1 0 0,-1 0 0,0 0 0,0 0 0,1 0 0,-1 0 0,0 0 0,0 0 1,1 0-1,-1 0 0,0 0 0,1-1 0,-1 1 0,0 0 0,1 0 0,-1-1 0,0 1 0,1-1 0,-1 1 0,0-1 0,1 1 0,-1-1 0,1 1 0,-1-1 1,1 1-1,-1-1 0,1 1 0,0-1 0,-1-1 0,-21-30 288,18 16-261,0 0 1,1-1 0,0 1 0,1 0 0,1-1 0,1 1-1,0-1 1,1 1 0,1-1 0,0 1 0,1 0 0,8-24-1,-7 29-441,1-1-1,0 1 1,0 0-1,1 1 0,15-20 1,-16 26-1250,10-4-151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8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47 4132,'0'0'2055,"-3"-4"-1281,-11-15 1616,7 24-2086,-3 3-211,0 0 0,0 1 0,1 0 0,1 0 1,-1 1-1,1 0 0,1 1 0,0 0 0,1 0 0,0 0 1,0 1-1,1 0 0,1 0 0,0 0 0,1 1 0,-3 16 0,3-12-79,1 1-1,0 0 0,1 0 0,1-1 0,1 1 0,0 0 1,2 0-1,0-1 0,1 1 0,0-1 0,13 31 0,4-9-214,-20-38 184,-1-1 16,0 0-1,0-1 1,0 1 0,0 0 0,1 0 0,-1-1 0,0 1-1,0 0 1,0 0 0,1 0 0,-1 0 0,0-1 0,0 1 0,1 0-1,-1 0 1,0 0 0,1 0 0,-1 0 0,0 0 0,0 0-1,1 0 1,-1 0 0,0 0 0,1 0 0,-1 0 0,0 0-1,0 0 1,1 0 0,-1 0 0,0 0 0,1 0 0,-1 0 0,0 0-1,0 0 1,1 1 0,-1-1 0,0 0 0,0 0 0,1 0-1,-1 0 1,0 1 0,0-1 0,0 0 0,1 0 0,-1 1 0,0-1-1,0 0 1,0 0 0,0 1 0,0-1 0,1 0 0,-1 0-1,0 1 1,0-1 0,0 0 0,0 0 0,0 1 0,0-1-1,0 0 1,0 1 0,0-1 0,0 0 0,0 1 0,0-1 0,0 0-1,0 0 1,0 1 0,-1-1 0,24-15-97,-22 14 124,4-7-30,-1 0 0,0 0 0,-1 0 0,0 0 0,0-1 1,-1 1-1,0-1 0,-1 1 0,0-1 0,0 0 0,-1-17 1,1 10 6,1-22 12,1-18 378,17-89 0,-19 143-379,0-1 0,0 0 1,0 0-1,0 1 0,1-1 0,-1 1 1,1-1-1,0 1 0,-1 0 1,1 0-1,0 0 0,0 0 0,1 0 1,-1 0-1,0 0 0,1 1 1,-1-1-1,1 1 0,-1-1 0,1 1 1,0 0-1,-1 0 0,1 0 1,0 1-1,0-1 0,0 1 1,-1-1-1,1 1 0,0 0 0,0 0 1,0 0-1,0 1 0,0-1 1,3 2-1,6-1 19,0 1 0,-1 1 1,1 0-1,-1 1 0,1 0 0,20 11 0,-22-9-44,0 1-1,0-1 0,-1 1 1,0 1-1,0 0 0,-1 0 1,0 1-1,0 0 0,-1 0 1,0 1-1,-1 0 0,0 0 1,0 0-1,-1 1 0,0 0 1,-1 0-1,-1 0 0,0 1 1,0-1-1,-1 1 0,0-1 1,-1 1-1,-1 0 0,1 0 0,-2 0 1,0-1-1,0 1 0,-4 13 1,4-22-45,0 0 0,1 0-1,-1 0 1,-1 0 0,1 0 0,0-1 0,-1 1 0,0 0 0,1-1 0,-1 1-1,0-1 1,0 1 0,0-1 0,-1 0 0,1 0 0,-5 3 0,5-4-1,3-42-223,1 0 219,3 0 1,16-71-1,-11 67 118,-5 20 166,1 0 0,0 1 0,2-1 0,1 1 0,13-23 0,-21 45-186,-1 1-32,0 1 0,1-1 0,-1 1-1,0-1 1,0 1 0,1-1 0,-1 1 0,0-1-1,1 1 1,-1-1 0,1 1 0,-1-1 0,1 1-1,-1 0 1,1-1 0,-1 1 0,1 0 0,-1 0 0,1-1-1,-1 1 1,1 0 0,-1 0 0,1 0 0,-1-1-1,1 1 1,0 0 0,-1 0 0,1 0 0,-1 0-1,1 0 1,0 0 0,-1 0 0,1 0 0,-1 1 0,1-1-1,-1 0 1,1 0 0,0 0 0,-1 1 0,1-1-1,-1 0 1,1 0 0,0 1 0,23 9 148,-15-3-114,0 0 0,-1 0 0,0 1 0,0 0 0,-1 0 0,0 1-1,-1 0 1,0 0 0,9 17 0,2 11 24,16 49 0,-25-65-38,35 127-449,-25-48-4164,-17-88 2283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4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4208,'0'0'6374,"2"10"-5914,33 169 626,-8 2 1,6 241-1,-31-391-1275,-2 39-2798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19 3304,'0'0'1398,"-5"-12"1005,5 12-2320,0-1 0,0 1 1,0 0-1,0 0 0,0-1 0,0 1 0,0 0 0,0 0 1,0-1-1,-1 1 0,1 0 0,0 0 0,0-1 0,0 1 1,0 0-1,0 0 0,-1 0 0,1-1 0,0 1 0,0 0 1,0 0-1,-1 0 0,1-1 0,0 1 0,0 0 0,-1 0 1,1 0-1,0 0 0,0 0 0,-1 0 0,1 0 0,0 0 1,0 0-1,-1 0 0,1 0 0,0 0 0,-1 0 0,1 0 1,0 0-1,0 0 0,-1 0 0,1 0 0,0 0 0,0 0 1,-1 0-1,1 0 0,0 0 0,0 0 0,-1 1 0,1-1 1,0 0-1,-9 14 48,2 0 1,0 0 0,1 0-1,0 1 1,-6 25 0,-14 90 300,12-53-249,-5 34 108,-4 121 0,16-186-55,7-45 102,1-10-314,80-462 140,-74 433-135,8-38 220,-14 74-224,-1 4-23,0 0 1,1 0-1,-1 0 0,1-1 1,0 1-1,0 0 0,0 0 1,0 0-1,0-1 0,0 1 1,0-1-1,2 3 0,2 3 5,50 152 50,-32-106-116,2-1-1,3-1 1,2-1 0,1-2-1,3-1 1,2-2 0,70 70-1,-105-114 52,0 0 0,0 0 0,0 0-1,0 0 1,0-1 0,0 1 0,0 0-1,0 0 1,1-1 0,-1 1 0,0-1-1,0 1 1,1-1 0,-1 1 0,0-1-1,1 0 1,-1 1 0,0-1 0,1 0 0,-1 0-1,0 0 1,1 0 0,-1 0 0,2-1-1,-1 0 4,0 0-1,0 0 0,-1 0 0,1 0 1,0-1-1,-1 1 0,1-1 0,-1 1 1,1-1-1,-1 1 0,0-1 0,0 0 1,0 0-1,2-2 0,3-11-4,0 0-1,-1-1 1,5-23-1,-6 22-18,75-412-91,-66 333-18,-12 84-120,-1-3-661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1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1 346 3888,'0'0'3397,"21"4"-2591,-14-7-733,1-1 0,-1 1-1,0-2 1,0 1 0,-1-1-1,1 0 1,-1 0 0,0-1-1,0 1 1,-1-1 0,1-1-1,-1 1 1,-1-1 0,1 0 0,-1 0-1,-1 0 1,1-1 0,-1 1-1,0-1 1,-1 0 0,0 0-1,0 0 1,-1 0 0,0 0-1,0-8 1,-1 8 87,0 1 1,0-1-1,-1 1 0,0-1 1,0 1-1,-1 0 0,0 0 0,0 0 1,-1 0-1,-4-9 0,6 15 0,-5-4 54,6 5-203,0 0 1,0-1-1,-1 1 0,1-1 0,0 1 0,0 0 1,0-1-1,-1 1 0,1 0 0,0 0 1,-1-1-1,1 1 0,0 0 0,-1 0 0,1-1 1,0 1-1,-1 0 0,1 0 0,0 0 1,-1-1-1,1 1 0,0 0 0,-1 0 0,1 0 1,-1 0-1,1 0 0,0 0 0,-1 0 0,1 0 1,-1 0-1,0 0 0,-13 0 84,10 0-15,1 2-43,-3 5-12,0-1 1,0 0-1,0 1 0,1 0 1,0 0-1,0 1 0,1 0 1,0-1-1,0 2 0,1-1 1,0 0-1,0 0 0,1 1 1,0 0-1,1-1 0,0 1 1,0 0-1,1 0 0,0-1 1,2 13-1,-1-4-24,1-1 0,0 0-1,1 0 1,1-1 0,1 1 0,0-1-1,1 0 1,1 0 0,0 0-1,14 19 1,-19-30-2,1-1 1,0 0-1,0 0 0,0 0 0,0 0 1,0-1-1,1 1 0,-1-1 0,1 0 0,0 0 1,-1 0-1,1 0 0,0-1 0,0 1 1,0-1-1,1 0 0,-1 0 0,0-1 0,0 1 1,0-1-1,1 0 0,-1 0 0,0 0 1,0-1-1,1 0 0,-1 0 0,0 0 1,0 0-1,0 0 0,7-4 0,-2-1-2,-1 1 0,0-1 0,-1-1-1,1 0 1,-1 0 0,0 0 0,-1 0 0,0-1-1,0-1 1,-1 1 0,0-1 0,6-14 0,5-14-3,19-67 1,-30 87 5,26-115 26,-30 130-33,3-23 30,-4 23-21,0 10 1,1 22-23,0-1 0,2 1 0,9 36 0,-9-53-42,0-1 0,1 0 0,0 0 0,1 0 0,1 0 0,0 0 0,0-1 0,1 0 0,0-1 0,15 16 0,-20-23 48,0-1 1,0 0 0,0 0-1,1 0 1,-1 0 0,1 0-1,-1 0 1,1-1 0,0 1-1,0-1 1,0 0 0,-1 0-1,1 0 1,0 0 0,0 0-1,1-1 1,-1 1 0,0-1-1,0 0 1,0 0 0,0 0-1,0 0 1,0 0 0,0-1-1,0 0 1,0 1 0,0-1-1,0 0 1,0-1 0,0 1-1,0 0 1,-1-1 0,5-2-1,-1-1 6,0-1 1,-1 1-1,1-1 0,-1 0 1,0 0-1,-1-1 0,0 1 1,0-1-1,0 0 0,-1 0 0,5-14 1,8-38 241,-3 0 0,9-99 0,-22 155-154,5 9-56,19 30-116,-1 0 0,-3 2-1,-1 0 1,15 44-1,6 10-4126,-33-79 1919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66 4268,'-2'-16'4463,"3"13"-4347,0 1-1,0-1 1,0 1 0,0-1-1,0 1 1,1 0 0,-1 0 0,1-1-1,-1 1 1,1 0 0,0 1-1,0-1 1,0 0 0,0 0 0,0 1-1,0-1 1,1 1 0,-1 0 0,0-1-1,1 1 1,-1 0 0,5-1-1,-4 2 36,1 0-16,4 1-87,-1 1-1,1 0 0,-1 1 1,0-1-1,1 1 0,-1 1 0,-1 0 1,1 0-1,0 0 0,-1 0 0,0 1 1,0 0-1,0 1 0,-1-1 1,0 1-1,6 8 0,2 3 2,-1 0 0,0 1 0,-1 1 0,16 38-1,-23-44-167,0 0 0,-1 1-1,0-1 1,-1 1 0,-1 0-1,0 0 1,-1 0 0,0-1-1,-1 1 1,-1 0 0,0 0-1,-1-1 1,0 1 0,-7 15-1,10-28 126,0-1 0,0 0 0,0 0 1,0 1-1,0-1 0,-1 0 0,1 1 0,0-1 0,0 0 0,0 0 0,-1 1 0,1-1 0,0 0 0,0 0 0,-1 1 0,1-1 0,0 0 0,0 0 0,-1 0 0,1 0 0,0 1 1,-1-1-1,1 0 0,0 0 0,-1 0 0,1 0 0,0 0 0,-1 0 0,1 0 0,0 0 0,-1 0 0,1 0 0,0 0 0,-1 0 0,1 0 0,0 0 0,-1 0 0,1 0 0,0-1 0,0 1 1,-1 0-1,1 0 0,0 0 0,-1 0 0,1-1 0,0 1 0,0 0 0,-1 0 0,1 0 0,0-1 0,0 1 0,0 0 0,-1-1 0,1 1 0,0 0 0,0 0 0,0-1 0,0 1 0,0 0 1,-1-1-1,1 1 0,0 0 0,0-1 0,-10-17 26,9 10 0,0 1-1,0-1 1,1 1 0,0-1 0,0 1 0,1 0 0,0-1 0,0 1 0,0-1 0,6-12-1,-2 0 31,3-16 36,21-58 1,-23 81-201,-1-1 0,2 1 0,0 0 0,0 0 0,1 1 0,1 0 1,11-12-1,-12 17-518,1 0 1,-1 1 0,1 0-1,0 0 1,11-4-1,-3 3-1449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4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0 375 3204,'5'-5'395,"1"0"0,-1 0-1,1 0 1,0 1 0,0 0 0,0 0-1,1 1 1,0-1 0,9-2 0,74-20-44,-38 11-17,-28 8-376,0-1 1,-1-2 0,0 0 0,27-17-1,-44 24 66,-1-1-1,0 1 0,0-1 1,-1 0-1,1 0 0,-1-1 0,0 1 1,0-1-1,0 0 0,-1 0 1,1 0-1,-1 0 0,-1-1 0,1 0 1,-1 1-1,0-1 0,0 0 1,0 0-1,-1 0 0,0 0 1,0 0-1,-1 0 0,0-10 0,-13-68 2456,12 82-2249,0-3 31,0 0-225,1 9 1304,21 223-1135,-14-135-959,-2-51-3009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2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95 3660,'0'0'3588,"-9"1"-3088,5-1-432,0 0 0,0 0-1,0 0 1,0 1 0,0 0 0,0 0-1,0 0 1,1 0 0,-1 0 0,0 1 0,1 0-1,-1 0 1,1 0 0,-1 0 0,1 0-1,0 1 1,0-1 0,0 1 0,-5 6 0,-2 5 68,1 0 1,0 1 0,1 0 0,0 1 0,1 0 0,1 0 0,-7 30 0,10-36-180,1 0 1,0 1-1,1 0 1,0-1-1,0 1 0,1 0 1,1-1-1,0 1 1,0 0-1,1-1 1,0 1-1,1-1 0,7 16 1,-10-25 29,0 0 0,1-1 0,-1 1 0,1 0 1,-1 0-1,1 0 0,-1 0 0,1 0 0,0-1 0,-1 1 0,1 0 0,0 0 1,0-1-1,0 1 0,-1-1 0,1 1 0,0-1 0,0 1 0,0-1 0,0 1 1,0-1-1,2 1 0,-1-1-7,5-9-14,6-5-28,12-112 217,-20 93 60,1-1 1,1 1-1,22-55 1,-28 84-197,1 1 1,-1-1-1,1 1 1,0-1-1,0 1 1,1 0-1,-1 0 1,1-1-1,-1 2 1,1-1-1,0 0 1,0 1-1,0-1 1,1 1-1,-1 0 1,0 0-1,1 0 1,0 1-1,-1-1 1,1 1-1,0 0 1,0 0-1,0 0 1,-1 0-1,1 1 1,0-1-1,0 1 1,0 0-1,0 0 1,0 1-1,0-1 1,0 1-1,0 0 1,0 0-1,-1 0 1,1 1-1,6 2 1,2 1 38,-1 1 1,0 0-1,0 1 1,-1 0-1,0 1 1,0 0 0,0 0-1,-1 1 1,0 0-1,12 18 1,-15-17-139,0 0 0,0 0 0,-1 1 0,-1 0 0,0 0 0,0 0 1,-1 0-1,0 1 0,-1-1 0,-1 1 0,1 0 0,-2 0 0,0-1 0,0 1 0,-1 0 0,-1-1 0,0 1 0,-4 14 0,-3-11-794,0-17 211,8 1 649,0 0-1,0 0 1,0-1 0,1 1-1,-1 0 1,0-1-1,1 1 1,-1 0-1,1-1 1,0 1-1,-1-1 1,1 1 0,0-1-1,0 1 1,0 0-1,0-1 1,0 1-1,0-1 1,0 1 0,1-2-1,8-39 274,2 0-1,2 1 1,2 1 0,1 0-1,3 1 1,0 1-1,33-46 1,-51 82-229,0 1 1,0-1-1,0 1 1,1 0-1,-1-1 1,0 1-1,1 0 1,-1 0-1,0 0 0,1 0 1,0 0-1,-1 1 1,1-1-1,-1 0 1,1 1-1,0-1 1,-1 1-1,1 0 1,0-1-1,0 1 1,-1 0-1,1 0 0,0 0 1,0 0-1,-1 0 1,1 1-1,0-1 1,0 0-1,-1 1 1,1-1-1,0 1 1,-1 0-1,1-1 0,-1 1 1,1 0-1,-1 0 1,1 0-1,-1 0 1,0 0-1,1 1 1,-1-1-1,1 2 1,4 3 47,0 0 0,0 1-1,-1 0 1,1 0 0,-2 0 0,1 0 0,3 10 0,1 7-74,-1 1 0,-1 1 0,-1-1-1,-2 1 1,3 43 0,5 31-4106,-9-84 1754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5:5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4308,'0'-2'184,"0"0"0,-1 0-1,1 1 1,1-1 0,-1 0-1,0 0 1,0 1 0,1-1-1,-1 0 1,1 1 0,-1-1-1,1 0 1,0 1 0,0-1-1,-1 1 1,1-1 0,0 1-1,0 0 1,1-1-1,-1 1 1,0 0 0,0 0-1,3-2 1,-1 1-52,1 0 0,-1 0 1,1 1-1,0 0 0,0-1 0,0 1 0,-1 1 0,1-1 1,0 0-1,5 1 0,6 0 21,0 1 0,0 0 0,0 1-1,22 6 1,-29-6-105,-1 0 1,0 0-1,0 1 0,0 0 0,0 0 0,-1 1 0,1 0 1,-1 0-1,0 0 0,0 1 0,0 0 0,-1 0 0,0 0 0,0 1 1,0 0-1,-1 0 0,1 0 0,-1 0 0,5 13 0,-6-10-18,0 1 0,0 0 0,-1 0 0,-1 0 0,0 0 0,0 0 0,-1 1 0,0-1 0,0 0 0,-2 0 0,1 0 0,-1 0 0,-6 19 0,-5 4 16,-20 41-1,22-53-69,1 0 0,1 0 0,1 1-1,1-1 1,-5 24 0,12-42 22,0-1-1,0 0 0,0 0 1,0 1-1,1-1 0,-1 0 1,0 0-1,1 0 1,-1 0-1,1 0 0,0 0 1,0 0-1,0 0 0,0 0 1,0 0-1,0 0 1,1 0-1,-1 0 0,1-1 1,-1 1-1,1-1 0,-1 1 1,1-1-1,0 0 1,0 1-1,0-1 0,0 0 1,0 0-1,0 0 0,0 0 1,0-1-1,0 1 1,0-1-1,0 1 0,0-1 1,4 1-1,9 1 0,0-1 0,0 0-1,29-3 1,-41 2 1,66-5 185,-1-3 1,0-3-1,101-31 1,-166 42-120,19-5-284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145 144 3336,'0'0'4395,"41"5"3333,-40-6-7718,33-7-34,41-12 42,0 4 0,0 3 0,88-3 0,-33 16-80,-83 1 43,0-1 0,0-2 0,49-10 0,1 3 13,-95 9 6,17-4-60,-10 2 64,54-10-14,-61 11 56,13-1 25,-14-5-81,-3 5 11,-1 0-1,1 0 0,-1 0 1,0 1-1,1-1 0,-1 1 0,0 0 1,0 0-1,0 0 0,0 0 1,0 1-1,0-1 0,0 1 0,-5-1 1,-88-4-5,0 3-1,-173 21 1,229-15 11,0-2 1,-42-4-1,8 0-12,-2 0-13,-34 1-24,107 1 44,-5 0 0,0 0 0,0 0 0,0 0 0,0 1-1,-11 3 1,4-1-1,-46 6 10,58-8-21,-45 6 33,-6 3-40,51-10 6,-5 1-77,8-1 85,0 0 0,0 0 0,1 0 0,-1 0 0,0 0 0,0 0 0,0 0 0,0 0 0,0 0 0,0 0 0,0 0 0,1 0 0,-1 1 0,0-1 0,0 0 0,0 0 0,0 0 0,0 0 0,0 0 0,0 0 0,0 0 0,0 0 0,0 0 0,0 1 0,0-1 0,0 0 0,0 0 0,1 0-1,-1 0 1,0 0 0,0 0 0,0 1 0,0-1 0,0 0 0,0 0 0,0 0 0,0 0 0,-1 0 0,1 0 0,0 0 0,0 1 0,0-1 0,0 0 0,0 0 0,0 0 0,7 3 12,1 0-16,1 0 1,0 0 0,0-1-1,0-1 1,0 1-1,14 0 1,491-4-147,-477-1 140,181-3-76,-70 10-105,-102-4 65,-45 0 127,-1 0 0,0 0 1,0 0-1,0 0 0,0 0 1,1 0-1,-1 0 0,0 0 1,0 0-1,0 0 0,1 0 1,-1 0-1,0 0 0,0 0 1,0 0-1,1 0 0,-1 0 1,0-1-1,0 1 0,0 0 0,0 0 1,1 0-1,-1 0 0,0 0 1,0 0-1,0 0 0,0-1 1,0 1-1,1 0 0,-1 0 1,0 0-1,0 0 0,0 0 1,0-1-1,0 1 0,0 0 1,0 0-1,0 0 0,0-1 1,0 1-1,0 0 0,1 0 1,-1 0-1,0-1 0,0 1 1,0 0-1,0 0 0,-1 0 0,1-1 1,-21-9-34,7 5 30,-1 2 0,0 0 0,0 1 0,0 0-1,-24 1 1,-10-1-10,-287-16-53,102 9 157,164 4 53,68 4-144,-18 0-29,11 0 32,15 1-73,350 6 85,-157-4-52,-88-3-94,-391 15 84,102-2 79,144-10-43,1 2 1,0 1-1,-50 15 1,81-19-34,2-1 35,0 1 0,1 0 0,-1 0 0,1-1 0,-1 1 0,1 0 0,0-1 0,-1 1 0,1 0 1,-1-1-1,1 1 0,0-1 0,0 1 0,-1-1 0,1 1 0,0-1 0,0 0 0,0 1 0,0-1 0,-1 0 0,1 0 0,0 0 0,0 1 0,1-1 0,42 6-58,54-4 12,85-11-43,186-35-1,-335 39 120,-12 0-130,-28 1-23,-31-2 60,-25 2 35,1 3-1,-109 13 1,107-7 37,-109 4-92,170-9 134,36 5-131,1-1 0,-1-2 0,1-1 0,0-2 0,57-9 0,-28 4-260,138-10-2540,-200 15 2653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8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3280,'0'0'7095,"3"0"-6716,-2 0-307,0 0-1,0 0 1,0 0 0,0 0 0,0 0 0,0 1 0,0-1-1,0 0 1,0 0 0,-1 1 0,1-1 0,0 0 0,0 1 0,0-1-1,0 1 1,-1-1 0,1 1 0,0-1 0,-1 1 0,1 0-1,0-1 1,-1 1 0,1 0 0,-1 0 0,1-1 0,0 3 0,5 28 1137,-6-26-1432,7 200 898,-5-68-456,1-64-148,-5-52-533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70 4800,'-8'-9'7640,"15"4"-7564,0 2-1,0-1 1,0 1 0,0 0 0,1 0-1,-1 1 1,1 0 0,0 0 0,8 0 0,82-7 253,-82 8-284,95-8 233,71-3-1904,-166 14-2285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4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3 147 4260,'0'0'3279,"-3"11"1005,19-8-4200,-1 0 0,0-1 1,1-1-1,0 0 0,-1-1 0,1-1 0,-1-1 0,24-4 0,134-39 268,-145 37-310,9-3-208,-1-1 0,45-22 0,-70 28-859,0-1-1,-1 1 1,15-13-1,-14 8-1407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3224,'0'0'5930,"8"-11"-4634,-8 11-1273,0 0 1,0 0-1,0 0 1,0-1-1,0 1 1,0 0-1,0 0 1,0 0-1,0 0 1,0-1-1,1 1 1,-1 0-1,0 0 1,0 0-1,0-1 1,0 1-1,0 0 1,0 0-1,0 0 1,1 0-1,-1 0 1,0-1-1,0 1 1,0 0-1,0 0 1,1 0-1,-1 0 1,0 0-1,0 0 0,0 0 1,0 0-1,1 0 1,-1 0-1,0 0 1,0 0-1,0 0 1,1 0-1,-1 0 1,0 0-1,0 0 1,0 0-1,1 0 1,-1 0-1,0 0 1,0 0-1,0 0 1,1 0-1,-1 0 1,0 0-1,0 0 1,0 0-1,0 1 1,1-1-1,-1 0 1,0 0-1,0 0 1,0 0-1,0 0 1,0 1-1,0-1 1,1 0-1,-1 0 1,0 0-1,6 103 324,-11 158-1,3-208-310,-3 273 143,4-312-187,-2 12 194,0-5-663,2-6-4240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3960,'0'0'5986,"3"5"-5640,3 7-163,0 0 1,-1 0 0,-1 1 0,0-1-1,-1 1 1,0 0 0,1 14 0,5 105 619,-7-84-660,2 18 62,0-33-206,-2 0 1,-1 0-1,-2 1 1,-5 35 0,5-63-451,-2 7 50,-1-4-3325,-2 0 1310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1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3056,'40'-21'3030,"-29"19"-2868,0 1 1,0 0-1,0 1 0,0 1 1,0-1-1,0 2 0,-1 0 1,1 0-1,0 0 0,-1 2 1,17 6-1,-14-4-14,0 0-1,0 1 1,-1 0 0,0 1 0,-1 0-1,0 1 1,0 0 0,15 18 0,-24-25-121,-1 0 1,0 0 0,0 0 0,0 1-1,-1-1 1,1 0 0,0 0 0,-1 1-1,0-1 1,1 0 0,-1 1 0,0-1-1,0 1 1,0-1 0,-1 0 0,1 1-1,0-1 1,-1 0 0,0 1 0,1-1 0,-1 0-1,0 0 1,0 0 0,0 0 0,-1 0-1,1 0 1,-2 3 0,-3 3 21,0 0 0,0 0 1,-1 0-1,-14 12 0,6-8-85,-1 0 0,-27 15 0,11-15-2996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6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29 4080,'-26'-19'5251,"12"9"-1221,32 33-3526,170 171-149,-156-164-302,-28-26-45,0 0 1,0 0 0,0 0 0,-1 0 0,0 1 0,0-1 0,0 1-1,0 0 1,-1 0 0,1 0 0,-1 0 0,-1 0 0,1 1 0,-1-1-1,0 0 1,0 1 0,0-1 0,-1 1 0,0-1 0,-1 11-1,-1-7 7,0 0-1,-1-1 0,0 1 0,-1-1 0,0 0 0,0 0 0,-1 0 0,0 0 0,0-1 0,-1 0 0,0 0 0,-8 7 0,-32 28-596,-99 69 0,86-69 149,42-36-6086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3616,'0'0'4801,"1"7"-4593,-1 4-230,5 81-2701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15 4072,'-3'2'1342,"-10"9"-453,1 0 0,0 1 0,0 0-1,-18 26 1,20-23-646,1 0 0,0 1 0,1 0 0,0 0 0,2 1 0,0 0 0,1 0 0,-4 19 0,9-30-230,-1 0 1,1-1-1,0 1 0,0 0 1,1-1-1,0 1 0,0 0 1,0-1-1,1 1 0,-1-1 1,1 0-1,1 1 0,-1-1 1,1 0-1,0 0 0,0-1 1,0 1-1,1-1 0,-1 1 1,1-1-1,0 0 0,0 0 0,1-1 1,-1 1-1,1-1 0,0 0 1,0 0-1,0-1 0,0 1 1,0-1-1,1 0 0,-1-1 1,1 1-1,-1-1 0,1 0 1,0 0-1,-1-1 0,1 0 1,0 0-1,-1 0 0,1-1 1,0 1-1,-1-2 0,1 1 1,-1 0-1,1-1 0,-1 0 1,0 0-1,6-4 0,-4 1-13,0 1 0,-1-1 0,0-1 0,0 1 0,0-1 0,-1 0 0,1 0 0,-2-1 0,1 0 0,-1 0 0,0 0 0,0 0 0,-1 0 0,0-1 0,0 0 0,-1 1 0,0-1 0,0 0 0,-1 0 0,0 0 0,0-1 0,-1-12 0,0 7 25,-1 0-1,0-1 1,0 1-1,-2 0 1,0-1-1,0 1 0,-1 1 1,-1-1-1,-1 1 1,1-1-1,-2 2 1,-8-14-1,12 23-12,1 0-1,-1 0 1,1 0-1,-1 1 1,0-1-1,0 1 1,0 0-1,0 0 1,0 0-1,0 0 1,0 1-1,-1-1 1,1 1-1,-1 0 1,1 0-1,-1 0 1,0 0-1,1 1 1,-1-1-1,-5 1 1,6 0-136,2 1-535,0 0 417,0-1 0,0 1 1,1-1-1,-1 1 0,0-1 0,0 1 0,1 0 0,-1-1 0,0 1 1,1 0-1,-1 0 0,1-1 0,-1 1 0,1 0 0,0 0 0,-1 0 1,0 1-1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3616,'0'0'1878,"0"0"-1828,0 0 0,0 0 0,0-1 0,0 1 0,0 0 0,0 0 0,0 0 0,0-1 0,0 1 0,0 0 1,0 0-1,0 0 0,0-1 0,0 1 0,0 0 0,0 0 0,0 0 0,0-1 0,0 1 0,1 0 0,-1 0 0,0 0 0,0-1 0,0 1 0,0 0 0,0 0 1,1 0-1,-1 0 0,0 0 0,0 0 0,0-1 0,0 1 0,1 0 0,-1 0 0,0 0 0,0 0 0,0 0 0,1 0 0,-1 0 0,0 0 0,0 0 0,0 0 1,1 0-1,-1 0 0,0 0 0,0 0 0,0 0 0,1 0 0,-1 0 0,0 0 0,0 0 0,0 0 0,1 0 0,-1 0 0,0 0 0,0 0 0,0 1 0,0-1 1,1 0-1,-1 0 0,0 0 0,0 0 0,0 0 0,0 1 0,0-1 0,1 0 0,-1 0 0,0 0 0,7 32 255,-1-1-1,-2 1 1,-1 0 0,-1 0-1,-4 38 1,2-3-39,3 352 703,-4-394-1769,-1 0-1,-5 25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3660,'0'0'3195,"3"4"-2657,6 10-287,-1 0 0,0 1 0,-1 0 0,-1 1 0,-1 0-1,0-1 1,0 2 0,2 24 0,9 27 237,-4-18-50,5 59 0,4 13-815,-22-95-3151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6:58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 4100,'-1'-1'304,"1"1"-1,-1-1 0,0 0 1,0 1-1,0-1 0,1 0 0,-1 0 1,0 1-1,1-1 0,-1 0 1,0 0-1,1 0 0,-1 0 1,1 0-1,0 0 0,-1 0 0,1 0 1,0 0-1,0 0 0,-1-2 1,11 0-230,-1 0 0,0 1 0,1 0 0,0 1 0,0 0 0,-1 1 0,1-1 0,0 2 1,0 0-1,-1 0 0,15 4 0,6 1 7,0 2-1,43 17 1,-67-23-57,1 1-1,0 0 1,-1 0 0,1 1 0,-1 0-1,0 0 1,0 0 0,-1 1-1,1 0 1,-1 0 0,0 0-1,7 10 1,-11-14 8,-2 3-29,0-1 0,1 0 0,-1 0-1,0 0 1,-1 1 0,1-1 0,0 0 0,-1 0 0,0-1-1,0 1 1,0 0 0,0-1 0,0 1 0,0-1 0,-1 1-1,1-1 1,-1 0 0,-3 2 0,-54 33-11,53-33 0,-57 27-280,37-23-3347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7:1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3260,'0'0'6308,"7"1"-6164,2 0-198,4 1 65,1-2-3296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4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4528,'0'0'7331,"-8"1"-7099,6 0 7,7 0 1241,166 6-1455,-93-6-8,84 13 0,-23-3-44,-49-6 18,94 3 40,286 14-44,-277-1 3,-109-9 9,163 27-4,-132-21 10,51 6-2,187-8-7,-147-2-5,206 0 16,-263-15 26,-68 1-31,108-12-1,-167 8 8,-2 2-2,1 0-1,36 1 1,44-8 65,-98 9-61,11-2 268,-8 2-84,-11-1-101,-424-5-98,160-8-39,125 2 31,-492-54 25,548 54-5,1 4 0,-1 4 0,-114 8 0,-151 12-22,289-16-2,-104-13-1,103 5 1,-92 2 0,-84 5 12,-168-5-21,307 6 43,-71 4-26,170-4 3,-10 0-25,6 2 9,8 0 12,81 13-1,0-2 1,94 1-1,176-12-1,-21 0 19,-229-6 2,-72 2 0,1 1 1,37 3-1,-67-2 2,1 0 0,-1 0-1,1 0 1,-1 0 0,1 0-1,-1 0 1,1 0 0,-1-1 0,1 1-1,-1-1 1,0 1 0,1-1-1,-1 1 1,0-1 0,1 0-1,0-1 1,12-4 447,-15 6-456,0 0 0,-1 0 0,1 0 1,-1 0-1,1-1 0,0 1 0,0 0 1,-1-1-1,1 1 0,0-1 0,0 0 0,-1 1 1,1-1-1,-1-1 0,-21-9 12,-26 0-3,0 3-1,-90-5 1,-105 13 35,69 2-32,-206-5 10,349 5-62,301 17 52,2-12 0,305-31-1,-541 23-144,-80 6 45,-12-3 37,-610 15-163,612-17 163,-90 11 0,143-10 3,7 2 22,17 2 17,39 4 10,1176 96 23,-921-84-23,-6-2 51,63 7-33,-357-25-18,306 8-25,-272-13 23,-47 4-3,19-2 23,-11 1-4,-8 0-10,6 0 469,-54-8-9220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4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43 166 3112,'0'0'1251,"-20"10"4261,63 1-5446,-30-13-32,71 5 82,159-16 0,-70 1 17,160-13-150,12-1 49,307-1 81,-615 26-103,635-35 86,-37-5-37,-382 50-26,-250-9-33,0 0-6,12 0 0,-12 0 16,18 2 100,32 0 154,-50-2-296,20 3 63,7 1-355,47 7 1194,-70-9-567,-10-1-56,-41-3-102,-270 13-64,138 0-15,-523 31-71,229 6-33,-84 5-48,324-35 106,-228 26-40,175-33-48,124-4 78,102-5 2,-240 15 266,597-48-164,157-14 71,391-27-63,42-9-1,-562 62-102,190-6-52,-267 2 130,-249 23 32,52-4 222,-7 3-11,-45 1-282,16-2-214,27 5 120,-42-3 35,19 2-50,11 1 91,-29-2-6,-7 0 4,-47-1 106,-5 1-164,-299 35 6,-6 1-23,-59-10 6,-25 1-48,-23-11 0,46 16 33,323-30 35,-44 5-35,63-3 57,-126-5 0,106-2-37,64 2 34,-55-5-1,77 3-16,-58 2-2,-37 1-141,105-1 108,14 1-186,722 16 145,-560-19 73,188-13-213,-87 2-4469,-232 12 2306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2:43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 3336,'0'0'1669,"-17"6"1753,9-2-860,10-2-1909,68 5-646,-18-2 6,148-5-632,-47-2 66,-122 2 468,38-8-46,-67 7 110,15 1 47,28-2-168,-14 1 90,18 0-326,-24 1-2914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2:44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301 13 3168,'11'-8'613,"-5"3"72,-8 7 87,-61 42-731,-187 145-115,250-188 69,0-1 1,0 0-1,-1 0 0,1 0 1,0 0-1,0 0 0,0 1 1,0-1-1,-1 0 0,1 0 0,0 0 1,0 1-1,0-1 0,0 0 1,0 0-1,0 1 0,0-1 0,-1 0 1,1 0-1,0 1 0,0-1 1,0 0-1,0 0 0,0 1 1,0-1-1,0 0 0,0 0 0,0 1 1,0-1-1,0 0 0,1 0 1,-1 0-1,0 1 0,0-1 0,0 0 1,0 0-1,0 1 0,0-1 1,0 0-1,1 0 0,-1 0 1,0 1-1,0-1 0,0 0 0,0 0 1,1 0-1,-1 0 0,0 0 1,0 1-1,1-1 0,-1 0 1,0 0-1,0 0 0,0 0 0,1 0 1,-1 0-1,0 0 0,0 0 1,1 0-1,-1 0 0,2 1 11,0-1-1,0 0 1,0 0-1,0 0 1,0 0-1,-1 0 1,1 0-1,0 0 1,0-1-1,0 1 1,0-1-1,2 0 1,4-3-31,39-14-311,-2-2 0,54-33 0,-97 52-209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2:47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587 131 3248,'51'-29'679,"67"-28"-1,-21 13 378,-109 51-1025,0 1 1,1 0 0,-19 18-1,-5 4 39,-67 48 96,-201 167 310,299-241-469,0-1 0,1 1 0,-1 0 0,1 0 0,-1 1 0,-4 8 0,8-12 6,5 4-64,-5-5 49,0 1 0,0-1-1,0 0 1,0 0 0,0 1 0,0-1 0,0 0 0,1 1-1,-1-1 1,0 0 0,0 0 0,0 1 0,1-1-1,-1 0 1,0 0 0,0 1 0,1-1 0,-1 0 0,0 0-1,0 0 1,1 1 0,-1-1 0,0 0 0,1 0 0,-1 0-1,0 0 1,1 0 0,-1 0 0,0 0 0,0 0-1,1 0 1,-1 0 0,0 0 0,1 0 0,-1 0 0,0 0-1,1 0 1,39-9 53,0-2 1,-1-2-1,-1-2 0,45-23 0,143-91 362,-42 7-190,-173 116 149,-31 22-293,-38 28-72,-434 340 447,468-359-425,23-24-23,19 2 13,-16-2-14,0-1 0,0 1 0,-1-1 0,1 0 0,0 1 0,0-1 0,0 0 0,0 0 0,0-1 0,0 1 0,0 0 0,3-1 0,52-18 30,-2-2-1,72-37 1,99-70 100,-133 74-97,-69 42 3,-24 12-41,0 0 0,0 0 1,0 0-1,0 0 0,-1 1 1,1-1-1,0 0 0,0 0 1,0 0-1,0 0 0,0 0 0,0 0 1,0 0-1,-1 0 0,1 0 1,0 0-1,0 1 0,0-1 1,0 0-1,0 0 0,0 0 1,0 0-1,0 0 0,0 0 0,0 1 1,0-1-1,0 0 0,0 0 1,0 0-1,0 0 0,0 0 1,0 1-1,0-1 0,0 0 1,0 0-1,0 0 0,0 0 0,0 0 1,0 0-1,0 1 0,0-1 1,0 0-1,0 0 0,0 0 1,0 0-1,0 0 0,0 0 1,1 0-1,-1 1 0,0-1 0,0 0 1,0 0-1,0 0 0,0 0 1,0 0-1,0 0 0,1 0 1,-1 0-1,0 0 0,0 0 1,0 0-1,0 0 0,0 0 1,0 0-1,1 0 0,-1 0 0,0 0 1,0 0-1,0 0 0,-40 44-18,-298 252-16,176-159 33,109-95-96,52-40 90,-4 3-18,5-5 27,0 0 0,0 0 0,1 0 0,-1 0 0,0 0 0,0 0 0,0-1 1,0 1-1,0 0 0,0 0 0,0 0 0,0 0 0,1 0 0,-1 0 0,0 0 0,0 0 0,0 0 0,0 0 0,0 0 0,0 0 0,1 0 0,-1 0 0,0 0 0,0 0 0,0 0 0,0 0 0,0 0 1,0 0-1,1 0 0,-1 0 0,0 0 0,0 0 0,0 0 0,0 0 0,0 0 0,0 0 0,1 0 0,-1 0 0,0 0 0,0 0 0,0 0 0,0 1 0,0-1 0,0 0 0,0 0 0,0 0 1,0 0-1,1 0 0,-1 0 0,0 0 0,0 1 0,0-1 0,0 0 0,0 0 0,0 0 0,0 0 0,0 0 0,0 1 0,62-32 0,112-73-1,56-62 33,-147 106 231,-82 59-130,-4 9-135,-9 15 1,-1-1-1,-1-1 1,-1 0-1,0 0 0,-37 35 1,-114 92 17,69-65 39,30-25-60,11-9 14,-62 67-1,118-116-13,0 0 1,0 0-1,-1 1 0,1-1 1,0 0-1,0 0 1,0 0-1,0 0 0,0 0 1,-1 0-1,1 1 1,0-1-1,0 0 0,0 0 1,0 0-1,0 1 1,0-1-1,0 0 0,0 0 1,0 0-1,0 1 1,0-1-1,-1 0 0,1 0 1,0 0-1,0 1 1,0-1-1,1 0 0,-1 0 1,0 0-1,0 1 1,0-1-1,0 0 0,0 0 1,0 0-1,0 0 1,0 1-1,0-1 0,0 0 1,0 0-1,1 0 0,-1 0 1,0 1-1,0-1 1,0 0-1,14 1-24,22-9 38,53-41 21,-2-4 0,111-87 0,-62 40 50,-57 40 155,-77 59-243,-7 7-5,-44 46 39,-2-3 1,-2-2-1,-75 50 1,-51 45-64,114-86-35,30-28 79,1 2 0,-38 44 0,70-73 8,11-3-46,18-5 24,-1-2 0,0-1 0,0-1 0,38-23 0,100-74 121,-72 46-107,22-22 5,-112 83 9,4-5-47,-7 6 24,1 0-1,0 0 0,0 0 1,0 0-1,0 0 0,0 0 1,0 1-1,0-1 0,0 0 1,0 0-1,0 0 0,0 0 1,0 0-1,0 0 0,1 0 1,-1 0-1,0 1 1,0-1-1,0 0 0,0 0 1,0 0-1,0 0 0,0 0 1,0 0-1,0 0 0,0 0 1,0 0-1,0 0 0,0 0 1,0 1-1,1-1 0,-1 0 1,0 0-1,0 0 1,0 0-1,-10 18-1,-1 0 0,0-1 1,-1 0-1,-23 24 0,-71 63-20,34-36 2,-16 16-66,34-34 118,-49 59 0,101-107-22,1 1-8,-2 6 12,2-6-26,11-6 42,26-11-26,0 0 1,-1-3-1,46-28 1,107-81 19,-31 21-79,-60 46-18,-95 58 149,-8 11-93,-15 20-8,-1-2 0,-47 49 1,-71 54 13,93-88 39,-113 98 53,-133 130-1,281-259-101,0 1 0,1 0 0,1 1 0,-13 21 0,22-33 15,6-1-6,2-2 15,-1 1 1,0-1 0,0 0-1,1 0 1,-1 0 0,0-1-1,0 0 1,0 0 0,-1-1 0,12-6-1,63-43-23,-53 34 28,388-287-24,-311 219-2,-103 85 20,1 0 15,9-5 24,-8 4 13,-5 9-59,-1 0-1,1 0 1,-1 0-1,0 0 1,-1-1 0,0 0-1,0 0 1,0 0-1,0 0 1,-1 0-1,-7 5 1,-2 6-3,-247 265-46,33-41 11,223-235 38,-1 0-27,1 0 1,0 0 0,0 1-1,1 0 1,-1 0 0,-4 12 0,9-18-3,13-2-39,1 0 45,-1-1 0,0-1 0,0 0 0,0-1 0,0 0-1,22-12 1,86-52 43,-86 46-53,283-191 24,-259 171-14,2-6-16,-60 47 188,-7 9-131,-33 41-39,-80 76 0,-67 43-47,121-112 65,-394 332-114,424-357 124,15-15-20,1 1 0,0 1 0,1 1 0,-29 39 0,42-45 20,11-7-2,26-14-1,37-25-14,123-86-10,242-194 1,-425 307 133,-6 7-44,-13 18-21,-27 30-11,-168 146 297,33-34-37,156-146-275,9-9-20,1 1 1,-1 0-1,1 0 1,-10 16-1,15-21 44,7-2-25,9-3-23,0 0 1,0-1-1,0 0 1,-1-1-1,0-1 1,25-13 0,86-58-60,-87 52 75,268-169-30,-304 193 46,-7 8-26,-11 14 7,-2-1 0,0-1 0,-39 33 0,-79 49 78,-9 10 130,53-32-201,92-79-22,0 0 0,0 0 0,1 0-1,-1 0 1,0 0 0,0 0 0,1 0 0,-1 0 0,0 0-1,0 1 1,0-1 0,1 0 0,-1 0 0,0 0 0,0 0-1,0 0 1,1 1 0,-1-1 0,0 0 0,0 0-1,0 0 1,0 0 0,1 1 0,-1-1 0,0 0 0,0 0-1,0 1 1,0-1 0,0 0 0,0 0 0,0 0-1,0 1 1,0-1 0,0 0 0,0 0 0,0 1 0,0-1-1,0 0 1,0 0 0,0 1 0,0-1 0,0 0-1,0 0 1,0 0 0,0 1 0,0-1 0,0 0 0,0 0-1,-1 1 1,1-1 0,0 0 0,0 0 0,0 0-1,0 0 1,-1 1 0,1-1 0,0 0 0,0 0 0,41-14-153,-1-2 1,0-1 0,-1-2 0,65-44 0,15-6 196,-117 69 659,-18 9-333,-44 27-238,-20 11-55,-27 24 137,57-36-1737,-73 38 0,105-66-316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5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230 274 3032,'-5'-1'362,"1"0"-1,0 1 0,-1-1 1,1 1-1,0 0 0,-1 0 1,1 1-1,0-1 0,-1 1 1,1 0-1,0 0 0,0 1 1,0-1-1,-8 5 0,-2 0-83,1 2 0,0-1 0,-15 13 0,19-13-162,0 1 0,0-1 1,1 1-1,1 1 1,-1-1-1,2 1 1,-1 1-1,1-1 0,0 1 1,-4 11-1,9-20-131,0 1-1,1 0 0,-1-1 0,1 1 0,-1 0 1,1 0-1,0-1 0,-1 1 0,1 0 1,0 0-1,0 0 0,0 0 0,0-1 0,1 1 1,-1 0-1,1 2 0,0-3 4,-1-1 0,1 1 0,-1 0 0,1-1 0,-1 1 0,1 0 0,0-1 0,-1 1 0,1-1 0,0 1 0,0-1 0,-1 0 0,1 1 0,0-1 0,0 0 0,0 1 0,-1-1 0,1 0 0,0 0 0,0 0 0,0 1 0,0-1 0,1-1 0,3 1-31,0-1 0,1 0-1,-1 0 1,0 0 0,0-1 0,0 1-1,0-1 1,0-1 0,5-2 0,3-4-5,1 0 0,-2-2 1,1 1-1,-1-1 0,-1-1 0,0 0 1,-1-1-1,0 0 0,-1 0 1,-1-1-1,9-17 0,-2-3 34,-1 0 0,-2 0 0,15-69 1,-17 37 654,-9 63-462,5-19 1797,22 194-1358,-10-56-1614,-5-40-2541,-11-61 1205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2:59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 3168,'0'0'2741,"-4"4"-2639,-31 47 113,3 0 1,-30 66 0,45-85-143,16-30-82,0 0 1,0 0-1,0 0 0,0 0 1,0 0-1,1 0 1,-1 0-1,0 0 1,1 0-1,0 0 0,-1 0 1,1 0-1,0 0 1,0 0-1,0 0 1,0 1-1,1 2 1,3-5 7,-1 0 1,0 0 0,0 0 0,0-1 0,0 1 0,0-1 0,1 0 0,-1 0-1,0 0 1,-1 0 0,1 0 0,0-1 0,0 1 0,0-1 0,-1 0 0,1 0-1,-1 0 1,0 0 0,3-3 0,4-4-16,73-54-76,-20 13 59,131-79 0,-191 128 10,0 0-20,7-3 16,-7 3 13,-2 1-63,1 0 76,-1 1 0,1-1 0,-1 1 0,1-1 0,-1 1 0,1 0 0,-1-1 0,1 1 0,-1-1 0,0 1 0,1 0 0,-1-1 1,0 1-1,0 0 0,0-1 0,1 1 0,-1 0 0,0 0 0,0-1 0,0 1 0,0 0 0,0-1 0,0 1 0,0 0 0,-1 0 0,1-1 1,0 1-1,0 0 0,0-1 0,-1 1 0,1 0 0,0-1 0,-1 2 0,-8 26-23,9-28 27,-37 70-25,-3-2-1,-66 85 1,25-37-14,78-111-42,0-1 29,0 0 1,0 0-1,1 1 0,0-1 0,0 0 0,0 1 1,-2 7-1,4-10-2,3-3-29,-1 1 76,1-1 1,0 1 0,0-1-1,-1 0 1,1 0 0,-1 0 0,1 0-1,-1-1 1,1 1 0,3-4-1,2 0 0,16-9-8,0 0 1,-1-2-1,0-1 1,23-23 0,5-5 33,74-57-144,-124 101 91,-5 7-139,-15 25 156,-3-1 0,0-1 0,-28 27 1,-92 83-53,70-70 39,63-59 20,-52 49-97,-55 71-1,115-129 71,11-2-102,-1-1 132,0 0 1,1-1 0,-1 0 0,0 0-1,0-1 1,0 0 0,-1 0-1,15-11 1,74-56-31,-88 63 43,245-186-58,-231 178 203,-21 14-108,-5 8-33,1-1 0,-1 0 0,0 0 0,0-1 0,-1 1 0,1-1 0,-1 0 0,-6 6 0,-56 58-21,32-34 25,-168 204 79,138-141-105,31-43-1,32-52-3,0-1 13,1 0-1,0-1 1,0 1 0,0 0 0,0-1-1,-1 1 1,1 0 0,0-1-1,0 1 1,0 0 0,1-1 0,-1 1-1,0 0 1,0-1 0,0 1 0,0 0-1,1-1 1,-1 1 0,0 0 0,0-1-1,1 1 1,-1-1 0,1 1 0,-1 0-1,0-1 1,1 1 0,-1-1 0,1 1-1,-1-1 1,1 0 0,0 1 0,-1-1-1,1 0 1,-1 1 0,1-1 0,0 0-1,-1 1 1,1-1 0,0 0 0,-1 0-1,1 0 1,0 0 0,-1 0 0,1 0-1,0 0 1,-1 0 0,1 0 0,0 0-1,-1 0 1,1 0 0,0 0 0,-1-1-1,1 1 1,0 0 0,0-1 0,42-13 2,-7-4 22,-2-2 0,1-1-1,42-36 1,-28 21-3,-5 3-44,-4 2 42,1 2 1,2 2 0,55-26-1,-96 52-12,-6 10 53,-6 13-45,0 0 1,-2-1-1,-1-1 0,-25 32 0,-75 78 187,48-61-62,-323 366 763,376-420-835,7-10-33,0 0 1,1 0-1,-1 0 0,1 0 1,1 1-1,-1-1 1,1 1-1,0 0 1,0 0-1,-3 12 1,12-19-9,5 0-21,0-1-1,0 0 1,0-1 0,0-1-1,0 0 1,-1 0 0,0-1-1,18-11 1,85-62 24,-68 44-38,260-213 162,-301 244-161,4-2-6,-5 4 78,-6 9-81,-4 13 7,-1 0 0,0 0 0,-2-1 0,-21 33 0,-64 82-33,71-102 67,-197 293-154,215-316 101,4-7-2,2-1 4,0 10-8,0-10 2,9-5 10,16-8 25,0-2 0,-1 0-1,-1-1 1,30-24 0,91-85 24,-60 50-20,-6 6 41,-76 65 13,-5 10-74,0 0 18,-1-1-1,-1 0 0,1 1 0,-1-1 0,0-1 0,-1 1 0,-7 7 1,-9 11 18,-117 137 29,-17 22-55,150-176-1,-1-1-10,1 1-1,0-1 0,1 1 0,-1 0 0,2 1 0,-1-1 0,1 1 0,0 0 1,-4 18-1,14-28 34,7-2-19,-1-1 0,0 0 0,0 0-1,-1-1 1,1-1 0,-1 0 0,0 0 0,-1-1 0,15-13 0,94-90-42,-71 63 44,8-8 253,-55 53-202,-5 11 22,0-1 0,-1 1-1,0-1 1,-1-1-1,1 1 1,-8 7 0,-59 69-118,-159 160 71,-9 9-136,240-253 108,0 0 0,-1 0 0,1 0 0,0 1 0,0-1 0,-1 0 0,1 0 0,0 0 0,0 0 0,0 1 0,-1-1 0,1 0 0,0 0 0,0 0 0,0 1 0,-1-1 0,1 0 0,0 0 0,0 1 0,0-1 0,0 0 0,0 0-1,0 1 1,-1-1 0,1 0 0,0 0 0,0 1 0,0-1 0,0 0 0,0 1 0,0-1 0,0 0 0,0 0 0,0 1 0,0-1 0,1 0 0,-1 1 0,0-1 0,0 0 0,0 0 0,0 1 0,0-1 0,0 0 0,1 0 0,-1 1 0,0-1 0,0 0 0,0 0 0,1 0-1,-1 1 1,0-1 0,0 0 0,0 0 0,1 0 0,22-2-3,-13-1-9,-1 0-1,1 0 1,-1-1 0,11-7 0,287-226-122,-295 230 15,-31 30 72,-40 40-6,-262 241-200,314-298 227,4-4 30,1 0 1,0 0 0,0 1-1,0-1 1,0 0 0,0 1-1,0-1 1,0 1 0,1 0-1,-1 0 1,1-1 0,0 1-1,0 0 1,-1 5 0,2-6-16,9-4-56,23-5 80,0-2 1,0 0 0,0-3 0,30-15-1,127-74-158,36-15-1042,-206 110 838,-14 10 76,-17 18 115,7-14 245,-7 8 14,-1 0 0,-1 0 1,0-2-1,-1 1 0,-29 19 1,8-5 65,-64 52 201,-56 51 165,152-128-516,-1 3-3,4-5 56,10-6-72,33-17 25,0-2 0,50-37 0,-27 18 149,-63 40-113,6-3 34,-4 5-18,-7 5 369,-24 27-382,-1-1 0,-39 32 0,-22 22 10,75-66-57,14-19-19,0 0 1,0 0 0,0 0 0,0 0-1,0 1 1,0-1 0,0 0-1,0 0 1,0 0 0,0 0 0,0 0-1,0 1 1,1-1 0,-1 0-1,0 0 1,0 0 0,0 0 0,0 0-1,0 1 1,0-1 0,0 0-1,1 0 1,-1 0 0,0 0 0,0 0-1,0 0 1,0 0 0,0 0 0,1 0-1,-1 0 1,0 0 0,0 0-1,0 1 1,0-1 0,1 0 0,-1 0-1,0 0 1,0 0 0,0 0-1,0 0 1,1-1 0,-1 1 0,0 0-1,0 0 1,0 0 0,0 0-1,1 0 1,-1 0 0,0 0 0,0 0-1,0 0 1,0 0 0,0 0 0,0-1-1,1 1 1,-1 0 0,39-12-163,-1-2 1,0-1 0,45-26-1,113-75-574,-167 100 1516,-43 30-451,-66 46-91,59-43 3,-101 65 435,107-67-782,15-5-433,22-1 139,-16-8 181,0-3-37,64-17-1937,-68 18 1287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2:59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0 4200,'0'0'-188,"-27"45"32,13-33 104,-4 1 76,-4 0-100,2 0 36,0 1-88,0-1-120,1-1 24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3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66 4080,'0'0'4520,"-9"-4"-1800,9 4-2652,252-28 356,-98 15-286,-64 4 173,-87 9-288,30-9-377,-23 6-3752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33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1 3752,'0'0'5814,"0"7"-5789,-3 39 83,3-43-88,0 1-3,-5 183 579,4-72-219,8 122-8,-1-150-309,-9 143 0,-26 230-20,16 150-669,8-265-1042,4-302 1550,-3 0 0,-8 45 0,-7 56 71,-5 106-30,8-147 104,8-63-11,2 0-1,2 0 1,2 60 0,6-59 55,20 79 1,0 8-51,-18-66-7,2 0 55,-3 119-1,-26 124-73,12-27 96,10-208-78,-2-61-16,-3 49 15,3 5 8,-12 54-25,7-63 51,0 5-104,-23 95-1,-25 66 432,37-166-108,-32 116-215,40-104-112,0 14 112,9-76-59,-6 39 6,-1-5-107,6-35 19,-11 33-1121,9-24-884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3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3000,'0'0'4325,"8"12"-3675,-2 46 339,43 287 1463,-32-246-2348,-4 1 0,0 158 0,-50 245-67,-14 36 34,31-199-148,15 120 44,6-420 63,3 20-69,15 72 1,-6-55 15,2 32-17,4 187 0,-32-23 32,13-173 56,17 126-1,-6-115 85,-11-69-29,-1 1 0,-2 0 0,-2-1 0,-21 82 0,-2 16 67,6 67-143,15-98-28,5-58-64,-9 59 1,7-86 20,1 1 1,0 47-1,2-1-30,-5 84 16,8-92 96,0 37-160,0-68 62,-2 0 0,0-1 1,-8 45-1,8-72 30,0 113-633,1-5-4234,-1-108 3328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3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 3828,'-4'-1'747,"3"1"-550,0-1-1,-1 1 1,1 0-1,0 0 1,-1 0-1,1 0 1,0 0-1,-1 0 1,1 0-1,0 1 1,0-1-1,-1 0 1,1 1-1,0-1 1,0 1-1,-1-1 1,1 1-1,0 0 1,0-1-1,0 1 1,-1 1-1,0 0 71,-16 52 546,15-31-670,2 0 1,0-1-1,1 1 1,1 0-1,8 38 1,-4-18 29,26 99 203,-31-139-380,5 7 171,-5-8-126,1 1 0,0-1 0,0 0 1,0 0-1,0 1 0,0-1 0,1 0 0,-1 0 1,0 0-1,1 0 0,0-1 0,2 4 0,2-2-3,-1-1-1,1 0 0,0-1 1,0 1-1,-1-1 0,1 0 0,11 0 1,65-6 75,-74 5-101,58-9-241,0-2 1,0-3-1,-1-3 1,64-27-1,-84 29-16,27-7-395,-69 21 578,8 0-139,-1-1 1,1-1-1,18-7 1,-26 9 102,-1 0 72,12-2-254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3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3068,'0'0'356,"-37"32"-36,20-23-260,-2-3-204,4 1-368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50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93 3576,'-7'1'5201,"103"-24"-5020,181-19 0,-195 31 806,-157 15-903,-125 23-1,122-15-61,20-1-107,55-11 67,-7 3-50,15 1 11,22 1-256,11-3 297,-1-2 0,1-1 0,68-11 0,-106 12 16,38-5 8,56-17 0,-91 22 6,5-3 4,-8 3-11,0 0 1,0 0 0,0 0 0,0 0 0,0 0-1,0 0 1,-1 0 0,1 0 0,0 0 0,0 0-1,0 0 1,0 0 0,0-1 0,0 1 0,0 0-1,0 0 1,0 0 0,-1 0 0,1 0 0,0 0-1,0 0 1,0 0 0,0-1 0,0 1 0,0 0-1,0 0 1,0 0 0,0 0 0,0 0 0,0 0-1,0 0 1,0-1 0,0 1 0,0 0 0,0 0 0,0 0-1,0 0 1,0 0 0,0 0 0,0-1 0,0 1-1,0 0 1,0 0 0,0 0 0,1 0 0,-1 0-1,0 0 1,0 0 0,0 0 0,0-1 0,-19-2-7,-1 0 1,1 2-1,0 0 1,-1 1-1,-25 3 1,-111 21-47,46-6 104,-25-2-120,133-15 13,110-10-46,154-30 0,-169 22 26,6-6 138,-96 22-37,-9 0-110,0 1 75,1-1 0,-1 1 0,0 0 0,1 0 0,-1 1 0,-9 2 0,-12 0-8,-414 53-21,414-52 31,25-4-3,0 0 1,-1 0-1,1 0 1,0 0-1,0 1 1,0-1-1,-1 1 0,1-1 1,0 1-1,0 0 1,0 0-1,0 0 1,-3 2-1,27 4-77,52-1-55,299-18-61,-362 11 190,28-2 4,-7 4-46,-29-1 61,-12 2 2,-441 99 314,447-101-296,3 1-34,0 0 0,1-1 0,-1 1 0,0-1 0,1 1 0,-1-1 0,0 1 0,1-1-1,-1 0 1,1 1 0,-1-1 0,1 1 0,-1-1 0,1 0 0,-1 1 0,1-1 0,-1 0 0,1 0 0,-1 1 0,1-1-1,0 0 1,-1 0 0,1 0 0,-1 0 0,1 0 0,0 0 0,-1 0 0,2 0 0,33 1 7,50-8 6,-65 5-39,186-24-15,-204 26 56,-18 0-5,-1 0 4,1 1-1,-28 6 0,-29 1 23,-140 19 106,208-26-164,-3 2-10,5-3 45,9 2-16,17 1-7,0-1 0,0-1 0,0-2 0,0 0 0,-1-1 0,44-9 0,9-1-2,-33-2 23,-40 13-18,-1 1 1,-1-1 11,0 1 0,0 0 0,1 0-1,-1 0 1,0-1 0,0 1 0,1 0 0,-1 0-1,0-1 1,0 1 0,0 0 0,1-1-1,-1 1 1,0 0 0,0 0 0,0-1-1,0 1 1,0 0 0,0-1 0,0 1 0,0 0-1,0-1 1,0 1 0,0 0 0,0-1-1,0 1 1,0 0 0,0-1 0,0 1 0,0 0-1,0-1 1,0 1 0,0 0 0,-1-1-1,1 1 1,0 0 0,0-1 0,0 1-1,0 0 1,-1 0 0,1-1 0,-1 1 0,-25-7 21,0 1 1,-1 2 0,-38-3 0,-42-4-77,104 10 19,14 2-67,62 3-44,-1-3 0,1-4 0,76-12 0,-146 15 417,-8-5-227,-3 0-20,0 1 0,0-1 0,0 1 0,0 1 0,0 0 0,-1 0 0,0 1 0,1 0 0,-1 0-1,0 1 1,0 0 0,-11 0 0,-66-2 209,137 9-272,0-2-1,57-3 1,-31-3 433,-317 16-346,242-14-53,0 0 1,0 0-1,0 1 1,0-1-1,0 1 1,-1-1-1,1 1 1,0 0-1,0 0 1,0 0-1,-1 0 1,3 1-1,5 3-1,13 0-20,0-1 0,0-1 0,0-1 0,0-1 0,30-3 1,-9 1-63,76 5-316,-116-5 348,-1 2-47,5 0 68,-9 0 42,-85 9 308,-151-3 0,235-7-259,10 2-74,1 1 14,-1-1-1,1 0 0,-1 0 0,1 0 1,0-1-1,0-1 0,0 1 0,12-2 1,-3 0-26,40-2 43,-54 3-24,8 0 23,-8-1 9,-10 0 125,-153-7 89,156 8-219,-17 1-18,20-2-9,1 1 1,-1 0 0,0 0 0,0 0-1,0 0 1,1 0 0,-1-1 0,0 2 0,0-1-1,0 0 1,0 0 0,1 0 0,-1 0 0,0 0-1,0 1 1,0-1 0,1 0 0,-1 1-1,0-1 1,1 1 0,-1-1 0,0 1 0,1-1-1,-1 1 1,0-1 0,1 1 0,-1-1 0,0 2-1,-3 4-3,1-1 0,-1 0 1,-1 0-1,1-1 0,-9 8 0,9-9-419,1 0 0,-1 0 1,1 1-1,0-1 0,0 1 1,0-1-1,-2 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0:5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3356,'-14'6'1330,"14"-6"-1279,-1 0 1,1 0-1,-1 0 1,1 0 0,0 0-1,-1 0 1,1 1 0,-1-1-1,1 0 1,0 0 0,-1 0-1,1 0 1,0 1-1,-1-1 1,1 0 0,0 0-1,0 1 1,-1-1 0,1 0-1,0 1 1,0-1 0,-1 0-1,1 1 1,0-1-1,0 0 1,0 1 0,0-1-1,-1 1 1,1-1 0,0 0-1,0 1 1,0-1-1,0 0 1,0 1 0,0-1-1,0 1 1,0-1 0,0 1-1,7 4-34,-1 0-1,1-1 0,0 0 0,0 0 1,0 0-1,1-1 0,-1 0 0,1-1 1,0 0-1,11 2 0,5 1-93,-1-2 1,40 1-1,-57-4 66,94 6 1858,-106-4-1750,-99 31 389,104-32-568,-11 3-2884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4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3424,'-2'-7'10359,"-5"49"-9859,2-1 1,2 1-1,1 0 0,5 46 0,-2-8-161,0 154-788,-1-232 102,0 7 54,0-2-1022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6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241 362 4336,'-8'0'546,"0"0"0,-1 0 0,1 1 0,0 0-1,-1 1 1,1-1 0,-10 5 0,6-2-390,1 0 1,0 1 0,0 0 0,0 1 0,0 0 0,1 1-1,0 0 1,1 0 0,-1 1 0,1 0 0,1 1 0,0 0-1,-12 18 1,18-26-139,1 1-1,-1 0 0,1 0 0,0 0 1,0 0-1,0 0 0,0 0 1,0 1-1,1-1 0,-1 0 0,0 0 1,1 1-1,0-1 0,0 0 1,-1 1-1,1-1 0,1 0 0,-1 1 1,0-1-1,0 0 0,1 0 1,0 1-1,-1-1 0,1 0 0,0 0 1,2 4-1,-1-4 2,1-2-46,3 0 32,0 0 0,0 0-1,1-1 1,-1 0 0,0 0 0,-1-1-1,1 1 1,0-1 0,0-1 0,-1 1 0,1-1-1,-1 0 1,0 0 0,7-6 0,-7 6-26,6-5 17,-1-1 1,0 0 0,0-1 0,-1 0-1,0 0 1,-1-1 0,0 0 0,-1-1-1,0 1 1,-1-2 0,0 1 0,5-16-1,3-18 10,-1 0-1,6-52 1,-11 57-14,-5 18 245,-1-1 0,-1 1 0,-2-25 0,1 45 257,-2 10-464,-1 8-14,0 0 0,2 0 0,0 1 0,0-1 0,1 0 0,1 0 0,1 0-1,0 0 1,1 0 0,0 0 0,9 21 0,-8-23-51,1 0-1,0-1 0,1 0 1,0 0-1,1 0 1,0-1-1,1 0 0,0-1 1,1 0-1,0 0 1,0 0-1,1-1 0,1-1 1,11 8-1,-16-12-43,1-1 0,-1-1 0,0 1 0,1-1 1,-1 0-1,1 0 0,0-1 0,-1 0 0,1 0 0,0-1 0,0 1 0,0-1 0,0-1 0,0 0 0,-1 0 1,1 0-1,0-1 0,-1 1 0,1-2 0,-1 1 0,1-1 0,-1 0 0,0 0 0,0-1 0,-1 1 0,1-2 0,-1 1 1,1 0-1,-1-1 0,-1 0 0,1 0 0,-1 0 0,0-1 0,0 0 0,6-11 0,-9 14 89,0 0-1,0-1 1,0 1 0,-1 0-1,1 0 1,-1-1-1,0 1 1,0 0-1,0 0 1,0-1 0,-1 1-1,1 0 1,-1-1-1,0 1 1,0 0 0,-1-3-1,-24-43 574,25 48-498,0 0-79,1 1 1,-1 0-1,0-1 0,0 1 1,1 0-1,-1 0 0,0-1 1,0 1-1,1 0 1,-1 0-1,0 0 0,0 0 1,1 0-1,-1 0 0,0 0 1,0 0-1,1 0 0,-1 1 1,0-1-1,0 0 1,1 0-1,-1 1 0,-1-1 1,0 5-27,0-1-1,-1 1 1,1 0 0,1 0 0,-1-1 0,1 1 0,0 0 0,0 0 0,0 0 0,1 1 0,0-1 0,0 0 0,0 0-1,0 0 1,1 0 0,0 0 0,0 0 0,0 0 0,1 0 0,0 0 0,0 0 0,0-1 0,0 1 0,1-1 0,0 0-1,0 1 1,0-1 0,0 0 0,0-1 0,1 1 0,6 5 0,-8-8-37,4-2 33,-1 0-1,1 1 1,0-2 0,-1 1-1,1-1 1,-1 0-1,1 0 1,-1 0 0,0-1-1,0 1 1,0-2-1,0 1 1,0 0-1,-1-1 1,1 0 0,-1 0-1,0 0 1,0 0-1,-1-1 1,6-8 0,31-49 120,-29 42 102,1 1 0,0 1 0,16-17 0,-26 33-183,-1 1 0,1 0 1,-1 0-1,1 1 0,-1-1 1,1 0-1,0 0 1,-1 1-1,1-1 0,0 1 1,-1 0-1,1-1 0,0 1 1,0 0-1,-1 0 0,1 0 1,0 0-1,0 0 0,-1 1 1,1-1-1,0 0 1,-1 1-1,1-1 0,0 1 1,-1 0-1,1-1 0,0 1 1,2 2-1,3 1 31,0 1 0,0 0-1,0 0 1,10 11 0,-9-5-170,0 0 0,0 0 1,-1 1-1,-1 0 0,0 1 1,-1-1-1,0 1 0,-1 0 1,0 0-1,-1 0 0,2 25 1,-5-36-63,1-9-1295,4-23 1527,50-226 1629,-51 242-1416,-3 10-211,0 0 0,0 0 0,1 0 0,-1 0 0,1 0 0,0 1 0,0-1 0,0 0 0,5-4 0,-5 6 207,4 3-94,-5-1-153,0-1 1,0 1-1,0 0 0,0 0 0,0 0 0,0 0 0,0 0 0,0 1 0,0-1 0,0 0 0,0 0 0,0 1 0,0-1 0,0 0 0,0 1 0,0-1 0,0 1 0,0-1 0,0 2 0,11 15 104,-1 1 0,-1 0 1,0 1-1,-1 0 0,-2 0 0,0 1 0,8 34 0,-4 6-2318,4 84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4160,'-15'-13'6573,"8"4"-4153,9 5-747,206 12-1760,-66 9-5489,-125-14 2842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4720,'0'1'163,"-1"-1"0,0 0 0,1 1-1,-1-1 1,0 0 0,1 1 0,-1-1-1,1 0 1,-1 1 0,0-1 0,1 1-1,-1-1 1,1 1 0,0 0 0,-1-1-1,1 1 1,-1-1 0,1 1 0,0 0-1,-1-1 1,1 1 0,0 0 0,0-1-1,0 1 1,0 0 0,-1 0 0,1-1-1,0 1 1,0 0 0,0-1 0,0 1-1,1 0 1,-1 0 0,0-1 0,0 1-1,0 0 1,0-1 0,1 1 0,0 1-1,1-1-17,0 1 0,1-1 1,-1 0-1,1 0 0,-1 0 0,1 0 0,-1 0 0,1 0 0,-1-1 0,1 1 0,3-1 0,80 2-449,-82-2 619,165-14-194,-58-6-4745,-95 16 2142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3576,'0'0'8616,"8"-3"-8267,53-18 262,107-21 0,-24 8-963,-92 21-84,-21 5-1855,44-15 0,-63 18-153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4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 3260,'0'0'261,"-1"0"-1,1-1 0,-1 1 1,0-1-1,1 1 0,-1 0 1,1-1-1,-1 1 0,0 0 1,0 0-1,1 0 0,-1 0 0,0-1 1,1 1-1,-1 0 0,0 0 1,1 0-1,-1 0 0,0 0 1,0 1-1,1-1 0,-1 0 1,0 0-1,1 0 0,-1 1 1,0-1-1,1 0 0,-1 1 1,1-1-1,-1 0 0,0 1 1,0 0-1,11 17 2194,-3-8-2940,7 14 627,4 4-70,-1 2-1,-1 0 1,20 58 0,-32-77-75,-2 0 0,0 0 0,0 0 1,-1 1-1,0-1 0,-1 1 0,0-1 0,-1 0 0,0 1 0,-1-1 1,0 0-1,-1 0 0,0 0 0,-1 0 0,-6 13 0,2-7-71,-2-1 0,0 1-1,0-2 1,-2 1 0,0-2-1,-23 23 1,27-30-846,0 0-1,-1 0 1,0-1 0,-13 7-1,10-9-1764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06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2822 4120,'0'0'8416,"21"-4"-8059,26 2-149,-44 1-186,17 0 33,56-14 22,-62 12-77,29-12 25,-25 8-7,-4 1-11,-5 3 14,55-25 10,-1-3-1,95-63 1,-135 79-34,22-17 4,-1-1 0,39-41 0,-48 43-4,-13 7 31,-1-1 1,-2-1-1,0-1 0,21-40 1,-39 65-11,35-61 105,-13 21-86,86-208 446,-81 181-389,66-170 7,-78 192-32,-10 29 23,1-1 1,18-34-1,45-121 48,-25 74-18,47-103-132,-63 145 17,42-92 12,-67 140-16,-3 9-1,16-24 0,-13 21-4,14-23 13,-15 22-15,9-19 7,1 0 1,1 0-1,1 2 1,2 0-1,0 0 1,25-23-1,-16 11 21,-13 17-22,31-33 11,-42 49-14,0-2 5,29-34-1,-6 13-2,102-90-57,-124 112 50,-1 0 0,6-3 4,55-41 12,-61 45-16,8-5 10,0 0-1,0 1 1,20-8 0,4-1-19,-2-2 24,-5 7 16,-25 8-31,17-5-14,48-12 45,-64 17-23,54-13-1,55-11-5,-63 14-2,43-8-19,-89 18 18,1 1-8,32-6 23,-33 6-11,0-1 7,11 0-14,50-5 53,-59 6-38,18 1 21,65 8-79,-85-9 54,0 1 9,10 2-22,71 21 23,-82-24-1,32 14 14,65 38-43,-96-51 14,-2-1 5,0 0-1,0 0 1,0 1 0,0-1-1,0 0 1,0 0 0,0 1 0,0-1-1,0 0 1,0 1 0,-1-1-1,1 1 1,0-1 0,0 1-1,0 0 1,-1-1 0,2 2-1,31 22-14,-15-11 19,0 2 0,20 21-1,-14-12-14,-22-22 8,2 0 6,15 14-1,-1 1-1,23 25 1,-39-39-3,0-1 3,6 7 1,11 13 11,27 42 1,-7-8-10,-11-8-39,-23-39 34,30 46-2,-3-8-3,-31-45 3,35 50-7,14 32 22,-2-2-38,-41-72 31,-1 0 0,0 1 0,6 17-1,-11-26-9,6 8-11,3 15 5,37 67-15,-12-39 32,116 185-50,-45-66 72,-4-15 12,-92-142-39,32 38 18,34 45-44,-37-57 36,1-6-4,-31-28-7,1 1-1,-1 1 1,-1-1 0,9 11-1,-14-16-2,9 6 6,28 24-15,36 33 19,-75-65-5,2 0-1,1 0 3,16 17 11,61 40 12,-18-25 19,1-2-12,-20-9 20,1-2 0,79 23-1,45 7-13,25-12 16,-171-34-42,18 2 20,0-1 0,1-2 0,0-1 0,0-3 0,-1-1 0,60-12 0,176-51 453,-275 65-459,20-5 76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58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0 249 4368,'0'0'8926,"0"0"-8912,0 1 1,0-1 0,0 1-1,0 0 1,0-1-1,1 1 1,-1-1 0,0 1-1,0-1 1,0 1-1,0 0 1,1-1 0,-1 1-1,0-1 1,0 1-1,1-1 1,-1 1 0,1-1-1,-1 1 1,0-1-1,1 1 1,-1-1 0,1 0-1,-1 1 1,1-1-1,-1 0 1,1 1 0,0-1-1,707-14 139,-108-23-151,-248 6 39,574-5-39,-563 25 23,472-8 2,-204 25 44,-143-12-246,57-30 94,-471 30 100,183-7-35,-131 9 30,0-5 0,141-29 0,-260 37-396,17-6 940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00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13 3804,'0'0'3655,"1"-9"-3207,-1 5-139,-3 9 1589,-16 52-1514,3 1-1,2 0 1,-8 79 0,-6 190 160,27-321-538,-36 363 393,29-298-379,4-3 7,3 1-1,4-1 1,19 122-1,3 52-3,-22-93-37,-3-68 7,3 0 0,20 113 1,27 242-50,-18-129 42,-21-223 31,17 194-109,-24-231-21,-3-1 0,-1 1 0,-12 80 0,11-125 25,1 0-1,-1 1 1,0-1 0,0 0 0,1 1-1,-1-1 1,-1 0 0,1 0 0,0 0 0,-3 4-1,-13 9-3366,3-5 1278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01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366 153 3848,'0'0'2861,"0"-4"-2355,-1-57 4209,1 57-3538,0 3-1083,0-1 1,0 1 0,0 0 0,0-1 0,0 1 0,-1-1 0,1 1 0,0 0 0,-1-1 0,1 1-1,-1 0 1,0-1 0,1 1 0,-2-2 0,-2 3-80,1 0-1,-1 0 1,1 0-1,-1 1 1,1-1-1,-1 1 1,1 0-1,0-1 1,-1 2-1,1-1 1,0 0-1,0 1 1,0-1 0,0 1-1,-5 3 1,-52 39 29,49-35-24,-74 52 54,-48 40 57,131-100-116,-5 4 10,5-2-32,6-6-40,344-274 109,-345 274-54,-1 1-1,1 0 1,0 0-1,-1 0 1,1 1-1,0-1 1,0 1-1,0-1 1,0 1-1,0 0 1,0 0-1,1 1 1,-1-1-1,0 1 1,0-1 0,1 1-1,-1 0 1,0 0-1,1 0 1,-1 1-1,0-1 1,0 1-1,1 0 1,-1 0-1,0 0 1,0 0-1,0 0 1,0 1-1,0-1 1,4 4-1,6 6 1,0-1-1,0 2 0,-1 0 1,20 26-1,-7-9 19,-4-5-242,150 162 447,-54-67-5786,-101-103 2588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1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570 2758 3476,'0'0'526,"-4"0"-90,-7 1 260,0 0-1,0 1 0,0 0 0,-15 6 1,24-7-587,-17 4 478,-58 21 482,74-25-1007,-54 16-90,-2 2 224,56-18-253,-34 10 64,13-5 146,11-2-127,1-2 1,-1 1 0,0-2-1,-15 1 1,25-2-20,-58 14 10,1 4 15,58-18 146,-8 2-166,11-2-16,-1 0 1,0 0 0,0 0-1,0 0 1,0 0-1,0 0 1,0 0 0,0 0-1,0 0 1,0 0-1,0 0 1,1 0 0,-1 0-1,0 0 1,0 0-1,0 0 1,0 1 0,0-1-1,0 0 1,0 0-1,0 0 1,0 0 0,0 0-1,0 0 1,0 0-1,0 0 1,0 0 0,0 0-1,0 0 1,0 1 0,0-1-1,1 0 1,-1 0-1,0 0 1,39-2-21,-30 2 35,20-6 61,0 2-29,0-2 0,-1-1 0,53-19 0,-46 13-40,65-21 20,-97 33-6,54-20-27,-13 6-18,-41 14 16,51-22 175,91-44-256,-99 43 174,70-47 1,-53 27-54,-3 2 16,92-83 1,-31-12 387,-110 122-357,-9 13-34,0-3-25,0 0 0,0 0 1,0 1-1,1-1 0,-1 1 0,1 0 0,0 0 1,4-5-1,12-17-128,12-26 495,32-77-1,31-111-37,-75 188-339,0 7 50,-3 0 0,-2-2 1,9-52-1,2 4-23,-5 22-13,7-30 35,-15 58-39,1 1-1,29-65 1,-34 94-11,-2-1-1,8-28 1,4-12-5,3-2 1,-20 54 2,2-1-30,41-70 66,-42 72-35,0-1 0,5-9 9,0 0 1,1 1 0,0 1 0,19-22 0,-1 2 35,-17 17-30,0 2 0,1-1-1,0 1 1,1 1 0,1 0-1,16-13 1,61-55 21,13-2 67,-70 59-119,2 2 0,0 1 0,2 2 0,51-17 0,1-2 38,-70 28-15,1 1 0,-1 1 0,36-7 0,43-11-43,-89 22 38,109-29 33,21-5-106,-76 23 114,53-8-6,-25 8-40,-19 13-8,-62 1-1,5 2 29,68 13 18,-79-15-47,20 4 10,-16-3 3,21 10-36,-24-10 30,-1-1 8,49 18 6,-50-18 9,17 14 21,82 45 15,-75-44-36,-1 1-1,32 28 1,-42-31 21,-1 0 0,21 28 0,-26-31-18,-7-8-20,9 19 11,10 16 66,-20-35-77,19 44-20,61 177 62,-37-96-94,-27-73 58,10 63 0,-17-68 7,23 70 0,3-6-4,-23-73 10,-6-16-5,2 1 0,0-2-1,16 29 1,1-6 17,1-2-1,2-1 1,2-2 0,2-1-1,48 47 1,-2-8 15,-28-28-46,81 67 1,-79-82-26,-13-8 22,1-2 0,2-2 0,58 26 0,-30-15-9,20 3-13,-13-9 19,-15-7-2,72 16-1,-58-21-9,91 9 0,-161-26 15,42 5-375,78 0 0,-120-6 217,12-2-874,-6-1-2127,8-2 428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3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3368,'0'0'644,"15"-3"-116,5 3-1292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7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4 3940,'-11'-4'7994,"5"11"-7877,1 0-1,0 0 0,0 0 0,0 0 0,1 1 0,0 0 0,1 0 0,-1 0 0,-1 9 1,-20 84 296,19-67-418,3-21-96,0-1-1,1 0 0,1 1 1,0-1-1,1 1 0,2 20 1,-1-31 85,-1 1 1,1-1 0,0 0 0,0 1 0,0-1 0,0 0 0,1 0 0,-1 0-1,1 0 1,-1 0 0,1 0 0,0 0 0,-1 0 0,1-1 0,0 1 0,0-1 0,0 1-1,1-1 1,-1 0 0,0 0 0,0 0 0,1 0 0,-1 0 0,0 0 0,1-1-1,-1 1 1,1-1 0,4 0 0,6 1 11,1 0-1,-1-1 0,24-3 1,-32 2-11,47-5-127,71-8-328,-42-2-3363,-58 9 1582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16 3192,'-24'-4'12027,"259"-7"-14158,-181 10-1529,-30 1 833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4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4208,'0'0'5443,"0"-1"-5409,0 0 0,0-1 0,1 1 0,-1 0 0,0-1 0,1 1 1,-1 0-1,0 0 0,1-1 0,0 1 0,-1 0 0,1 0 0,0 0 0,1-2 0,54-7-307,-19 7-2676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4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3412,'0'0'4056,"18"-5"-3100,-13 4-968,86-5 1020,-21 4-4044,-50 2 1380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4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3248,'0'0'751,"20"-1"1216,6-2-1231,59-6 168,-28 5-3230,-41 3 1166</inkml:trace>
  <inkml:trace contextRef="#ctx0" brushRef="#br0" timeOffset="1">753 14 3280,'13'-4'296,"0"1"68,10 2-64,-5-1-172,-2-1-344,4 2-656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 3660,'0'0'3049,"41"-9"-845,56 3-1453,-48 3-3784,-35 2 1286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5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3532,'100'-9'3938,"-11"0"-6045,-74 7 904</inkml:trace>
  <inkml:trace contextRef="#ctx0" brushRef="#br0" timeOffset="1">676 4 3068,'0'0'-36,"20"-4"4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5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3424,'0'0'1268,"22"-2"-11,-4 4-1341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6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0 3224,'-32'5'168,"2"1"-248,4 0-64,-2-3 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7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22 4348,'0'0'1612,"-7"2"-963,-21 9-118,26-11-457,1 1 0,-1 1 1,0-1-1,1 0 0,-1 0 0,1 0 1,-1 1-1,1-1 0,-1 1 0,1-1 0,0 1 1,0 0-1,0-1 0,0 1 0,0 0 1,0 0-1,0 0 0,1 0 0,-1 0 0,0 3 1,-2 5 279,-1-2-274,0 2 16,0 0 1,1 1-1,0-1 1,1 1-1,0-1 1,0 1 0,1 0-1,1 0 1,0-1-1,1 18 1,0-26-101,-1-1-1,1 1 1,-1-1 0,1 1-1,-1-1 1,1 1 0,0-1-1,0 1 1,0-1 0,0 0-1,0 0 1,0 0 0,0 1-1,0-1 1,0 0 0,0 0-1,1 0 1,-1-1 0,0 1-1,1 0 1,-1 0 0,0-1-1,1 1 1,-1-1 0,1 1-1,-1-1 1,1 0 0,0 1-1,-1-1 1,1 0 0,-1 0-1,1 0 1,-1 0 0,1 0-1,1-1 1,-2 1 4,2 0 11,26-19 36,-23 14-37,1-1 0,-1 0 0,-1 0 0,1 0 0,-1-1 0,0 0 0,-1 0 0,7-13 0,-5 10 151,14-27 1618,-20 36-1426,0 1-337,0 0 0,0 0 0,0 0 0,1 0 0,-1 0 0,0 1 0,0-1 0,0 0 0,0 0 0,0 0 0,1 0 0,-1 0 0,0 0 0,0 0 0,0 0 0,0 0 0,1 0 0,-1 0 0,0 0 0,0 0 0,0 0 0,0 0 0,0 0 0,1 0 0,-1 0 0,0 0 0,0 0 0,0 0 0,0 0 0,1-1 0,-1 1 0,0 0 0,0 0 0,0 0 0,0 0 0,0 0 0,0 0 0,1 0 0,-1-1 0,0 1 0,0 0 0,0 0 0,0 0 0,0 0 0,0 0 0,0-1 0,0 1 0,0 0 0,0 0 0,0 0 0,0 0 0,0-1 0,0 1 0,0 0 0,0 0 0,0 0 0,0 0 0,0-1 0,0 1 0,0 0 0,0 0 0,0 0 0,0-1 0,4 21-20,2-1 0,0-1 0,1 1 0,1-1 0,17 28 1,-21-40-52,0-1 1,0 0 0,0 1-1,1-1 1,0-1 0,0 1 0,0-1-1,1 0 1,-1 0 0,1 0 0,0-1-1,0 0 1,0 0 0,1 0-1,-1-1 1,1 0 0,-1 0 0,1-1-1,0 0 1,0 0 0,7 0-1,-7-1 24,0 0-1,0-1 0,-1 0 0,1 0 0,0 0 0,-1-1 1,1 0-1,-1 0 0,0-1 0,0 0 0,0 0 0,0 0 1,0-1-1,0 1 0,-1-2 0,0 1 0,0 0 0,0-1 1,0 0-1,-1 0 0,0-1 0,0 1 0,0-1 0,-1 0 0,0 0 1,4-8-1,-4 4 28,1 0 1,-1 0-1,-1 0 0,0-1 1,0 1-1,-1-1 0,0 1 1,-1-1-1,0 1 0,-1-1 1,0 1-1,-1-1 1,0 1-1,0 0 0,-1 0 1,-8-19-1,10 28-225,-9-18 464,0 11-4239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40 4404,'-13'-14'4431,"13"13"-4294,-1 1 1,1 0-1,-1-1 1,1 1-1,0-1 1,-1 1-1,1-1 1,-1 1-1,1-1 1,0 1-1,-1-1 1,1 1 0,0-1-1,-1 1 1,1-1-1,0 1 1,0-1-1,0 0 1,0 1-1,0-1 1,0 1-1,-1-1 1,1 0-1,0 1 1,1-1-1,-1 1 1,0-1-1,0 0 1,0 0 0,12-2-264,1 1 0,-1 0 1,1 1-1,-1 1 0,0 0 1,1 0-1,14 4 1,11-1-3696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08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222 262 3032,'-19'-11'4221,"14"11"-4091,1 0 1,-1 1 0,1 0-1,-1 0 1,0 0 0,1 0-1,0 1 1,-1-1-1,1 1 1,0 0 0,0 0-1,-7 6 1,1-1 22,1 0-1,1 1 1,0 0 0,-14 18-1,6-4-34,2 1 0,0 0 0,-19 46 0,32-65-189,0 0 0,0-1 0,0 1 0,1 0 0,0 0 0,-1 0 0,2 0 0,-1 0 0,0 0 0,1 0 0,0 0 0,2 7 1,-2-9-77,21 3-404,-16-6 525,0-1 1,0 0-1,-1 0 0,1-1 1,-1 0-1,0 0 0,0 0 1,0 0-1,0-1 0,0 0 1,-1 0-1,5-5 0,1-3-3,0 0 1,-1 0-1,0-1 0,6-14 0,37-82 807,-51 106 100,3 8-866,5 11 67,-5-9-119,0 0 0,0-1 0,0 1 0,1-1 1,0 1-1,0-2 0,1 1 0,0 0 0,0-1 0,0 0 1,0-1-1,9 5 0,-8-6-23,1 0 0,-1-1 0,1 0 1,0-1-1,-1 0 0,1 0 0,0 0 0,0-1 0,0 0 0,-1-1 1,1 0-1,0 0 0,0 0 0,-1-1 0,1-1 0,-1 1 1,0-1-1,1 0 0,-1-1 0,-1 1 0,1-1 0,0-1 1,10-9-1,-6 3 129,-1 1 0,0-2 1,-1 0-1,0 0 0,-1 0 1,-1-1-1,0 0 0,10-27 1,-16 38-16,0 0 87,1-2 31,-2 4-157,0 0 1,0-1-1,0 1 0,0 0 1,1-1-1,-1 1 0,0 0 1,0 0-1,0-1 0,0 1 1,0 0-1,0 0 1,0-1-1,0 1 0,0 0 1,1 0-1,-1 0 0,0-1 1,0 1-1,0 0 0,1 0 1,-1 0-1,0-1 0,0 1 1,0 0-1,1 0 0,-1 0 1,0 0-1,0 0 0,1 0 1,-1-1-1,0 1 1,0 0-1,1 0 0,-1 0 1,0 0-1,0 0 0,1 0 1,-1 0-1,0 0 0,1 0 1,-1 0-1,0 0 0,0 0 1,1 1-1,-1-1 0,0 0 1,0 0-1,1 0 1,-1 0-1,0 1 0,7 5-2,-5-3-47,0-1 1,0 0 0,1 1-1,-1-1 1,1 0 0,0 0-1,-1 0 1,1 0 0,0-1-1,0 1 1,0-1 0,1 0-1,-1 0 1,0 0 0,0 0-1,1 0 1,-1-1-1,0 0 1,1 1 0,-1-1-1,0-1 1,1 1 0,-1 0-1,0-1 1,1 1 0,-1-1-1,0 0 1,0 0 0,4-2-1,-1 0 48,0 1 0,-1-1 0,0 0 0,1 0 0,-1 0-1,0-1 1,-1 0 0,1 0 0,-1 0 0,5-6 0,37-53 1109,-13 17 309,-32 45-1093,0 1-305,0 0 1,1 0 0,-1 0-1,0 0 1,0 0 0,0 0 0,0 0-1,0 0 1,0 0 0,0 0-1,0 1 1,0-1 0,0 1-1,0-1 1,0 1 0,0-1-1,0 1 1,0-1 0,0 1 0,0 0-1,0-1 1,-1 1 0,2 1-1,2 0 57,5 10 14,0 1 0,-1 0 0,0 1 0,-1 0 0,-1 0 0,6 19 0,-1-5-9,35 77 135,-5 2-1,47 186 0,-83-266-288,-2 0-1,0 0 1,-1 0 0,-2 0-1,-5 46 1,4-63-9,0-1 0,-1 1 0,0-1 0,-1 1 0,0-1 1,0 0-1,-1 0 0,0 0 0,-1-1 0,0 1 0,0-1 1,-1 0-1,0-1 0,0 1 0,-1-1 0,1-1 0,-2 1 0,1-1 1,-9 6-1,12-10 47,1-1 0,-1 1 1,1-1-1,-1 0 0,1 0 1,-1 0-1,0 0 0,1-1 0,-1 1 1,0-1-1,0 0 0,0 0 1,1 0-1,-1-1 0,0 1 1,1-1-1,-1 0 0,0 0 1,1 0-1,-1-1 0,1 1 0,-1-1 1,1 0-1,0 0 0,0 0 1,0 0-1,-4-3 0,0-2 4,-1-1 0,1 1 0,0-1 0,1-1 0,0 1 0,0-1 0,1 0 0,-8-17 0,8 13-4,0-1 0,1 0-1,0 1 1,1-1 0,1-1 0,0 1 0,1 0 0,1 0-1,0-1 1,1 1 0,0 0 0,1-1 0,5-16-1,0 7 3,2 0 0,0 1 0,2 0 0,0 1 0,2 0-1,26-35 1,99-101-15,-94 112-88,64-86 0,-100 121 101,-1-1-1,0 1 0,-1-1 1,-1-1-1,0 1 1,5-16-1,-9 22 61,0-1 1,1 0 0,-2 0-1,1 0 1,-1 0-1,0 0 1,-1 1-1,0-1 1,0 0-1,0 0 1,-1 0-1,0 1 1,-4-11-1,5 16-28,0-1 0,0 0-1,0 1 1,0 0 0,0-1 0,0 1-1,-1-1 1,1 1 0,0 0 0,-1 0-1,1 0 1,-1 0 0,1 0-1,-1 0 1,1 0 0,-1 1 0,0-1-1,1 0 1,-1 1 0,0-1 0,0 1-1,-3-1 1,1 1 2,0 0 0,0 0 0,0 0 0,0 1 0,0-1 0,0 1 0,1 0-1,-1 0 1,-4 2 0,3-1-4,0 0 0,1 0 1,-1 1-1,1-1 0,-1 1 0,1 0 0,0 1 0,0-1 0,1 1 0,-1-1 0,1 1 0,0 0 0,0 0 0,0 1 0,0-1 0,1 1 0,-1-1 0,1 1 0,0 0 0,1 0 1,-1 0-1,1 0 0,-1 8 0,2-10 19,1 1-8,1-1-17,0 0 0,-1 0 0,1 0 0,0 0 0,1 0 0,-1-1 0,0 1 0,1-1 0,0 1 1,-1-1-1,1 0 0,0 0 0,0 0 0,0 0 0,0-1 0,1 1 0,-1-1 0,0 0 0,5 1 0,0-1-2,0 0-1,0 0 1,0-1-1,0 0 1,14-3-1,-6 2 36,-6 0-12,0 0-1,1-1 0,-1 0 1,0-1-1,0 0 0,-1 0 1,1-1-1,-1 0 0,1-1 1,-1 0-1,0 0 0,-1-1 1,0 0-1,0-1 0,0 0 1,0 0-1,-1 0 0,-1-1 1,1 0-1,-1-1 0,0 1 1,-1-1-1,7-17 0,-11 23 1,1-1 0,-1 1 0,0-1 0,1 1 0,0-1 1,-1 1-1,1 0 0,0 0 0,1 0 0,-1 0 0,1 1 0,-1-1 0,1 1 0,0-1 0,0 1 0,0 0 0,0 0 0,0 0 0,0 0 0,1 1 0,-1-1 0,1 1 0,-1 0 0,1 0 0,-1 0 0,1 0 0,0 1 0,6 0 0,-5 0-18,1 1 1,-1 1-1,1-1 1,-1 1-1,0 0 0,0 0 1,0 1-1,0-1 1,0 1-1,0 0 1,-1 1-1,1-1 0,-1 1 1,0 0-1,0 0 1,0 0-1,5 9 0,3 6 7,-2 0 0,0 1 1,-1 0-1,-2 0 0,11 38 0,-9-26-266,19 44 1,-15-50-421,-3-14-2944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8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3012,'0'0'3937,"54"-4"-3509,-35 2-84,4 0-44,0-1-12,0-1-96,1 0-24,-1 2-180,-2-2-216,2 1-452,-4 1-924,-4-2 55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1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58 4200,'-2'-2'642,"0"1"0,1-1 0,-1 1 0,0 0 0,0 0 0,1 0 0,-1 0 0,0 0-1,0 0 1,0 0 0,-4 0 0,1 3-554,1-1-1,0 1 1,-1 0-1,1 0 1,0 1-1,0 0 1,0-1-1,1 1 1,-1 0-1,0 1 1,1-1-1,0 1 1,0-1-1,0 1 1,1 0-1,-1 0 1,1 0-1,0 0 1,0 1-1,0-1 1,0 1-1,-1 7 1,1-5-67,1 1 1,-1-1-1,1 1 1,0-1 0,1 1-1,0 0 1,0-1 0,1 1-1,0 0 1,0-1-1,1 1 1,0-1 0,0 1-1,4 8 1,-4-12-29,0 0 0,0-1-1,0 1 1,1-1 0,-1 1 0,1-1 0,0 0-1,0 0 1,0 0 0,0 0 0,0-1-1,1 1 1,-1-1 0,1 0 0,0 0 0,0 0-1,0 0 1,-1-1 0,2 0 0,-1 1 0,0-1-1,0-1 1,0 1 0,0-1 0,1 0 0,-1 0-1,0 0 1,0 0 0,0-1 0,1 1 0,-1-1-1,0 0 1,5-2 0,0 0 8,0-1 0,-1 0 0,1 0-1,-1-1 1,0 0 0,0 0 0,-1-1 0,1 0 0,-1 0 0,0-1 0,-1 0 0,0 0-1,10-15 1,-11 14 13,0 0 1,-1 0-1,0 0 0,-1-1 0,1 1 0,-2-1 0,1 0 1,-1 0-1,-1 0 0,1 0 0,-2 0 0,1 0 0,-1 0 0,-1-1 1,1 1-1,-4-11 0,3 17-35,0 1 0,0-1 0,0 0 0,0 1 0,-1-1 0,1 1 0,-1 0 0,0-1 0,0 1 0,0 0 0,0 0 0,0 0 0,0 0 0,0 1 0,-1-1 0,1 1 1,-1-1-1,1 1 0,-1 0 0,0 0 0,1 0 0,-1 0 0,0 0 0,-5 0 0,0-1-638,-1 1-1,1 1 1,0-1 0,-1 1-1,1 1 1,-16 2 0,5 2-2045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3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3616,'0'0'9498,"4"3"-9461,0 0-85,1 0 0,0-1 0,-1 0 0,1 0 0,0 0 0,0-1 1,0 0-1,0 0 0,0 0 0,0 0 0,0-1 0,9 0 0,111-1-4361,-100 0 2075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3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3752,'0'0'6744,"19"14"-7766,3-12-1552,-1-2 714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4316,'0'0'6544,"18"-7"-6168,42 5-498,11 0-3897,-51 1 2080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4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3828,'0'0'3885,"9"-16"-2660,30 8-501,4 1-1011,-8 2-2683,-16 3 1321</inkml:trace>
  <inkml:trace contextRef="#ctx0" brushRef="#br0" timeOffset="1">577 59 3856,'0'0'2295,"4"-1"-1779,133-25 1953,-46 0-5451,-77 21 1424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4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4120,'22'-3'2765,"101"-13"-709,-8 2-4931,-97 11 1369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4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3796,'0'0'1314,"3"-1"-253,118-18 3759,-13 2-7004,-95 15 438</inkml:trace>
  <inkml:trace contextRef="#ctx0" brushRef="#br0" timeOffset="1">688 6 3520,'5'0'853,"76"0"2983,-77 0-3656,0 0-30,77-6-2728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5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3908,'17'4'1949,"2"-1"-657,-1-2-620,7 2-604,-4-5-128,-1 4-344,4-5-1516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5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3744,'26'0'1785,"-11"3"-721,8 0-744,-4-1-356,8-4-1901</inkml:trace>
  <inkml:trace contextRef="#ctx0" brushRef="#br0" timeOffset="1">509 2 3576,'19'3'2041,"-1"-2"-1065,2-1-916,4-2-376,-5-1-1193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0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5 4500,'5'-3'5859,"-5"3"-5809,0 0 1,0 0 0,0 0-1,0 0 1,0 0-1,4-1 1317,-4 1-1317,7 44 120,2 85-1,-6-62-98,-2 6 11,-9 84 0,0 13 17,0 531 118,-5-96-47,2-316-115,11-283-54,-40 700 91,37-676-89,-115 832-853,39-292-1543,75-539 2296,-27 301-424,21-257 197,-3 33-3572,13-105 2767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6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3856,'0'0'3243,"5"0"-2836,37-2 562,-38 1-789,1 1-56,82-14-2976,-83 14 1397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6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3616,'0'0'2029,"5"0"-1269,40-6 1436,60-16 0,42-6-6409,-129 25 2485</inkml:trace>
  <inkml:trace contextRef="#ctx0" brushRef="#br0" timeOffset="1">458 1 3876,'0'0'3169,"21"3"-2941,3-6-456,-3 3-1557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6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3968,'0'0'1573,"22"-1"-245,3-3-1180,-7 2-428,1-7-2445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7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3584,'41'10'684,"-20"-9"-644,-8 1-268,11-2-572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46 4368,'0'0'7297,"-4"8"-7154,-1 4-263,1-1-1,0 0 0,0 1 0,1 0 0,1 0 0,0 0 0,1 0 1,0 0-1,1 0 0,1 21 0,0-29-32,1-1 1,-1 1-1,1 0 0,-1-1 1,1 0-1,0 1 0,0-1 1,1 0-1,4 5 0,-6-6-64,0-1 183,0-1 0,0 1 0,0 0 0,0-1 0,0 1 0,0-1 0,0 1 0,0-1 0,0 0 0,1 1 0,-1-1 0,0 0 0,0 0 0,0 0 0,0 0 0,1 0 0,-1 0 0,0 0 0,0 0 0,0 0 0,0-1 0,0 1 0,1 0 0,0-1 0,28-5-358,-21 1 505,-1 1-1,1-1 0,-1 0 1,0-1-1,0 0 0,-1 0 1,1 0-1,-1-1 0,-1-1 1,0 1-1,0-1 0,7-11 0,-12 17 284,0 1-278,-1 0 0,1 0 0,-1 0 0,0 0 1,1 0-1,0 0 0,-1 0 0,1 0 0,0 0 0,-1 0 1,1 0-1,0 0 0,0 0 0,0 1 0,0-1 0,-1 0 1,1 1-1,0-1 0,0 1 0,1-1 0,-1 1 0,2-1 0,7 14-407,0 0-1,2 0 1,-1-1-1,20 16 0,-24-24 138,-1 1 0,1-1 0,-1-1 0,1 1 0,0-1 0,1-1 0,-1 1 0,1-1 0,-1 0 0,1-1 0,-1 0 0,14 1-1,-13-3 150,0 1 0,1-1 0,-1-1 0,0 1 0,0-2 0,0 1-1,0-1 1,0 0 0,-1 0 0,1-1 0,-1 0 0,0-1 0,0 0-1,0 0 1,-1 0 0,0-1 0,0 0 0,0 0 0,-1 0 0,1-1-1,-2 0 1,1 0 0,-1 0 0,0 0 0,0-1 0,-1 1 0,0-1-1,-1 0 1,1 0 0,-2-1 0,3-14 0,-4 19 5,1 0-1,-1 0 1,0-1 0,-1 1 0,1 0 0,-1-1-1,1 1 1,-1 0 0,0 0 0,-1-1 0,1 1-1,-5-7 1,5 9-411,-10-3-3218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8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3224,'0'0'3345,"27"-7"-2501,-9 2-536,-7 3 64,11-3-372,-11 2-72,11 0-480,-1-1-1388,-8 2 671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28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0 252 3192,'0'0'4901,"41"11"-4677,-29-11-160,15-2-364,-4-1-340,-1 1-876,-2 0 63</inkml:trace>
  <inkml:trace contextRef="#ctx0" brushRef="#br0" timeOffset="1">581 6 4528,'0'0'5638,"0"0"-5580,0 0-1,0 0 1,0 0 0,0-1-1,0 1 1,0 0-1,0 0 1,0 0 0,0-1-1,0 1 1,0 0-1,0 0 1,0 0-1,0 0 1,0-1 0,0 1-1,1 0 1,-1 0-1,0 0 1,0-1 0,0 1-1,0 0 1,0 0-1,0 0 1,1 0 0,-1 0-1,0-1 1,0 1-1,0 0 1,0 0-1,0 0 1,1 0 0,-1 0-1,0 0 1,0 0-1,0 0 1,1 0 0,-1 0-1,0 0 1,0 0-1,0 0 1,1 0 0,-1 0-1,0 0 1,0 0-1,0 0 1,1 0-1,-1 0 1,0 0 0,0 0-1,0 0 1,1 0-1,-1 0 1,0 0 0,0 0-1,0 0 1,0 0-1,1 1 1,-1-1-1,0 0 1,0 0 0,0 0-1,0 0 1,0 0-1,0 1 1,1-1 0,4 32 167,-1 0 1,-2 0-1,-2 34 1,-7 45-5099,5-84 1812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10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37 3500,'0'0'7308,"-6"-9"-4291,6 8-2945,10 3-73,11 0 46,1-1 1,0 0-1,0-2 0,33-5 0,62-5 45,-115 11-97,58-3 5,5 2 10,-63 1-12,27-5 518,-10 1-1409,-6 2-4035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11.0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1 3796,'0'0'5842,"-4"2"-5546,3-2-235,0 1 0,-1-1 0,1 1 0,0 0 0,-1 0 0,1-1 0,0 1 0,0 0 0,0 0 0,0 0 0,0 0 0,0 0 0,0 1-1,0-1 1,0 0 0,1 0 0,-1 1 0,0-1 0,1 0 0,-1 1 0,1-1 0,-1 0 0,1 1 0,0-1 0,-1 3 0,11 42 436,-8-37-457,1-3-17,-1 1 0,1-1 0,0 0 0,1 0 0,0 0 0,0-1 0,0 1 0,0-1 0,1 0 0,0 0 0,10 7 0,0 0-13,2-1 0,30 15 0,-45-25-35,2 0 34,-1 0 0,1 0 0,0 0-1,-1 1 1,1-1 0,-1 1 0,0 0 0,1-1-1,-1 2 1,3 2 0,9 4 79,-14-9-102,21 16-371,-22-16 398,1 0-1,0 0 1,-1 0-1,1 1 1,-1-1-1,1 0 1,-1 0-1,1 0 1,0 1 0,-1-1-1,1 0 1,-1 1-1,1-1 1,-1 0-1,0 1 1,1-1-1,-1 1 1,1-1-1,-1 1 1,0-1-1,1 1 1,-1-1-1,0 1 1,1-1-1,-1 1 1,0-1-1,0 1 1,0-1-1,1 1 1,-1 0-1,0-1 1,0 1-1,0-1 1,0 1-1,0 0 1,0-1-1,0 1 1,0-1-1,-1 1 1,1-1-1,0 1 1,0 0-1,0-1 1,-1 1-1,1-1 1,0 1-1,0-1 1,-1 1-1,1-1 1,0 1-1,-1-1 1,1 1-1,-1-1 1,1 0-1,-1 1 1,1-1-1,-1 0 1,1 1 0,-1-1-1,0 1 1,-2 1 51,-2 0-36,1 0 0,0 0 1,-1 0-1,1 0 1,0 1-1,0 0 0,0 0 1,-6 6-1,-8 5 43,-165 138 202,182-151-258,-1 1-19,-4 4 11,-10 5-303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17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3940,'0'0'12427,"14"13"-12309,41-7-51,-33-4-61,1 0-13,36-3 25,28-10 12,-22 0-6500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2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485 362 3280,'0'0'3521,"0"-8"-3010,4-46 1955,-3 51-2296,12-11 272,23-4-261,0 1 0,1 2-1,50-13 1,125-22-26,-150 36-61,629-94 142,-619 99-208,105-8 650,-174 17-542,15-3 573,42-1 896,-57 5-1591,2 6-7,0 0 3,-1 0 0,0 1-1,6 14 1,1 9-5,-1 0 0,-1 1 1,-2 1-1,-1-1 0,2 57 0,-10 169 46,-2-165-44,-82 657-17,78-701 24,-19 117-56,-42 310-433,-16 192-179,49-441 448,-6 59 75,4 348-44,34-423 205,-36 231-1,-2-183-23,-21 49-60,45-235 100,13-51-40,4-17-6,0 0 1,0 1-1,-1-1 1,1 0-1,-1 0 0,0 0 1,-1 0-1,1 0 1,-1 0-1,0-1 1,0 1-1,-1-1 1,1 0-1,-1 0 0,-5 4 1,4-5 16,0 1 0,0-1 1,0 0-1,0-1 0,-1 1 0,1-1 1,-1 0-1,0 0 0,1-1 0,-1 1 1,-6-1-1,-66 5 59,76-6-79,-267-9 108,76-1-51,-330 42 275,410-21-166,70-10-61,39 0-72,-25-5 78,-59-14 157,86 18-244,-10-2-30,10 2-79,0 0 0,-1 0 0,1-1 0,-1 1 0,1-1 0,0 1 0,-1-1 0,1 0 0,0 0 0,-5-2 0,2-2-867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17.9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1 3312,'0'0'6062,"-4"5"-5697,-18 23 355,0-1 0,-2-1 0,-2-1 0,-29 23 0,-31 26 578,85-73-1200,-7 6 13,7-6-87,0 0 0,0-1 0,0 1 0,0 0 0,0 0 0,0 0 0,0 0 0,0 0 0,0 0 0,0 0 0,1 0 1,-1 0-1,0 1 0,0 1 0,1 1-13,0 1-1,0-1 1,0 0 0,0 0 0,1 1 0,0-1 0,0 0 0,0 0-1,0 0 1,1 0 0,-1 0 0,1 0 0,0-1 0,0 1-1,1 0 1,-1-1 0,1 0 0,0 1 0,-1-1 0,1 0 0,1 0-1,4 3 1,10 6-15,0 0 0,1-1-1,29 13 1,5 2-38,-52-25-46,3 1 1,0-1-1267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24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3224,'0'0'11671,"20"-9"-11636,13 9-22,-30 0-7,21 2-11,-11-2 8,-7 0 10,6 0-4,56 1-5,-65-1-8,0 0-3,8 0 1,-8 0-1,36-5-5935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24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 4120,'0'0'7456,"-1"-8"-7147,1 8-281,0 0 0,0 0 0,0 1 0,0-1 0,0 0 0,0 0 0,0 0 0,0 0 0,0 0 0,0 0 0,0 0-1,0 0 1,0 1 0,1-1 0,-1 0 0,0 0 0,0 0 0,0 0 0,0 0 0,0 0 0,0 0 0,0 0 0,1 0 0,-1 0 0,0 0 0,0 0 0,0 0 0,0 0 0,0 0 0,0 0 0,1 0 0,-1 0 0,0 0 0,0 0 0,0 0 0,0 0 0,0 0 0,0 0 0,1 0 0,-1 0 0,0 0 0,0 0 0,0 0 0,0 0 0,0 0 0,0 0 0,0-1 0,1 1 0,-1 0 0,0 0 0,0 0 0,0 0 0,0 0 0,0 0 0,0 0 0,0-1 0,22 28 70,-2 0 1,28 51-1,-47-77-116,12 19-2,-12-18 8,-1 11-57,1-11 66,-1 0 1,0 0 0,1 0 0,-1 0 0,0 0 0,0 0 0,0 0 0,0 0 0,0 0 0,-1 0 0,1 0 0,-1 0 0,1-1 0,-1 1 0,1 0 0,-1 0 0,0 0 0,-2 2 0,-17 39-78,10-23-82,-20 36-490,8-21-3916,14-24 2222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26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3520,'0'0'8346,"4"2"-8290,2 0-24,1 1 1,0-1-1,0 0 0,0 0 0,0-1 0,0 0 0,0 0 0,0-1 0,0 0 0,14-2 0,26 2 7,-13 0-26,-25 0-20,27-4 66,30-4 23,-63 8-74,16-2-83,-11 2 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7:26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24 3424,'0'0'2751,"-6"-14"476,6 14-3163,0 0 0,0 0-1,0 0 1,-1-1-1,1 1 1,0 0 0,0 0-1,0 0 1,0 0 0,0 0-1,-1-1 1,1 1-1,0 0 1,0 0 0,0 0-1,0-1 1,0 1 0,0 0-1,0 0 1,0 0-1,0-1 1,0 1 0,0 0-1,0 0 1,0-1 0,0 1-1,0 0 1,0 0 0,0 0-1,0-1 1,0 1-1,0 0 1,0 0 0,0 0-1,0-1 1,0 1 0,0 0-1,0 0 1,1 0-1,-1-1 1,0 1 0,0 0-1,0 0 1,0 0 0,0 0-1,1 0 1,-1-1-1,0 1 1,0 0 0,0 0-1,1 0 1,-1 0 0,0 0-1,0 0 1,0 0-1,1 0 1,-1 0 0,0 0-1,0 0 1,0 0 0,1 0-1,-1 0 1,0 0-1,0 0 1,1 0 0,-1 0-1,0 0 1,0 0 0,56 25-69,108 33 1,-162-57 9,-2-1-11,1 0 19,0 0 1,0 1-1,0-1 0,0 0 1,0 1-1,0-1 1,0 0-1,0 1 1,0-1-1,0 1 1,-1 0-1,1-1 1,0 1-1,0 0 1,-1-1-1,1 1 1,0 0-1,-1 0 1,1-1-1,-1 1 1,1 0-1,-1 0 1,1 0-1,-1 0 1,1 2-1,-16 16-72,0 0-1,-1-1 1,-1 0-1,-31 25 1,-6 6-1385,22-23-2109,20-16 939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0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4020,'0'0'3325,"-22"20"-3433,20-9-444,1 10-1953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4720,'3'-16'9141,"5"42"-7373,8 56-2330,-16-80 785,45 329 789,-41-272-850,-4-58-153,0 11-17,0-10-104,1 1-1,-1-1 0,0 0 0,0 1 0,0-1 1,0 0-1,-1 1 0,1-1 0,0 0 1,-2 4-1,1-5-139,0 0 1,0 0 0,0-1 0,0 1 0,0 0-1,0-1 1,0 1 0,0-1 0,-1 1-1,1-1 1,0 1 0,0-1 0,0 0 0,-1 0-1,1 1 1,0-1 0,0 0 0,-1 0-1,1 0 1,-2-1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3552,'0'0'3013,"9"-1"-2384,450-92 2859,-158 29-3291,-299 63-414,-1 1-1,1 0 1,-1 0 0,1 0-1,-1 0 1,1 0 0,-1 0-1,1 0 1,-1 1-1,1-1 1,-1 0 0,1 1-1,-1-1 1,1 1 0,-1 0-1,3 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3940,'0'0'7237,"6"-1"-6757,54-11 248,0-2 0,61-25 0,82-20-1556,-132 39-3316,-53 13 1524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3940,'-5'0'885,"-11"5"-482,0 0 1,1 0-1,-1 2 0,1 0 1,1 0-1,0 2 0,0-1 1,0 2-1,1 0 0,0 1 1,1 0-1,-11 14 0,21-23-366,0 1-1,0 0 1,0 0 0,1 0-1,-1 0 1,1 0-1,0 0 1,0 0 0,0 0-1,1 0 1,-1 1-1,1-1 1,-1 0 0,1 0-1,0 1 1,0-1-1,1 0 1,-1 1 0,1-1-1,0 0 1,-1 0-1,1 0 1,1 0 0,-1 0-1,0 0 1,1 0-1,0 0 1,-1 0 0,1 0-1,0-1 1,0 1-1,5 3 1,6 8 12,2-1 0,-1-1 0,2 0 0,21 13 0,-22-15 0,74 51-123,-87-60 75,5 3 31,-13 5 7,-12 8 11,18-16-52,-12 6 16,-1-1 0,1 0-1,-1-1 1,0-1 0,0 0-1,0 0 1,-26 2 0,-13 5 60,-11 3-510,61-13 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3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49 3988,'-16'-3'4243,"-8"-3"-2167,22 6-1911,1 0 0,0-1 0,-1 1 0,1 0 0,0-1 0,-1 1-1,1-1 1,0 0 0,0 1 0,-1-1 0,1 0 0,0 0 0,0 0-1,0 0 1,0 0 0,0 0 0,0 0 0,0 0 0,-1-2 0,3 1-158,-1 1 1,1 0 0,0-1 0,0 1-1,-1 0 1,1 0 0,0-1 0,0 1-1,0 0 1,0 0 0,0 0 0,1 0-1,-1 0 1,0 0 0,0 1 0,1-1-1,-1 0 1,0 1 0,1-1 0,-1 0-1,1 1 1,-1 0 0,0-1 0,1 1-1,-1 0 1,1 0 0,-1 0 0,1 0-1,-1 0 1,1 0 0,-1 0 0,3 1-1,3-1 29,1 0 0,0 1 0,0 0 0,15 3 0,-17-1-22,0 0 1,0 0-1,0 0 1,-1 0-1,1 1 1,-1 0-1,0 1 1,0-1-1,0 1 1,0 0-1,-1 0 1,0 0-1,0 0 1,0 1-1,-1 0 1,4 9-1,-3-6-7,-1 0-1,0 0 1,0 0-1,-1 0 1,-1 0 0,0 1-1,0-1 1,0 1-1,-1-1 1,-2 17 0,-2-8-4,-1 0 1,0 0 0,-2 0 0,0 0 0,0-1 0,-2-1-1,0 1 1,-1-1 0,-14 16 0,-7 8-206,-3-1 1,-42 37-1,66-67 93,-31 29-266,38-35 305,0-1 0,0 0-1,1 0 1,-1 0 0,0 0-1,-1 0 1,1-1 0,0 1-1,0-1 1,-1 0 0,-3 1-1,6-2 67,0-1-1,1 1 1,-1 0-1,0 0 0,1-1 1,-1 1-1,1 0 0,-1-1 1,1 1-1,-1-1 0,1 1 1,-1-1-1,1 1 0,-1-1 1,1 1-1,-1-1 1,1 1-1,0-1 0,-1 0 1,1 1-1,0-1 0,0 0 1,-1 1-1,1-1 0,0 0 1,0 1-1,0-1 1,0 0-1,0 1 0,0-1 1,0 0-1,0 1 0,0-1 1,0 0-1,0 1 0,1-2 1,3-23-71,-3 25 75,3-12-14,1 1-1,0 0 0,1 0 1,1 1-1,0 0 0,0 0 1,1 0-1,12-12 0,-3 6-26,2 0 0,39-26 0,-45 34 66,1 1-1,-1 0 1,2 1-1,-1 1 0,1 1 1,-1 0-1,1 0 1,1 2-1,-1 0 1,0 0-1,0 2 1,1 0-1,16 2 1,-20 0-14,1 0-1,-1 1 1,0 0 0,17 8 0,-2-1-687,-26-10 168,16 0-2638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8 3168,'-9'-2'573,"0"0"0,-1 0 0,1 1 0,-1 0-1,1 1 1,-1 0 0,1 1 0,-1 0 0,1 0-1,0 1 1,-15 5 0,2-1-89,0 2-1,1 1 1,-34 18-1,52-25-430,0 0-1,0-1 0,-1 1 1,1 1-1,1-1 0,-1 0 1,0 1-1,0 0 0,1-1 1,0 1-1,-1 0 0,1 0 1,0 0-1,1 1 0,-1-1 1,0 0-1,1 1 0,0-1 1,0 1-1,0-1 0,0 1 1,1 0-1,-1 6 0,1-5-17,1 1 0,0-1 0,1 1 0,0-1 0,-1 0 0,2 1 0,-1-1-1,0 0 1,1 0 0,0-1 0,0 1 0,1-1 0,-1 1 0,1-1 0,6 6 0,16 11 35,0-1 1,1-1 0,0-1 0,51 23-1,-14-7 19,-63-34-95,0 1 0,0-1 0,0 0 0,0 1 0,0-1 0,-1 1 0,1-1 1,0 1-1,0-1 0,0 1 0,-1-1 0,1 1 0,0 0 0,-1 0 0,1-1 0,-1 1 1,1 0-1,0 0 0,-1 0 0,0 0 0,1 0 0,-1-1 0,0 1 0,1 0 0,-1 0 0,0 0 1,0 0-1,0 0 0,0 0 0,0 0 0,0 0 0,0 2 0,-1-1 2,-1 0-1,1 0 1,0-1-1,-1 1 1,0 0-1,1 0 0,-1-1 1,0 0-1,0 1 1,0-1-1,0 0 1,0 0-1,-3 2 1,-14 5 41,0-1 1,-27 7-1,43-13-21,-108 22 539,109-23-530,11-2-601,140-32-1687,209-78 0,-346 108 2144,1-1 1,-1-1-1,0 0 1,0-1 0,17-13-1,-25 17 390,0 0 1,-1-1-1,1 1 0,-1-1 0,0 0 0,0 0 1,0 0-1,0-1 0,0 1 0,-1 0 0,0-1 1,0 0-1,0 0 0,-1 1 0,0-1 0,0 0 1,1-5-1,-2 7 146,0-16 2394,-9 48-2738,2 0 1,1 0-1,1 0 1,-2 54 0,0-1-6,5-40-57,3 0 0,1 0-1,3 0 1,16 76 0,-21-117-26,0-1 0,0 1 0,0 0 0,0-1 0,0 1 0,0-1 0,0 1 0,0-1 0,0 1 0,0 0 0,0-1 0,0 1 0,0-1 0,1 1 0,-1-1 0,0 1 0,0-1 0,0 1 0,1-1 0,-1 1 0,0-1 1,1 1-1,-1-1 0,1 1 0,-1-1 0,0 0 0,1 1 0,-1-1 0,1 0 0,-1 1 0,1-1 0,-1 0 0,1 1 0,-1-1 0,1 0 0,-1 0 0,1 0 0,1 1 0,10-24-127,4-47 47,-16 15 16,-3 0 0,-2 1 1,-14-63-1,-2-11-10,17 101 72,2 22 18,1 0 0,0 0 0,0 0 0,1 1 0,-1-2 0,1 1 0,0 0 0,0 0 1,1 0-1,-1 0 0,1 0 0,0 1 0,1-1 0,3-9 0,-4 12-1,1 0 0,0 1 0,0-1 0,0 1-1,-1-1 1,2 1 0,-1 0 0,0-1 0,0 1 0,0 0 0,0 1 0,1-1-1,-1 0 1,0 1 0,1-1 0,-1 1 0,1-1 0,-1 1 0,5 0 0,49 5-19,-49-4 16,6 1 0,0 0 0,0 1 1,0 1-1,21 8 0,-31-11-2,0 1 0,-1-1 0,1 0 0,0 1 1,0-1-1,-1 1 0,1 0 0,-1 0 0,1 0 0,-1 0 0,0 1 0,0-1 0,0 1 0,0-1 0,0 1 1,-1-1-1,1 1 0,-1 0 0,0 0 0,0 0 0,0 0 0,0 0 0,0 0 0,0 5 0,-1-5-1,-1 1-1,0 0 0,1 0 0,-1-1 1,-1 1-1,1-1 0,0 1 0,-1-1 0,0 0 1,0 1-1,0-1 0,0 0 0,0 0 0,-4 3 1,-42 38-129,33-31 71,-81 58-2625,94-69 1406,-3 6-3983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76 482 3336,'-2'-6'1206,"-1"0"-1,0 0 0,-1 0 0,1 0 1,-1 1-1,-9-10 1451,13 17-2617,-2-1 0,1 1 0,0 0-1,0 0 1,0 0 0,-1-1 0,1 1 0,-1-1 0,1 1 0,-4 1 0,3-1 23,-2 5 8,0 1-1,1-1 1,0 1 0,0 0 0,1 0-1,0 0 1,1 0 0,-1 0 0,2 0-1,-1 1 1,1-1 0,0 0-1,1 0 1,0 0 0,0 1 0,4 10-1,-2-9-40,1 1 0,0-1 0,0 0 0,1-1 1,0 1-1,1-1 0,0 0 0,0 0 0,13 12 0,-14-17-32,-1 0 0,1 0 0,0-1 1,0 1-1,1-2 0,-1 1 0,0 0 1,1-1-1,0 0 0,0 0 0,-1-1 1,1 1-1,0-1 0,0-1 0,0 1 1,0-1-1,1 0 0,8-1 0,-7-1-8,0 1 0,0-1 0,-1 0-1,1-1 1,-1 0 0,1 0 0,-1 0-1,0-1 1,0 0 0,-1-1 0,1 0 0,-1 0-1,0 0 1,0 0 0,-1-1 0,1 0-1,-1 0 1,-1-1 0,1 1 0,-1-1-1,0 0 1,3-9 0,4-11 27,-1 1 0,-2-1 0,0-1 0,5-49 0,-6 53 292,1 41-192,5 13-104,-8-19-16,2 0-1,-1 0 0,1-1 0,1 0 0,0-1 1,0 0-1,1 0 0,0-1 0,0 0 0,1 0 0,0-1 1,1 0-1,0-1 0,0 0 0,0-1 0,0 0 1,1-1-1,0 0 0,0-1 0,0-1 0,0 1 0,0-2 1,1 0-1,-1 0 0,0-1 0,1-1 0,-1 0 1,0 0-1,1-2 0,22-6 0,-21 5-20,-1 0 1,1-1-1,-1 0 1,0-1-1,-1-1 1,0 0-1,0-1 0,0 0 1,-1-1-1,0 0 1,-1 0-1,0-1 1,0-1-1,-1 0 0,-1 0 1,0 0-1,0-1 1,-1-1-1,0 1 1,4-15-1,-1 4 36,-2-1 0,-1 0 0,-1 0 0,-1-1 0,-1 0 1,-1 0-1,0-31 0,-3 53 30,0 0 1,0 0 0,-1 0-1,1 1 1,-1-1 0,0 0-1,1 0 1,-1 0 0,-3-3-1,4 5-30,0 0-1,0 1 0,-1-1 0,1 0 0,-1 1 0,1-1 0,-1 1 0,1-1 0,-1 1 0,1-1 0,-1 1 0,1-1 1,-1 1-1,1 0 0,-1-1 0,0 1 0,1 0 0,-1 0 0,0-1 0,1 1 0,-1 0 0,0 0 0,1 0 0,-1 0 1,0 0-1,1 0 0,-1 0 0,0 0 0,0 0 0,1 0 0,-2 0 0,-1 1 38,2 4-32,0 3-11,1 0 1,0 1-1,1-1 1,-1 0-1,2 0 1,-1 1-1,1-1 0,0 0 1,1-1-1,0 1 1,0 0-1,1-1 0,0 1 1,0-1-1,0 0 1,1-1-1,0 1 0,9 8 1,-2-2-30,0-1 0,0 0 0,1-1 0,0 0 0,1-1 1,0-1-1,1 0 0,22 10 0,-28-16 9,0 0 0,-1 0-1,1-1 1,1 0 0,-1-1 0,0 0 0,0 0-1,1-1 1,-1 0 0,0-1 0,0 0 0,0-1-1,0 1 1,0-2 0,0 1 0,0-1-1,0-1 1,-1 1 0,1-1 0,-1-1 0,0 0-1,-1 0 1,1 0 0,-1-1 0,0 0 0,0-1-1,-1 0 1,0 0 0,0 0 0,-1 0-1,0-1 1,8-14 0,-7 8 4,1 0-1,-2 0 1,0 0-1,0-1 1,-2 0-1,0 1 1,0-2 0,0-19-1,-3-4 427,-2 1-1,-7-41 1,9 77-225,-1 8-130,-1 0 0,1 0-1,0-1 1,1 1 0,0 0-1,0 0 1,0 0 0,0 0-1,3 9 1,7 85-26,5 3-102,4 38-348,-14-46-6221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3312,'0'0'5731,"6"-2"-5129,51-10 38,1 2 0,1 3 1,99 1-1,-35 5-258,-16 1-153,138-16-1,-214 11-203,43-12-1,-63 13-13,0 1-1,-1-2 0,0 1 0,1-1 1,-2-1-1,1 0 0,13-10 1,-15 7 4,1-3-14,-5 7 10,-1-17-10,-3 15-3,-1 5 2,1 1-1,-1 0 1,0-1-1,1 1 1,-1 0-1,0 0 1,0 0-1,0 0 1,0 0 0,0 0-1,0 0 1,0 0-1,0 0 1,0 0-1,0 1 1,-1-1-1,1 0 1,0 1-1,-1-1 1,1 1-1,0-1 1,-1 1-1,1 0 1,0-1-1,-1 1 1,-2 0 0,0 0-5,0 0 27,-5 2-18,0 0 1,1 0-1,0 1 1,0 0-1,0 1 0,0 0 1,0 0-1,0 0 1,1 1-1,0 0 0,0 1 1,1-1-1,-1 1 1,1 1-1,0-1 0,1 1 1,0 0-1,0 0 1,0 1-1,1 0 1,0-1-1,0 1 0,1 1 1,0-1-1,-2 13 1,5-16-2,0-1 0,0 1 0,0-1 0,1 1 0,0-1 0,0 1 0,0-1 0,0 1 0,1-1 0,0 0 0,0 0 1,0 1-1,0-2 0,1 1 0,0 0 0,-1 0 0,1-1 0,1 1 0,-1-1 0,0 0 0,1 0 0,-1 0 1,6 2-1,-3-1-1,-1 0 1,1-1-1,0 0 1,1 0-1,-1 0 1,1-1 0,-1 0-1,1 0 1,0-1-1,-1 0 1,1 0 0,0 0-1,0-1 1,0 0-1,9-1 1,-15 0-3,7 0 2,0 0 0,0-1 0,-1 0 0,1-1 0,-1 1 0,0-1 1,0-1-1,0 0 0,0 0 0,0 0 0,-1-1 0,6-5 0,49-92 995,-60 100-882,10-14 173,-8 13-264,0 1 1,1-1-1,-1 1 0,1 0 0,0 0 0,-1 0 0,1 1 0,0-1 0,0 1 0,0 0 0,0 0 0,0 0 0,0 1 0,0-1 0,1 1 1,-1 0-1,0 0 0,0 1 0,0-1 0,8 3 0,-4-1-13,0 1 1,0 0-1,0 1 1,0 0-1,-1 0 1,1 1-1,-1-1 1,-1 2-1,13 10 0,-11-8-71,-1-1-1,-1 1 0,0 0 0,0 1 1,0 0-1,-1-1 0,0 2 1,-1-1-1,5 13 0,-9-19-75,1-2 107,-1 0-1,1 0 0,-1 0 1,0 0-1,0 0 1,1-1-1,-1 1 1,0 0-1,0 0 1,0 0-1,0 0 1,0 0-1,0 0 1,-1 0-1,1 0 1,0 0-1,0 0 1,-1 0-1,1 0 1,0 0-1,-1 0 1,-4 10-409,4-16-454,4-17 988,1 0 1,2 0 0,0 1-1,1-1 1,1 1 0,1 1-1,1 0 1,17-26 0,-23 41-43,0 0 0,1 0 0,-1 1 0,1 0 0,0 0 0,1 0 0,-1 1 0,1-1 0,-1 1 0,1 0 0,0 1 0,0 0 0,1 0 0,-1 0 0,0 0 0,0 1 0,1 0 0,-1 1 0,1-1 0,-1 1 0,1 0 0,-1 1 0,11 1 0,-10 0-45,0-1-1,0 1 1,0 0-1,0 1 1,-1 0 0,1 0-1,-1 0 1,1 1-1,-1 0 1,0 0-1,-1 0 1,1 1-1,-1 0 1,0 0 0,0 0-1,0 1 1,-1 0-1,1 0 1,-2 0-1,1 0 1,3 9-1,3 19-1148,-6-8-3017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 3660,'0'0'1792,"-7"-18"1213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4200,'28'-23'5159,"-25"22"-5019,1-1 0,-1 0 0,1 1 0,-1 0 0,1 0 1,0 0-1,-1 0 0,1 1 0,0-1 0,-1 1 0,1 0 0,0 0 0,0 1 0,-1-1 1,1 1-1,0-1 0,-1 1 0,1 0 0,-1 1 0,1-1 0,-1 1 0,1-1 0,4 5 1,1 0-23,-1 1 1,0 1-1,0-1 1,-1 1 0,0 1-1,0-1 1,7 13 0,-10-13-146,0 1 0,0-1 0,0 1 0,-1 0 0,0 0 0,-1 0 0,0 0 0,0 0 0,-1 1 0,0-1 0,-1 0 0,0 1 0,0-1 0,-1 1 0,-1-1 0,1 0 0,-1 0 0,-1 0 0,0 0 0,-4 9 1,5-14-47,0 0 1,0-1 0,0 1 0,-1-1 0,0 0 0,1 1-1,-1-1 1,0 0 0,-1-1 0,-6 6 0,10-8 60,-1 0 0,1 1 1,-1-1-1,1 0 0,-1 0 0,1 1 1,-1-1-1,0 0 0,1 0 1,-1 0-1,1 0 0,-1 0 0,0 0 1,1 0-1,-1 0 0,1 0 0,-1 0 1,0 0-1,1 0 0,-1 0 1,1-1-1,-1 1 0,0 0 0,1 0 1,-1-1-1,1 1 0,-1 0 1,0-1-1,0-1 20,0 1 1,0-1 0,1 0-1,-1 1 1,0-1 0,1 0-1,-1 1 1,1-1 0,0 0-1,-1 0 1,1 0 0,0 1-1,0-1 1,0 0-1,1-2 1,0-12 167,1 0-1,0 0 1,2 1 0,0-1-1,0 1 1,2 0-1,10-22 1,-14 31-85,1 1-1,0 0 1,0-1 0,0 1-1,0 1 1,1-1-1,0 0 1,0 1 0,0 0-1,1 0 1,-1 0-1,1 0 1,0 1 0,0 0-1,0 0 1,0 0-1,1 0 1,-1 1 0,1 0-1,0 0 1,0 1 0,-1 0-1,10-1 1,-11 2-60,0 0 1,1 0-1,-1 1 1,0 0-1,1 0 1,-1 0-1,0 0 1,0 1-1,0-1 1,0 1-1,0 0 1,-1 0 0,1 1-1,-1-1 1,1 1-1,-1 0 1,0 0-1,0 0 1,0 0-1,0 0 1,4 7-1,1 5-277,0 0 1,-1 0-1,-1 0 0,6 23 1,9 19-4855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9 3576,'-20'-8'4040,"4"7"-3417,12 1-111,-1 2-65,-2 1-263,0 0 0,1 0 0,-1 1-1,1 0 1,0 1 0,0-1 0,0 1-1,1 0 1,-5 6 0,7-8-124,0 1 1,0-1-1,1 1 1,0 0-1,0 0 0,0 0 1,0 0-1,0 0 1,1 0-1,0 0 1,0 1-1,0-1 0,0 1 1,1-1-1,-1 0 1,1 8-1,1-9 50,11 16 138,-8-17-222,1-1 1,0 1-1,0-1 0,0 0 0,0 0 0,0-1 1,0 1-1,1-1 0,-1 0 0,0-1 0,0 1 1,0-1-1,0 0 0,0 0 0,0-1 1,0 1-1,7-5 0,13-5 314,-1 0 0,23-17-1,-45 27-301,96-61 1902,-96 61-1799,-1 0-111,0 1-1,0-1 0,0 1 0,0 0 0,-1-1 0,1 1 0,0 0 0,0-1 0,0 1 0,0 0 0,0 0 1,0 0-1,0 0 0,0 0 0,0 0 0,0 0 0,0 0 0,1 1 0,5 5 14,-1 0 1,0 1-1,0-1 0,-1 1 1,0 1-1,0-1 0,0 1 1,-1 0-1,-1 0 0,1 0 1,-1 1-1,3 13 0,3 14 84,7 63 0,-11-59-72,1 2 0,-2 1 1,-1 0-1,-3 0 0,-4 46 0,-3-41-19,-2 1 1,-2-2-1,-22 59 0,27-88-50,-2-1 0,0 0 0,-1 0 0,0-1 1,-1 0-1,-1-1 0,-1 0 0,0 0 0,-1-2 0,-1 1 0,-24 18 0,31-27-75,-1-1 0,1 0 1,-1 0-1,1 0 0,-1-1 0,0-1 0,0 1 0,-1-1 0,1-1 0,0 1 0,-17-1 0,18-1-570,-1 0-1,0-1 1,0 0-1,1-1 1,-1 0 0,1 0-1,-1 0 1,-8-5-1,-2-3-2623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21 3168,'-17'-18'6963,"16"18"-6860,1 0-1,0-1 1,0 1-1,0 0 1,-1 0-1,1 0 1,0-1 0,0 1-1,-1 0 1,1 0-1,0 0 1,0 0 0,-1 0-1,1 0 1,0 0-1,-1 0 1,1-1 0,0 1-1,0 0 1,-1 0-1,1 0 1,0 0 0,-1 1-1,1-1 1,0 0-1,0 0 1,-1 0-1,1 0 1,0 0 0,-1 0-1,1 0 1,0 0-1,0 1 1,-1-1 0,1 0-1,-2 4 22,1 1-1,0-1 1,0 1 0,0-1-1,1 1 1,-1 0-1,1-1 1,1 8 0,-6 79 318,2 97 151,20-42-409,38 161-1,-38-222-1012,-15-77 426,0 1-425,-1-3-2889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34 4948,'-1'-1'263,"1"1"-1,-1-1 0,1 0 0,-1 0 0,1 0 0,0 0 0,-1 0 0,1 0 0,0 0 0,0 0 0,0 0 0,0 0 0,0 0 0,0 0 0,0 0 0,0 0 0,0 1 0,0-1 1,0 0-1,1 0 0,-1 0 0,0 0 0,1 0 0,0-1 0,0 1-140,0 0 1,0 0-1,0 0 1,0 0-1,0 1 1,1-1-1,-1 0 1,0 1-1,0-1 1,1 1-1,-1 0 0,1-1 1,-1 1-1,0 0 1,3 0-1,7-1-234,1 1 0,0 1-1,17 3 1,-19-3 627,17 4-357,-1 0 0,0 2 0,44 17 0,-55-18-99,1 2 1,-1-1 0,0 2-1,-1 0 1,0 1 0,26 22 0,-38-30-51,0 0 1,-1 1-1,1-1 0,-1 0 1,1 0-1,-1 1 1,1-1-1,-1 1 1,0-1-1,0 1 1,-1 0-1,1-1 1,0 1-1,-1 0 0,0 0 1,1-1-1,-1 1 1,0 0-1,-1 3 1,0 0-3,0 0 1,-1-1 0,0 1-1,0 0 1,0-1 0,0 1-1,-1-1 1,-5 8 0,-5 5 2,-1 0 0,-1-2 0,-26 24 0,-40 30-2084,78-68 810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35 3712,'0'-2'338,"-1"0"0,1 0 0,-1 0 0,0 0 0,0 0 0,0 1 0,0-1 0,-1 0 0,1 1 0,0-1 0,-1 1 0,1-1 0,-1 1 0,1-1 0,-1 1 0,0 0 0,1 0 0,-1 0-1,0 0 1,0 0 0,0 0 0,0 1 0,-3-2 0,2 2-194,0 0-1,0 1 0,0-1 1,0 1-1,0-1 1,0 1-1,0 0 0,0 0 1,0 0-1,1 1 1,-1-1-1,0 1 0,1-1 1,-4 4-1,-8 6-84,0 2 0,1 0 0,1 1 0,-12 15 0,23-27 85,-4 5-101,0 1-1,0 0 1,1 0 0,0 1-1,1-1 1,0 1-1,0-1 1,1 1-1,0 0 1,0 0 0,1 0-1,0 12 1,1-17-61,1 0 0,-1 0 0,1 0 0,0-1 1,0 1-1,0 0 0,0-1 0,1 1 0,0-1 1,-1 1-1,1-1 0,1 0 0,-1 0 0,0 0 1,1 0-1,-1 0 0,1 0 0,0-1 0,0 1 1,0-1-1,7 4 0,-2-1-32,-1-1 1,1-1-1,0 1 1,1-2-1,-1 1 1,1-1-1,-1 0 1,10 1-1,-10-3 25,0 1 0,0-1 0,0-1 0,0 1 0,0-1 0,-1-1 0,1 1 0,0-2 1,-1 1-1,1-1 0,-1 0 0,0 0 0,0-1 0,0 0 0,0 0 0,-1-1 0,1 1 0,-1-2 0,-1 1 0,8-8 0,-9 8 40,0-1 1,0 1-1,-1-1 1,1 0-1,-1 0 0,-1 0 1,1-1-1,-1 1 1,0 0-1,-1-1 1,1 0-1,-1 1 0,-1-1 1,1 0-1,-1 1 1,0-1-1,-1 0 1,1 1-1,-1-1 1,-1 0-1,1 1 0,-1-1 1,-4-9-1,4 13-69,1 1 0,-1 0-1,1 0 1,-1 0 0,0 0 0,0 0-1,0 0 1,0 1 0,0-1 0,0 0-1,-1 1 1,1 0 0,0-1 0,-1 1-1,1 0 1,-1 0 0,-2 0 0,2 0-544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38 3692,'0'0'2864,"-2"-4"-1808,-2 0-800,1 1 0,-1 0 0,0 0 0,0 0 0,0 1 0,0-1 0,-1 1 0,1 0 0,-1 0 0,1 1 0,-1-1 0,0 1 0,0 0 0,1 0 0,-1 1 0,0-1 0,0 1 0,0 0 0,0 0 0,0 1 0,-7 1 0,8-2-201,0 1-1,1-1 1,-1 1-1,0 0 1,1 0-1,-1 0 1,1 0-1,-1 1 1,1-1-1,0 1 1,-1 0-1,1 0 1,0 0-1,0 0 1,0 1-1,1-1 1,-1 1-1,0 0 1,1 0 0,0-1-1,0 2 1,0-1-1,0 0 1,0 0-1,1 1 1,-1-1-1,1 1 1,0-1-1,0 1 1,0-1-1,0 1 1,1 5-1,1 1-39,0 0-1,2 0 1,-1 0-1,1 0 1,1-1-1,-1 1 1,2-1-1,-1 0 0,1 0 1,7 9-1,-5-8-126,-1-1 0,0 1 0,-1 0 0,0 1 0,-1-1 0,0 1 0,-1 0 0,0 0-1,0 0 1,1 18 0,-4-23 59,0-1 0,-1 1 0,0 0-1,1 0 1,-2 0 0,1-1 0,-1 1 0,1-1 0,-2 1-1,1-1 1,-1 0 0,1 0 0,-1 0 0,-1 0-1,1 0 1,-1-1 0,0 1 0,0-1 0,0 0-1,0 0 1,-1-1 0,1 1 0,-1-1 0,0 0-1,0 0 1,-1-1 0,-7 4 0,11-5 149,-9 1-5,11-2-81,0 0-1,0 0 1,1 0 0,-1 0-1,0-1 1,0 1 0,0 0-1,0 0 1,0 0 0,0 0 0,1 0-1,-1 0 1,0-1 0,0 1-1,0 0 1,0 0 0,0 0-1,0 0 1,0 0 0,0-1 0,0 1-1,0 0 1,0 0 0,0 0-1,0 0 1,0-1 0,0 1-1,0 0 1,0 0 0,0 0 0,0 0-1,0-1 1,0 1 0,0 0-1,0 0 1,0 0 0,0 0 0,0 0-1,0-1 1,-1 1 0,1 0-1,0 0 1,0 0 0,0 0-1,0 0 1,0 0 0,0-1 0,-1 1-1,1 0 1,0 0 0,0 0-1,0 0 1,0 0 0,0 0-1,-1 0 1,1 0 0,38-31 48,2 2 1,1 2 0,87-43-1,23-15 44,-140 78-77,4-2-31,0-1 0,-1 0 1,17-17-1,-27 23 29,0 0 0,-1 0 1,1 0-1,-1-1 0,0 0 0,0 0 0,-1 0 0,0 0 0,0 0 0,0 0 0,0 0 0,-1-1 0,0 1 1,1-9-1,-1 11 94,-2-1 11,0 0-87,0 1 1,0 0 0,0 0-1,0-1 1,-1 1-1,1 0 1,-1 0-1,0 0 1,0 0-1,0 1 1,0-1-1,0 0 1,-1 1-1,1 0 1,-1-1-1,0 1 1,1 0-1,-1 0 1,0 1-1,0-1 1,0 1-1,0-1 1,-1 1-1,1 0 1,0 0-1,-1 0 1,1 1 0,0-1-1,-1 1 1,1 0-1,-1 0 1,-4 0-1,-7 0 45,12 0-4,-2 1-7,2 0-61,1-1 0,0 1 0,-1 0 0,1-1 0,-1 1 0,1 0 0,0 1 0,0-1 0,0 0 0,0 1 0,0-1 0,0 1 0,0-1 0,0 1 0,0 0 0,1 0 0,-1 0 0,1 0 0,-1 0-1,1 0 1,0 0 0,0 1 0,-1 2 0,1 0-3,0-1-1,1 0 0,0 0 0,-1 0 0,2 1 1,-1-1-1,0 0 0,1 0 0,0 1 0,0-1 1,0 0-1,1 0 0,-1 0 0,5 7 0,42 67-54,-34-59-196,-2 1 0,14 28 0,-25-43 179,0-1 0,0 1 0,0 0 0,-1 0-1,1 0 1,-1-1 0,-1 1 0,1 0 0,-1 0 0,0 0 0,0-1 0,0 1 0,0 0 0,-1-1 0,0 1 0,0-1 0,0 0 0,0 0 0,-1 1 0,0-1 0,0-1 0,0 1 0,0 0-1,-1-1 1,1 0 0,-1 0 0,-6 5 0,8-7 95,101-34 150,-26 6-200,-52 20 6,103-36-149,-109 36 139,0 0 0,-1 0 0,0-2 0,0 0 1,21-18-1,-30 21 73,0 0 0,-1-1 0,0 0 0,-1 0 0,0 0 0,0 0 0,0-1 0,-1 1 1,0-1-1,0 1 0,-1-1 0,0 0 0,0 0 0,-1 0 0,0 0 0,-2-10 0,2 15 92,-3-26 1065,4 34-1280,7 33-1102,20 64 0,-27-100-166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0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137 133 4316,'-1'0'-7,"-2"0"393,1-1 0,-1 0 0,0 1 0,0-1 0,1 0 0,-1 0-1,0-1 1,1 1 0,-1 0 0,1-1 0,0 0 0,-1 0 0,-3-3 0,6 4-1,-1 0-318,0 1 0,0-1 0,0 1 1,0-1-1,0 0 0,0 1 0,0-1 0,0 0 1,0 0-1,0 1 0,1-1 0,-1 0 0,0 0 0,1 0 1,-1 0-1,1 0 0,-1 0 0,1 0 0,-1 0 0,1 0 1,0 0-1,-1 0 0,1 0 0,0-1 0,0-1 1,0 1-11,0-1 0,1 1 0,0-1 0,-1 1 0,1 0 0,0-1 0,0 1 0,0 0 0,1 0 0,-1-1 0,2-1 0,1-1-20,0-1 1,1 2 0,-1-1 0,1 0 0,0 1 0,0 0 0,10-6 0,31-3 96,-43 12-108,3 3 18,-3-2-38,-1 0 0,0 0 0,0 0 0,0 0 0,0 1 0,0-1 0,0 1 0,0 0 0,0 0 1,0-1-1,0 1 0,0 1 0,2 0 0,-2 2-12,-1 0 0,0 0 1,0 0-1,0 0 0,0 0 0,-1 0 0,0 0 1,1 0-1,-2 0 0,1 0 0,0 0 1,-1 0-1,0 0 0,0 0 0,0 0 1,0 0-1,0 0 0,-1-1 0,0 1 0,0 0 1,0-1-1,-5 7 0,-7 11-212,-1-1 0,-24 25-1,-22 21-249,60-64 460,1-2-101,-1 0 106,1 1-1,0-1 1,0 0-1,-1 1 1,1-1-1,0 1 1,0-1-1,0 1 1,-1-1 0,1 0-1,0 1 1,0-1-1,0 1 1,0-1-1,0 1 1,0-1-1,0 1 1,0-1 0,0 0-1,0 1 1,0-1-1,1 1 1,-1-1-1,0 1 1,0-1 0,0 0-1,1 1 1,19 10 18,7 0-10,-9-2 4,1 0 1,-1 1-1,-1 1 1,0 0-1,0 2 0,-1 0 1,-1 0-1,0 2 1,17 20-1,-27-29-44,-4-5 34,0 1 0,-1-1 0,1 0 1,-1 0-1,1 0 0,-1 0 0,1 1 0,-1-1 0,0 0 0,0 0 0,0 1 0,1-1 0,-1 0 0,0 1 0,-1-1 0,1 0 0,0 0 0,0 1 0,0-1 0,-1 1 0,0 3-5,1-1 0,-1 0-1,0 0 1,-1 0 0,1 0-1,-1 0 1,0 0-1,0 0 1,0 0 0,0-1-1,0 1 1,-1-1-1,0 1 1,0-1 0,0 0-1,0 0 1,0 0 0,0-1-1,-1 1 1,1-1-1,-7 4 1,-7 2-1,0 1 1,0-2-1,-24 8 0,29-12 3,0 0 0,-1-1 0,1 0 0,-18 1 0,24-3-208,1 0 0,-1 0 0,0-1 1,1 1-1,-1-1 0,1 0 1,-1-1-1,1 1 0,-1-1 1,1 0-1,-9-6 0,-2-8-3554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 3424,'-5'-6'9046,"-14"44"-8892,1 1-1,2 0 0,2 1 0,1 0 0,2 1 0,-6 47 1,13-61-124,-1 5 64,-2 47 1,7-67-138,0 0 0,1-1 0,1 1 0,0-1 0,0 1 0,1-1 0,8 19 0,-11-27 6,2 0 0,-1 1-1,0-1 1,0 0 0,1 0 0,0 0 0,0 0 0,0-1 0,0 1 0,0 0-1,0-1 1,1 0 0,-1 1 0,1-1 0,-1 0 0,1 0 0,0 0-1,0-1 1,0 1 0,0-1 0,0 0 0,0 1 0,1-1 0,-1-1 0,0 1-1,1 0 1,-1-1 0,0 0 0,1 0 0,-1 0 0,1 0 0,-1 0-1,0 0 1,1-1 0,-1 0 0,0 0 0,0 0 0,1 0 0,-1 0 0,0-1-1,0 1 1,0-1 0,-1 0 0,1 0 0,3-3 0,-3 4 44,0-1 0,-1 1 0,0-1 1,1 0-1,-1 0 0,0 0 0,0 0 1,0 0-1,0 0 0,0-1 0,0 1 0,-1-1 1,1 1-1,-1-1 0,0 1 0,0-1 1,0 0-1,0 0 0,0 1 0,0-1 0,-1 0 1,1 0-1,-1 0 0,0 0 0,0 0 1,0 0-1,-1 0 0,1 0 0,0 0 1,-1 1-1,0-1 0,0 0 0,0 0 0,0 1 1,0-1-1,-3-4 0,1 4-1,-1 1 0,1 0 0,-1 0 0,1 0 0,-1 1 0,0-1 0,0 1 0,1 0 0,-1 0 0,0 0 0,0 0 0,0 1 0,0 0 0,0 0 0,-5 0 0,1 0-8,0-1-203,-42-1 245,12 6-3691,13 1 1261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1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4288,'0'0'2337,"-22"-1"-1473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2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5268,'-2'6'8689,"-9"35"-5842,-6 50-3317,13-41 584,1 0-1,2 1 1,3-1-1,2 0 1,16 77 0,-19-125-184,4 14-87,-5-16 146,0 0-1,0 1 0,0-1 1,0 1-1,0-1 1,0 0-1,0 1 1,1-1-1,-1 1 1,0-1-1,0 0 1,0 1-1,0-1 1,1 0-1,-1 1 1,0-1-1,1 0 1,-1 1-1,0-1 1,0 0-1,1 1 1,-1-1-1,0 0 1,1 0-1,-1 0 1,1 1-1,-1-1 1,0 0-1,1 0 1,-1 0-1,1 0 1,-1 0-1,0 0 1,1 0-1,-1 0 1,1 0-1,-1 0 1,1 0-1,0 0 1,3-5 4,1-1-1,-1 0 1,0 0 0,0 0 0,-1-1-1,0 1 1,3-10 0,-4 9 11,6-12-25,-4 7 29,1 0 0,0 1 0,1-1 0,0 1 0,10-12 0,-14 21-2,1-1-1,-1 1 1,1-1 0,0 1 0,0 0 0,0 0-1,0 0 1,0 1 0,0-1 0,0 1 0,1 0-1,-1 0 1,0 0 0,1 0 0,-1 0 0,1 1-1,-1-1 1,1 1 0,0 0 0,-1 0 0,5 1 0,8 1 5,0 0 1,0 1-1,0 0 1,-1 1-1,0 1 1,0 1-1,0 0 1,0 1-1,-1 0 1,0 1-1,23 19 1,-35-26-10,0 1 1,-1 0 0,1 0 0,-1 0 0,0 0 0,1 0 0,-1 1 0,0-1 0,0 0 0,0 1-1,-1-1 1,1 0 0,0 1 0,-1-1 0,0 1 0,1-1 0,-1 1 0,0-1 0,0 1 0,-1-1 0,1 1-1,0-1 1,-1 1 0,-1 2 0,1 1-6,-2 1 1,1-1-1,-1 0 0,0 0 0,0 0 1,0 0-1,-6 5 0,3-3-311,-1-1 1,-1 0-1,1-1 0,-1 0 0,0 0 0,-12 6 0,15-11-3843,-13 1 1030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2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5164,'0'0'3309,"2"-11"-1975,0 7-689,-1 11 3408,-4 40-3661,3 1 0,1-1 0,13 76 0,-11-106-349,1 1 0,1-1 0,0-1 0,1 1 0,1-1 0,1 0 0,0 0 0,1-1 0,1 0 0,0 0 0,1-1 0,1-1 0,18 18 0,-19-22-55,1 0 1,-1 0 0,2-1-1,-1-1 1,1 0-1,0-1 1,0 0 0,1-1-1,0-1 1,25 5-1,-31-7 4,0-2-1,0 1 0,0-1 0,0 0 1,0-1-1,0 0 0,0 0 0,0-1 1,-1 0-1,1 0 0,0 0 0,-1-1 1,0-1-1,0 1 0,0-1 0,0 0 1,0-1-1,-1 1 0,0-2 0,0 1 1,6-7-1,-5 5 19,-1 0-1,0 0 1,0 0 0,-1-1 0,0 0-1,0 0 1,-1 0 0,0-1 0,-1 0-1,1 0 1,-2 0 0,1 0-1,-1 0 1,-1 0 0,0 0 0,0-1-1,-1-16 1,0 22 55,-1 3-41,1 0-15,0-1 1,0 1-1,-1 0 1,1-1-1,-1 1 0,1 0 1,-1 0-1,1-1 1,-1 1-1,0 0 0,0 0 1,1 0-1,-1 0 1,0 0-1,0 0 0,0 0 1,0 0-1,0 0 1,0 0-1,0 0 0,-1 1 1,1-1-1,0 0 1,0 1-1,-1-1 0,-1 0 1,-5 4-2,0 0-1,-1 1 1,2 0 0,-1 0-1,0 1 1,1-1 0,0 2 0,0-1-1,0 1 1,1 0 0,-1 0-1,2 1 1,-1 0 0,1 0-1,0 0 1,0 1 0,1-1 0,0 1-1,0 0 1,1 1 0,0-1-1,1 0 1,0 1 0,-2 11 0,4-16-24,0 0 1,1 0-1,-1 1 1,1-1-1,0 0 1,0 0 0,0-1-1,0 1 1,1 0-1,0 0 1,0-1-1,0 1 1,0-1 0,0 1-1,1-1 1,-1 0-1,1 0 1,0 0-1,0 0 1,0 0 0,0-1-1,1 0 1,5 4-1,1-1-67,-1 1-1,2-2 1,-1 1-1,0-2 0,1 1 1,0-1-1,17 2 1,4-2-52,0-1-1,0-1 1,0-2 0,0-1-1,56-11 1,-64 7 133,-1 0-1,0-1 1,-1-2 0,0 0-1,0-2 1,-1 0 0,0-1-1,27-21 1,-38 24 464,0 1-1,-1-2 1,13-15-1,-20 24-269,14-18 341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11 5917,'0'0'5172,"10"-11"-3408</inkml:trace>
  <inkml:trace contextRef="#ctx0" brushRef="#br0" timeOffset="1">234 339 3068,'-23'8'2192,"4"-1"-907,-2 2-525,4 1-356,-8 1-508,-12 5-492,-7 3-796,-4 7 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8:2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4664,'66'-19'1253,"15"-7"-293,8-2-184,-5 6-140,-20 6-108,-5 2-148,0 4-232,-4-2-196,-2 5-208,-1 1-476,-19-1-1032,-7 6 47</inkml:trace>
  <inkml:trace contextRef="#ctx0" brushRef="#br0" timeOffset="1">294 313 3888,'0'0'3205,"96"-16"-2589,-39-1-156,37-7-220,8-1-192,4-7-168,86-30-244,-65 27-264,-26 4-860,-2-1 75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00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1354 3988,'0'0'7254,"-3"-4"-7182,-4-7 9,1 1 0,0-2 1,1 1-1,0 0 0,0-1 1,1 0-1,1 0 0,0 0 1,1-1-1,0 1 0,0-23 1,1-22 38,7-68 0,-5 110-94,21-208 207,1 42-131,-16 128-73,2-87 56,4 70-137,-13 68 58,6-33-24,-3 30 12,0 1-1,0 0 1,1 0 0,0 0-1,0 0 1,0 1 0,0 0-1,0-1 1,1 2-1,-1-1 1,1 0 0,0 1-1,0 0 1,5-2 0,83-22 29,-67 20-26,626-126 33,-524 109-57,-74 14 32,92-21 38,-144 29-13,34-7 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03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 3280,'-12'35'1613,"9"-18"-1397,-1-2 40,1 0 1,1 0 0,0 0-1,1 0 1,0 0 0,3 20-1,0-6 199,-1 1-1,-5 36 1,2-27-291,3 6 28,2-1 1,2 0-1,2 0 1,2-1-1,16 50 1,-3-8-139,-9-44-20,2 0 0,1-1 0,22 39 0,10 22 42,55 105 27,-38-64 158,-62-136-194,-1-1 1,1 1 0,0-1 0,1 0 0,-1 0 0,1 0-1,0 0 1,0-1 0,0 0 0,6 5 0,-8-8 44,2 1-46,1 1-1,0-1 1,0 0 0,0 0 0,0 0 0,0-1 0,0 0 0,0 0 0,1 0 0,7 0-1,23-3-35,0-1 0,0-2 0,-1-2 0,0-1 0,52-19 0,171-82 165,-195 81-182,13-7-27,80-33-27,-52 23 118,-102 44-13,-10 3-67,-210 54-86,130-31 89,-153 54 36,-60 15 6,91-57 401,209-37-389,-36-5 96,32 3-121,0 0 1,0 0-1,0-1 1,0 1-1,1-1 1,-1 0 0,1 0-1,0-1 1,-1 1-1,2-1 1,-1 0-1,0 0 1,1 0 0,0-1-1,-1 1 1,2-1-1,-1 0 1,-3-7-1,-2-9 23,-1 0-1,-9-41 0,-58-305 55,-2-3-76,61 311-42,6 23-33,-8-45 1,17 65 39,-2-61-14,2-31-39,0 104 61,0-26 40,2-12-106,22 95 71,-3 1 0,17 73 0,-12-38 20,54 217 39,3 13-36,-71-286-38,2-1-1,1 0 1,29 52 0,-36-77 5,0 0 0,0 0 0,1-1 1,0 0-1,1 0 0,-1-1 0,1 1 1,0-2-1,0 1 0,1-1 0,-1 0 1,1-1-1,0 0 0,0 0 0,0-1 1,0 0-1,0-1 0,1 0 0,-1 0 0,0-1 1,10-1-1,24-2 11,-2-3-1,1 0 1,57-19 0,-47 12-7,382-125-46,-376 115 168,-55 22-116,5-4-42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13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9 3392,'0'0'2995,"-15"-5"2697,13 4-5525,1 1 0,-1-1-1,1 1 1,-1-1 0,0 1 0,1 0-1,-1 0 1,0 0 0,1 0 0,-1 0-1,0 0 1,1 0 0,-1 0 0,0 1-1,1-1 1,-1 1 0,1-1 0,-1 1-1,-2 1 1,2 0-89,0 1-1,0-1 1,0 1 0,0 0-1,1 0 1,-1 0-1,1 0 1,-2 5 0,-5 9-187,-100 193 265,78-155-169,-21 44 17,51-97 14,97-99 20,32-35-32,-67 71 12,-20 16 585,-41 44-556,2-1-8,-1-1 0,0 1 0,0 0 0,0-1 0,0 1 0,-1-1 0,1 0 0,-1 1 0,2-5 0,2-3 57,-4 9-95,24-14-41,-4 14 42,1 1 0,0 1 0,0 1 0,39 9 0,90 30 15,-93-24-30,270 96 69,-324-111-44,4 2-2,-3-2-1,4 2 10,-1-1 576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14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97 4240,'-5'-8'9435,"38"24"-7813,52 32-2170,-65-36 625,151 80 170,-147-80-134,1-2 1,1-1 0,0-1-1,52 10 1,-73-18-58,1 0 1,-1 0 0,1 0-1,-1-1 1,1 0 0,-1 0-1,0 0 1,1 0-1,-1-1 1,0 0 0,0 0-1,0-1 1,-1 1 0,9-6-1,3-5 2,1 0-1,21-24 0,-1 2 2,-17 18-48,22-19 34,1 2 1,57-34-1,-97 66-145,-1 1 1,1-1-1,0 1 0,-1-1 0,1 0 1,-1 0-1,0 0 0,0 0 1,0-1-1,0 1 0,0 0 0,0-1 1,-1 0-1,3-2 0,-4 3-687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15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427 1 3368,'0'0'4724,"-11"2"-4472,4-1 2566,-12-4-2164,-4 4-354,-10 10-222,1 3 0,0 0 0,1 2 0,-40 27 0,27-12-60,30-21-1,0 0 0,-1-1-1,-27 13 1,7 5 116,32-23 490,178-137-98,-115 95-50,-58 37-412,33-18 209,-27 14-240,-6 4-15,2 1-14,1-1 1,-1 1 0,1 0-1,-1 0 1,1 0 0,0 0-1,7 2 1,57 13 14,0 2-1,-1 3 1,88 39-1,-61-22-2,83 38-69,-176-74 25,4 3-458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4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 4072,'0'0'6201,"0"0"-6146,0 0 1,1 0-1,-1 0 0,0 0 0,0 0 1,0 0-1,1 0 0,-1 0 1,0 0-1,0 0 0,0 0 0,1 0 1,-1 0-1,0 0 0,0 0 1,0 0-1,0 0 0,1 0 0,-1 0 1,0 1-1,0-1 0,0 0 1,0 0-1,1 0 0,-1 0 0,0 0 1,0 0-1,0 1 0,0-1 1,0 0-1,0 0 0,0 0 0,0 0 1,1 1-1,-1-1 0,0 0 1,0 0-1,0 0 0,0 1 0,0-1 1,0 0-1,0 0 0,0 0 0,0 1 1,0-1-1,0 0 0,0 0 1,0 0-1,0 1 0,0-1 0,-1 0 1,1 0-1,0 0 0,0 0 1,0 1-1,0-1 0,0 0 0,0 0 1,0 0-1,0 0 0,-1 0 1,1 1-1,-15 6 9,1 2-1,0 0 1,0 0 0,1 1 0,1 1-1,-1 0 1,2 1 0,-1 0 0,2 1 0,0 0-1,0 0 1,1 1 0,1 1 0,0-1-1,1 1 1,1 1 0,0-1 0,-6 32-1,11-44-77,1 0 1,0 0-1,-1 0 0,1 0 0,0 0 0,1 0 0,-1 0 0,1 0 0,-1 0 0,1-1 0,0 1 0,0 0 0,0 0 0,0 0 1,1-1-1,-1 1 0,1-1 0,-1 1 0,1-1 0,0 0 0,3 3 0,-2-2-21,1 0-1,0-1 1,0 1 0,1-1-1,-1 0 1,0 0-1,1-1 1,-1 1 0,1-1-1,-1 0 1,1 0 0,6 0-1,-1-1-15,0 1 0,0-1 1,0-1-1,0 0 0,-1-1 0,1 1 0,0-2 0,-1 1 0,1-2 1,-1 1-1,0-1 0,13-8 0,-18 9 49,0 0-1,0-1 1,-1 1 0,1-1 0,-1 0-1,0 0 1,0 0 0,0-1 0,0 1-1,-1-1 1,0 1 0,0-1 0,0 0-1,-1 0 1,1 0 0,-1 0 0,0 0-1,-1 0 1,1 0 0,-1 0 0,0-1-1,0 1 1,-1 0 0,1 0 0,-3-7-1,-1-4-16,-1-1-1,0 1 1,-1 0-1,-1 1 1,-1 0-1,-9-16 1,7 12-1043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9:16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3692,'6'-6'6728,"0"35"-6432,-1 0 0,-2 1 1,1 39-1,-4-43-228,1 1 1,1-1 0,2 0-1,0 0 1,2 0-1,10 29 1,-14-50-50,6 14 41,0 1 1,2-2 0,0 1 0,16 21 0,-22-35-24,0 0 0,1 0 0,0 0 0,0-1 0,0 0 0,0 0 0,0 0 0,1-1 0,0 0 0,0 0 0,0 0 0,0-1 0,0 0 0,0 0 0,1 0 0,-1-1 0,1 0 0,6 0 0,33-2 96,0-1-1,-1-3 1,74-17-1,-44 8 8,-9 2-170,-63 11-27,11-2-1003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4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3888,'0'0'6764,"-1"0"-6688,0 0 0,-1 0 0,1 0 0,0 0 0,0 1 0,0-1 0,0 0 0,0 0 0,0 1 0,0-1-1,0 1 1,0-1 0,0 1 0,0-1 0,-2 2 0,17 193 1572,-4-74-3864,-10-108-982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4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3940,'0'0'4469,"38"13"-4001,-12-9-356,-13-4-112,1 2-120,8 2-92,1-2-184,-2 1-256,-1-1-900,-3-4 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4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3724,'-20'8'7642,"37"-2"-6321,43-1-2117,50-10-3405,-86 3 2024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4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4968,'0'0'8207,"7"1"-7981,36 3-309,54-1 1,-1-4-4851,-93 0 2523</inkml:trace>
  <inkml:trace contextRef="#ctx0" brushRef="#br0" timeOffset="1">314 0 4260,'0'0'3067,"-10"1"-1810,7 1-703,8 0 2924,107 10-3605,-35-11-4227,-56-2 2004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5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3224,'0'0'8844,"10"2"-8717,93 4-561,-30-5-3593,-70-1 1834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5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3260,'0'0'7890,"10"2"-7667,30 3-255,0-1-1,58-4 1,-12-3-3698,-68 2 1612</inkml:trace>
  <inkml:trace contextRef="#ctx0" brushRef="#br0" timeOffset="1">151 1 3940,'0'0'5788,"8"3"-5485,11 4-138,1-1 0,38 5 1,14-1-3737,-70-9 1691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3616,'0'0'4133,"53"-3"-5053,-38-3-1681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5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 3940,'0'0'6922,"1"9"-6318,12 195 2197,3 34-1300,-12-177-1163,-4-58-345,-3-10-175,-6-10 163,2 0 0,0-1 0,2 0 0,0-1 0,-5-30 0,-7-107 232,14 120 34,-1 1 38,4 52-185,3 58-38,5 215-343,-8-287 271,1-14-104,30-425 355,-32 381 444,-17 256-570,-3 85-168,23-258-25,2-54 73,-2 9 5,37-448 192,-37 441-120,-15 251 124,7 56-478,12-549 325,-7 203 50,-4 1 1,-14-69-1,18 128-104,-2 12-67,-6 31 64,2-1 0,1 2 0,2-1 0,2 51 0,-5 45-312,7-131 312,2 5 11,-2-7-2,24-64 41,-9-21 159,-4-1 0,1-102 0,-12 182-86,5 17-101,-1-1 0,-1 1 0,0 0 1,-1 0-1,-1 0 0,0 19 0,0-14 1,2 39-256,-6 63 0,1-98-557,-1 0 1,-1 0 0,-7 24 0,1-23-2218,0-2-450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7:5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28 188 4120,'0'0'5235,"-1"-9"-4523,0 7-307,1 8 2103,17 270-1593,6-85-632,-21-186-143,-1-14-55,4-36-27,4-66-26,-8 82-9,5-44 451,-8-112 1,8 248-224,0 18-516,24 114 0,-28-190 92,-1-14 142,-3-30 166,2 36-81,-2-3 205,1 0 0,-1-1 1,1 0-1,1 1 1,-1-13-1,20 21-233,-14-2 11,-1 2 1,25 6 56,0-1 0,0-2 0,0-1 0,43 1 0,127-6 153,-171 0-206,295 3 244,40-1-178,187-27 17,-296-2-61,-197 20-56,-26 4-60,-3 0 1068,-56-3-574,-21 3-406,-58 2 0,37 2-24,-473-3-2,528 2-10,-513-6-35,443 8 13,-188 8-8,103 2-6,139-9 44,28-2-18,-7 0-7,10 0 8,0 0 0,0 0-1,0 1 1,0-1-1,0 0 1,0 0 0,1 0-1,-1 0 1,0 0-1,0 0 1,0 0 0,0 0-1,0 0 1,0 1 0,0-1-1,0 0 1,0 0-1,0 0 1,0 0 0,0 0-1,0 0 1,0 1-1,0-1 1,0 0 0,0 0-1,0 0 1,0 0-1,0 0 1,0 0 0,0 1-1,0-1 1,0 0-1,0 0 1,0 0 0,0 0-1,0 0 1,0 0-1,0 0 1,0 0 0,-1 1-1,1-1 1,0 0 0,0 0-1,0 0 1,32 11-3,1-1 0,1-2 1,-1-2-1,52 5 0,150-2-11,-214-9 22,871-32-296,-804 27 220,141-18-186,-227 23 310,-10-1-68,-477 24-14,319-10 16,-774 15 240,789-33 190,149 5-388,-33-4 4,46 4-27,528-5-54,-342 1 36,505-41-487,-583 34 178,-117 11 307,-13-1-73,-582 20-37,542-16 128,-213 16-28,-319 11 452,559-28-270,43 2-118,49 3-36,-8-6 12,249 0 26,383-34-1,-553 24-79,354-33-268,-418 32 520,-72 10-57,41-14-123,-8 8 468,-346 19-611,238-8 54,-94 8-137,-383 20-250,410-28 379,-133 1-76,269-6 148,-59 0 13,8-2-15,-27-3-12,-88-2-1,158 6 12,-23-6-3,-25-11 2,58 17 2,-20-5 8,1-1-1,-29-14 1,47 20-11,-3-3-2,1 0 1,-1 0-1,0 0 0,1 0 1,0-1-1,-7-10 0,7 9 4,1 0 3,0 0 0,1 0 0,0 0 1,0 0-1,0 0 0,1 0 0,0 0 0,0-1 0,0-7 0,-3-19 16,5-12 7,-1 42-19,-2-15 24,3 1-96,1 16 27,6 32 19,8 60 29,-6-27-3,-2-21 4,-2-1 0,1 67 0,-1-32 163,-4-63 94,-6-45-187,1 5-83,2 0 1,1 0-1,1 0 1,7-44-1,1-7 7,7-118-45,-15 192 27,-1-7-10,1 7-3,-1 8-123,-29 384 155,26-348 54,3-41-53,0 0-1,1 0 0,-1 0 1,0 0-1,0 0 1,0 0-1,0 0 0,0 0 1,0 0-1,0 0 0,0 1 1,1-1-1,-1 0 1,0 0-1,0 0 0,0 0 1,0 0-1,0 0 0,0 0 1,11-64 191,-3 15-234,7-44 5,-14 91 20,0-7-29,-1 9 38,0 0 0,0 0 0,0 0 1,0 0-1,0 0 0,0 0 0,0 0 1,0 0-1,0 0 0,1 0 0,-1 0 1,0 0-1,0 0 0,0 0 0,0 0 1,0 0-1,0 0 0,0 0 0,1 0 1,-1 0-1,0 0 0,0 0 0,0 0 1,0 0-1,0 0 0,0 0 0,0 0 1,0 0-1,1 0 0,-1 0 0,0 0 1,0 0-1,0 0 0,0 0 0,0 0 1,0 0-1,0 0 0,0 0 0,0-1 1,0 1-1,1 0 0,-1 0 0,0 0 1,0 0-1,0 0 0,0 0 0,0 0 1,0 0-1,0-1 0,0 1 0,5 17-3,-3-9 9,1 0 0,-1 0 1,2 0-1,-1-1 0,1 1 1,0-1-1,7 9 0,-10-15 5,11 3 9,-9-2-17,-1-1 0,1 0 1,0 0-1,0 0 0,0 0 1,0-1-1,0 1 0,0-1 1,0 0-1,0 0 0,0 0 0,0 0 1,0 0-1,0 0 0,3-2 1,885-49-9,-298 14-96,-443 16 37,135-14 54,-213 24 1,-66 10 15,35-4 21,26-7 43,-65 11-27,-1-44-22,-2 35-19,0 0 0,0 0 0,-1 0-1,0 0 1,-7-18 0,0-1 1,-18-55 21,27 82-29,-3-9-33,3 11 39,0 0 0,0 0 0,0 0 0,0-1 0,0 1 0,0 0 0,0 0 0,0 0 0,0-1 0,0 1-1,0 0 1,-1 0 0,1 0 0,0-1 0,0 1 0,0 0 0,0 0 0,0 0 0,-1 0 0,1 0 0,0-1 0,0 1 0,0 0 0,-1 0-1,1 0 1,0 0 0,0 0 0,0 0 0,-1 0 0,1 0 0,0 0 0,0 0 0,0 0 0,-1 0 0,1 0 0,0 0 0,0 0 0,-1 0 0,1 0-1,0 0 1,0 0 0,0 0 0,-1 0 0,1 0 0,0 0 0,0 0 0,0 1 0,-1-1 0,1 0 0,0 0 0,0 0 0,0 0 0,0 0-1,0 1 1,-1-1 0,1 0 0,0 0 0,0 0 0,0 0 0,0 1 0,-13 16-2,2 0 0,0 1 0,1 0 0,1 0 0,1 1 0,0 1 0,1-1 0,-4 23 0,-5 29-6,-7 76-1,15-97-13,4-30-114,1-1-1,-1 33 0,-2-34-517,1-6-6014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10 4664,'0'0'3571,"2"-7"-2609,0 5-613,-1 7 1827,4 107-1300,-13 131 1,4-156-711,-21 331 476,20-303-1122,4-65-4203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0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93 4348,'0'0'3309,"-8"3"-2620,6-1 181,8-3 4557,58-14-5139,64-25 0,-59 17-224,-22 9-1023,-45 14 587,7-5-361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0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3112,'0'0'4707,"-7"13"-3454,0 22-581,2 1-1,1 0 0,3 67 1,1-100-173,29-14-288,29-21-26,-50 27-167,1 1 1,-1 0-1,1 0 0,1 1 1,-1 0-1,0 1 0,1-1 0,-1 2 1,1 0-1,0 0 0,14 1 0,-17 1-14,0 0-1,1 0 0,-1 1 1,0 1-1,0-1 0,0 1 1,-1 0-1,1 1 0,-1-1 1,1 1-1,-1 1 0,0-1 1,-1 1-1,1 0 1,7 9-1,-11-11-33,1-1 1,-1 1-1,0-1 1,0 1-1,0 0 1,0 0-1,0 0 1,-1 0-1,1 0 1,-1 1-1,0-1 1,0 0-1,0 1 0,0-1 1,-1 0-1,0 1 1,1-1-1,-1 1 1,0-1-1,-1 1 1,1-1-1,-2 7 1,0-6-13,1 0 0,-1 0 0,-1-1 0,1 1 0,-1 0 0,1-1 0,-1 0 0,0 0 0,0 0 0,-1 0 0,1 0 0,0 0 0,-1-1 0,0 0 0,1 0 0,-1 0 0,0 0 0,-6 2 0,-8 3-118,-1 1 0,-1-2 1,1-1-1,-1 0 0,0-1 0,-1-1 0,-37 0 0,55-3-160,-21-8-2703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4348,'0'0'4755,"-1"7"-4379,-8 45 484,5-31-637,0 0 0,1 0 1,1 0-1,2 1 0,1 30 0,0-44-325,0-1 0,0 0 0,1 1 0,0-1 0,0 0 0,1 0 0,0 0 0,6 11 0,-8-17 8,7 6-51,-8-6 127,0 0 0,1 0 0,-1-1-1,0 1 1,1 0 0,0-1 0,-1 1 0,1 0-1,-1-1 1,1 1 0,-1-1 0,1 1 0,0-1-1,0 1 1,-1-1 0,1 1 0,0-1 0,0 0-1,-1 1 1,1-1 0,0 0 0,0 0 0,0 0-1,1 1 1,1-2 9,0 1 0,1-1-1,-1 1 1,1-1 0,-1 0-1,0-1 1,0 1 0,1 0 0,-1-1-1,0 0 1,0 0 0,-1 0-1,1 0 1,0 0 0,-1 0-1,1-1 1,-1 1 0,4-6-1,-1 1 32,0-1-1,0 1 1,-1-1-1,0 0 1,-1 0-1,0 0 0,3-13 1,-3 14 19,-2 0 1,1 0-1,-1 0 0,0 0 1,0 0-1,-1 0 0,0 0 1,0-1-1,-1 1 0,0 0 1,0 0-1,0 0 0,-1 0 1,0 0-1,-1 0 0,1 1 1,-1-1-1,-1 1 0,-6-10 1,9 14-147,-28-6-3681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0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3712,'0'0'5125,"20"26"-4315,-12-8-632,0-1 1,-2 2-1,6 20 1,-12-37-48,-5-8-264,-18-17 128,21 20 14,0-1 0,1 1 0,0-1 0,0 0 0,0 1 1,0-1-1,0 0 0,1 0 0,0 0 0,-1 0 0,2 0 0,-1 1 0,0-1 0,1 0 0,-1 0 0,1 0 0,2-4 0,-2 6-6,0-4 68,1-1 1,0 1-1,1 0 1,-1 0-1,1 0 1,1 0-1,5-8 1,-7 12 44,10-9 262,-10 10-345,1-1 0,-1 1 0,0 1 0,1-1 0,-1 0 1,1 1-1,-1-1 0,1 1 0,-1-1 0,1 1 0,-1 0 1,1 0-1,-1 1 0,1-1 0,-1 0 0,1 1 0,-1-1 0,1 1 1,-1 0-1,0 0 0,1 0 0,-1 0 0,0 0 0,3 3 1,2-1 10,-3 0-36,1 0-1,0 0 1,-1 1 0,0 0 0,1 0-1,-2 0 1,1 0 0,0 1-1,-1 0 1,0-1 0,0 1-1,0 0 1,-1 0 0,1 1-1,-1-1 1,-1 1 0,1-1-1,-1 1 1,1 6 0,0-5-109,0 43-4524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0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3988,'18'-6'4181,"-14"9"-3893,1 0-159,0 1 0,-1 0 0,0 0 0,0 0 1,0 1-1,0 0 0,-1-1 0,1 1 0,4 10 0,-3-1-74,1 0 1,-2 1-1,0-1 0,3 18 1,-7-29-67,1-1-19,0 0 0,-1 0-1,1 0 1,-1 0 0,0 0 0,1 0-1,-1 0 1,0 0 0,0 0-1,-1 0 1,1 0 0,0 0-1,-1 0 1,1 0 0,-1 0 0,0 0-1,1 0 1,-1 0 0,0 0-1,0-1 1,0 1 0,-3 3 0,3-4-40,-3-7-181,1-1 310,-1-1 1,1 1-1,0-1 1,1 0-1,0 0 1,0 0-1,1 0 1,0 0-1,0 0 1,1 0-1,0 0 1,2-14-1,0 9 180,0 0 0,1 0 0,6-16 0,-9 26-119,0 2-87,1 0 0,-1 0 0,0 0-1,0 0 1,0 0 0,0-1 0,1 1-1,-1 0 1,1 0 0,-1 0 0,1 0-1,-1 0 1,1 0 0,-1 0 0,1 0-1,0 0 1,0 1 0,-1-1 0,1 0-1,0 0 1,0 1 0,0-1 0,0 0-1,0 1 1,0-1 0,0 1 0,0-1-1,0 1 1,0-1 0,2 1 0,24-2 474,-23 2-397,26 18 188,29 32-59,-54-45-290,0 0-1,0 0 1,-1 1 0,0-1-1,0 1 1,0 0 0,-1 0-1,0 0 1,3 8-1,-6-12-104,-2 10-620,-5-19 332,-2-15 274,9 22 198,-2-7 32,3 1 8,3-9 117,1 1-1,0-1 1,0 1-1,2 0 1,0 1-1,0 0 0,1 0 1,1 0-1,0 1 1,20-20-1,-27 30-156,-1-1-1,1 1 1,0 1 0,0-1-1,0 0 1,0 0-1,0 1 1,1-1-1,-1 1 1,0 0 0,1-1-1,-1 1 1,1 0-1,-1 1 1,1-1 0,0 0-1,-1 1 1,1-1-1,0 1 1,-1 0-1,1 0 1,0 0 0,-1 0-1,1 1 1,0-1-1,-1 0 1,1 1 0,-1 0-1,1 0 1,-1 0-1,1 0 1,-1 0-1,1 0 1,-1 1 0,0-1-1,0 1 1,0 0-1,0 0 1,0-1 0,0 1-1,0 0 1,0 1-1,2 2 1,2 5-165,1-1 0,-1 1 0,0 1 0,-1-1 0,0 1-1,-1 0 1,0 0 0,4 17 0,-4 20-4031,-4-34 1520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23 185 3796,'0'0'5371,"2"3"-4957,1 3-235,1 0 0,-1 0 1,0 0-1,-1 1 0,0-1 1,0 1-1,0 0 0,-1-1 0,1 9 1,5 74 584,-4-39-498,0 86 759,-3-135-529,0 6-255,0-7-212,0 0-1,0 0 0,0 0 1,0 0-1,0 0 1,0 0-1,0 0 0,0-1 1,0 1-1,-1 0 1,1 0-1,0 0 1,0 0-1,0 0 0,0 0 1,0 0-1,0 0 1,0 0-1,0 0 0,0 0 1,0 0-1,0 0 1,-1 0-1,1 0 0,0 0 1,0 0-1,0 0 1,0 0-1,0 0 0,0 0 1,0 0-1,0 1 1,0-1-1,0 0 1,0 0-1,-1 0 0,-6-19 33,1 0 0,1-1-1,0 0 1,2 0-1,-3-32 1,2-110 76,4 151-124,-7-100 814,7 109-672,0 8-124,-14 332 262,18-310-229,10-38-43,16-16-95,-13 16 70,0 1 0,0 0 0,1 1 0,0 2 0,27-8 0,104-16-96,-109 23 86,379-34-74,-265 32 87,76 6-19,-93 1 25,203-11-237,-186-2 167,-103 9 64,119-23-43,-53 13 62,-113 16-12,-1 0-9,81 1-58,-81-1 59,0 0 6,8 0-2,-8 0 5,17 1 18,-22 1 39,-40 4 111,-29 4-36,-35 13-45,-1-5 1,-148 7 0,118-17-11,-50 1-20,123-6-57,-79 13 0,16 0-1,48-12 24,-89-7 0,147 2-29,-17 3-2,-227 23-41,164-14 58,-5-3 315,48-5-194,52-3-121,-58 3 127,62-3-155,9 1-43,431-10-3,-166-4-74,58-6-168,-92 2-70,273-37-944,-453 46 1145,149-30-287,-198 36 452,8-4 265,-39 2-169,-64 2-94,59 2 49,-243 2 216,-74-3 168,226-1-208,-142 18-1,172-9-65,-243 20 232,100-4-267,226-22-124,7 0 0,0 0-1,-5 0 0,-44 0-1,-29 10-12,-16 17-142,89-27 140,-47 8-145,45-8 146,0-1 1,0 0-1,0 1 1,0-2-1,0 1 1,0-1-1,-9-1 1,12 1 3,-46-26-96,13-16 74,30 33 49,1 0-1,0-1 0,1 0 1,1 1-1,-1-1 1,2 0-1,-2-19 0,2 17 70,1 12-45,-1-22 190,0 10-79,0 14-84,10 313 262,-8-338-317,10-46-1,-4 33-16,-2 2 14,5-29-15,3-77 0,-13 140-11,-1 2-27,1 0 46,-1 1 0,1-1 0,-1 1 0,1-1 0,0 1 0,-1-1 0,1 1 0,0-1 0,0 1 0,0 0 0,0-1 0,0 1 0,1-1 0,0 3 0,1 19 4,-2-20-4,0 16-5,0 0 1,1 0 0,1 0-1,7 29 1,-7-45 3,0 1-1,0-1 1,0 0 0,1 0-1,-1 0 1,1 0 0,0 0-1,0 0 1,0-1-1,0 0 1,0 1 0,1-1-1,-1 0 1,0-1 0,1 1-1,0-1 1,-1 1 0,1-1-1,0 0 1,0 0 0,6 0-1,15 3 2,0-1-1,29-1 0,-47-2-3,292-8-196,-44 0-17,-148 7 105,317 5-479,-280 3 323,196-2-261,-263-15 542,-73 9-3,37-1-28,27-17 22,-65 19 32,42-23 137,-35 19-176,-2 1-4,21-24 48,-8 10-56,-20 15 8,13-9-133,34-20-21,-47 30 148,51-14-288,15 0-1988,-64 15 2029,16-32-2945,-5-49 5924,-14 78-391,0 14-2252,0 86 81,2 91 88,5-104-421,-4-301 188,-11 51 1220,-1 254-1145,6-71-82,1 0 0,1-1-1,0 1 1,2 21 0,4 88-298,-5-123 271,0 8-6,2-7 8,0-11-104,6-43 190,-2-1 1,-2 0-1,-4-57 1,0 90-17,-4-44 769,-7 143-790,-4 146 0,14-201-97,0 40-258,1-64 292,3-9-297,9-31 247,-2 0 0,-2-1 1,5-55-1,-3 28-4,-2-14-238,-47 262-332,12-53-4371,22-100 2109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72 3012,'-9'17'14346,"9"-17"-14166,25-5-250,0-1 1,-1-1-1,1-1 1,40-20-1,6-7-8601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3368,'-15'3'4647,"9"0"-4327,1 0 0,0 1 0,0-1 0,0 1 0,1 0 0,-1 0 0,1 1 0,0-1 0,0 1 0,0 0 1,1 0-1,0 0 0,0 1 0,0-1 0,1 1 0,-1 0 0,-1 9 0,-3 11-274,1 1 1,-4 44-1,7-51 288,1-10-301,3-7-26,3 19 29,-4-20-27,1-1-1,-1 0 1,0 0-1,0 0 1,1 0-1,-1 1 1,1-1-1,-1 0 1,1 0-1,-1 0 1,1 0-1,0 0 1,-1 0-1,1 0 1,0 0 0,0 0-1,0 0 1,0-1-1,-1 1 1,1 0-1,1 0 1,-1-1-1,0 1 1,0-1-1,0 1 1,0-1-1,0 1 1,0-1-1,1 0 1,-1 0-1,0 1 1,0-1-1,0 0 1,1 0-1,-1 0 1,0 0-1,0 0 1,1-1-1,-1 1 1,0 0-1,0-1 1,2 0-1,1 0 147,5-3 123,0 0-1,0 1 1,0 0 0,14-3-1,-14 8-275,1 1-1,-1 0 1,0 0 0,-1 1-1,1 0 1,-1 1 0,1 0-1,-1 0 1,-1 0-1,1 1 1,-1 1 0,0-1-1,0 1 1,-1 0 0,9 13-1,-14-18-14,-1 2-19,-2 1 0,1-1-1,0 0 1,-1 1 0,0-1 0,0 0 0,0 0 0,0 0 0,-1 0 0,0 0-1,0-1 1,0 1 0,0-1 0,0 0 0,-1 0 0,1 0 0,-1 0 0,0 0-1,0-1 1,0 0 0,0 0 0,-6 3 0,-15 6-252,0-1 1,-37 10-1,51-16 42,0-1 0,0-1 0,0 0-1,0-1 1,-15 1 0,-8-8-3853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4012,'17'-3'1328,"-4"-3"453,13 1-1153,-15-1 396,12 2-348,-3-4-336,4 5-272,-9 1-104,-4-1-52,15-1-480,-13 0-176,1 2-1044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4160,'0'0'7040,"-4"6"-6676,-9 15 32,1 0-1,1 1 1,-14 38 0,19-41-266,1-1-1,1 1 1,-2 24 0,5-36-166,1 0 0,1-1-1,-1 1 1,1 0 0,0 0 0,1 0 0,-1-1 0,1 1 0,1-1 0,-1 1 0,1-1 0,6 9 0,-8-13 13,2 0 1,-1 0-1,0 0 1,0 0-1,1 0 1,-1-1-1,1 1 1,-1-1-1,1 1 1,-1-1-1,1 0 1,0 0-1,0 0 1,5 0-1,-5 0-5,3-3 20,0 0 30,-1-1 1,1 0 0,-1-1 0,1 1 0,-1-1-1,0 0 1,0 0 0,-1-1 0,1 0 0,-1 1-1,0-1 1,0-1 0,-1 1 0,1-1 0,-1 1 0,0-1-1,-1 0 1,1 0 0,2-12 0,0-2 229,0-1 0,-1 0 0,-1 0 0,1-41 0,-4 61-266,0 1 0,0-1 1,0 1-1,0-1 1,0 0-1,0 1 0,0-1 1,-1 0-1,1 1 0,0-1 1,0 0-1,0 1 1,-1-1-1,1 1 0,0-1 1,-1 0-1,1 1 0,0-1 1,-1 1-1,1-1 1,-1 1-1,1 0 0,-1-1 1,1 1-1,-1-1 0,1 1 1,-1 0-1,1-1 1,-1 1-1,0 0 0,1 0 1,-1-1-1,0 1 0,1 0 1,-1 0-1,1 0 1,-1 0-1,0 0 0,1 0 1,-1 0-1,0 0 0,1 0 1,-1 0-1,0 0 1,1 0-1,-1 1 0,0-1 1,1 0-1,-1 0 0,1 1 1,-1-1-1,0 1 1,-28 15-1322,25-14 994,-6 9-2887,-7 12 588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5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3000,'0'0'7127,"-3"7"-6684,-8 29-98,1 2 0,2-1 1,1 1-1,2 0 1,1 41-1,-4 6-65,-7 99-181,13-108-4474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1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61 3312,'1'0'334,"-1"-1"-1,0 1 1,1 0-1,-1-1 1,0 1-1,0-1 1,0 1-1,1-1 1,-1 1-1,0-1 1,0 1-1,0-1 1,0 1-1,0-1 1,0 1-1,0-1 1,0 1-1,0-1 1,0 1-1,0-1 1,0 1-1,0-1 1,-1 1-1,1-1 1,0 1-1,0-1 1,0 1-1,-1-1 1,1 1-1,0-1 1,-1 1-1,1 0 1,-1-1-1,-5-2 758,5 2-2388,-2 0 1549,-1 5-24,-4 4-171,0 1 0,0 1 0,1-1 0,1 1 0,-1 0 0,2 1 0,-1 0 0,1 0 0,1 0 0,0 0 0,1 0 1,0 1-1,1 0 0,-2 22 0,4-31-78,0 0 0,0 0 0,1 0 1,0 0-1,-1 0 0,1 0 0,0 0 0,0-1 1,1 1-1,-1 0 0,1-1 0,-1 1 0,1-1 1,0 1-1,3 3 0,-4-5-14,1 0 23,0 0 1,-1 0-1,1-1 1,0 1-1,0 0 1,0-1-1,0 1 1,0-1-1,0 0 1,0 0-1,0 0 1,0 0-1,0 0 1,0 0-1,3-1 1,-3 0 7,3-1-4,0 0 1,0 0-1,0-1 0,0 0 1,-1 0-1,1 0 1,-1-1-1,0 1 1,0-1-1,0 0 1,4-6-1,9-13 131,0 0 0,25-50 0,-41 71-91,18-18 272,-14 21-288,-1 0 0,1 1-1,0 0 1,0 0 0,-1 0 0,1 0 0,-1 1 0,0-1 0,1 1 0,-1 0-1,0 1 1,-1-1 0,7 8 0,41 55-756,-50-65 633,-1 0-30,1 0 94,0 0 1,0 0-1,-1 0 1,1 0-1,0 0 1,0-1-1,0 1 1,0 0-1,0-1 1,0 1-1,0-1 1,0 1-1,0-1 1,0 1-1,0-1 1,0 0-1,2 1 1,15-38 122,-3 0 0,14-48 1,-28 82-1,2-4 68,4-11 34,-7 17-179,1 1-1,-1 0 1,0-1 0,0 1 0,0 0 0,1 0-1,-1-1 1,0 1 0,0 0 0,1 0 0,-1-1-1,0 1 1,0 0 0,1 0 0,-1 0 0,0-1 0,1 1-1,-1 0 1,0 0 0,1 0 0,-1 0 0,0 0-1,1 0 1,-1 0 0,0 0 0,1 0 0,-1 0-1,1 0 1,-1 0 0,0 0 0,1 0 0,-1 0-1,0 0 1,1 0 0,-1 0 0,0 0 0,1 1-1,-1-1 1,0 0 0,0 0 0,1 0 0,0 1-1,15 14-136,1 1-1,-2 0 0,23 31 1,-37-46 88,8 17-888,-9-28 971,0 0 1,1 1 0,1-1-1,0 1 1,0-1-1,1 1 1,0 0 0,0 0-1,1 0 1,1 0 0,-1 1-1,12-16 1,-14 22 71,1 2-49,0 1 1,0-1 0,0 1 0,0-1 0,0 1 0,0 0-1,0 0 1,0 0 0,-1 1 0,1-1 0,0 1 0,-1 0 0,1-1-1,-1 1 1,4 4 0,0 0 44,-1 0 1,0 0-1,0 1 1,0-1-1,6 15 1,-4-6-372,0 2 0,-1-1-1,-1 1 1,-1 0 0,3 19 0,-6-29-771,-2 7-1843,1-13 2215,-2 12-2224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8:2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25 163 3424,'-9'-6'8576,"3"8"-4275,-1 21-3043,7-19-1356,-2 6 236,2 1 0,-1-1 0,1 1-1,3 18 1,0 8 68,-3-18-89,1 0-1,6 36 1,-7-53-90,0 11 100,1-6-35,2-9 81,19-46-149,64-120-5,-53 112 44,-32 54-50,19-4 305,-15 8-296,-1 0 0,1 0 0,-1 0 0,0 1 0,0 0 0,0 0 0,0 0 0,0 0 0,-1 1 0,0-1-1,5 7 1,30 51 134,-31-48-175,0 0 1,1-1 0,15 19 0,-13-17-80,-10-13 93,1 0 0,-1 0 0,1 0 0,-1 0 0,1 0 0,0 0 0,-1 0 0,1 0 0,0-1-1,0 1 1,0 0 0,0-1 0,-1 1 0,1 0 0,0-1 0,2 2 0,-2-2-31,2-3-47,8-16 62,-1 0-1,-1-1 1,-1 0-1,7-24 1,-6 18-4,1 0 0,15-27 0,-20 38 7,-4 13 14,0-1 0,0 0 0,0 0 0,0 1 1,1-1-1,-1 1 0,1-1 0,-1 1 0,4-4 0,-4 5 8,1 1-4,0 1 0,0 0 0,0-1 1,0 1-1,0 0 0,0 0 0,-1 0 1,1 0-1,0 0 0,-1 1 0,3 1 1,-3-2-2,5 4 1,0 0 0,-1 1 0,0-1 0,0 1 0,0 1 0,6 10 0,-3-6-13,35 64-420,-42-73 387,5 9-67,-6-11 110,0 1 0,0-1 0,0 0 0,0 0-1,0 0 1,0 1 0,0-1 0,0 0 0,0 0 0,0 0 0,0 1 0,0-1 0,0 0 0,0 0-1,1 0 1,-1 1 0,0-1 0,0 0 0,0 0 0,0 0 0,0 0 0,0 1 0,1-1 0,-1 0-1,0 0 1,0 0 0,0 0 0,1 0 0,-1 0 0,0 0 0,0 1 0,0-1 0,0 0 0,1 0-1,-1 0 1,0 0 0,0 0 0,1 0 0,-1 0 0,0 0 0,0 0 0,0 0 0,1 0 0,-1 0-1,0 0 1,0 0 0,0 0 0,1-1 0,-1 1 0,0 0 0,0 0 0,0 0 0,0 0 0,1 0-1,-1 0 1,0 0 0,0-1 0,0 1 0,1 0 0,12-44-15,-4 12 21,2 0 1,22-46 0,-32 76-12,7-10 180,-6 12-159,1 1 1,0-1 0,0 1-1,-1 0 1,1 0 0,0 0 0,-1 0-1,1 1 1,-1-1 0,1 1-1,-1-1 1,0 1 0,0 0-1,0 0 1,0 0 0,0 0-1,0 0 1,2 3 0,44 56-156,-37-47-30,-10-13 152,-1 0 1,1 1 0,-1-1 0,1 0-1,0 0 1,-1 0 0,1 0-1,0 0 1,0 0 0,0 0-1,0 0 1,0-1 0,0 1 0,0 0-1,0 0 1,0-1 0,0 1-1,0-1 1,1 1 0,-1-1 0,0 0-1,0 1 1,1-1 0,-1 0-1,0 0 1,0 0 0,1 0 0,-1 0-1,0 0 1,3 0 0,-1-2 10,-1-1 0,1 1 0,0-1 0,-1 0 0,0 0-1,0 0 1,0 0 0,0 0 0,0 0 0,2-6 0,35-59-21,-37 64 56,0 1 0,1 0 1,-1 0-1,1 1 0,0-1 1,0 1-1,0-1 0,0 1 1,0 0-1,0 0 0,1 0 1,-1 0-1,6-1 0,-6 2 78,-1 1-87,0 0 1,0 1-1,1-1 1,-1 0-1,0 1 1,0-1-1,0 1 1,0 0-1,0-1 1,0 1-1,0 0 1,0 0-1,0 1 1,0-1-1,0 0 1,-1 1-1,1-1 1,0 1-1,-1-1 1,1 1-1,-1 0 1,0 0-1,0-1 1,1 1-1,-1 0 1,0 0-1,0 3 1,26 58 212,-26-61-227,6 20-274,16 54 142,-22-70-529,0 0 0,-1 0 0,1 0 0,-1 0-1,0 1 1,-1-1 0,1 0 0,-1 0 0,0-1 0,-3 9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17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1733 584 4376,'0'0'3860,"-32"-9"2259,-8 5-4779,38 4-1180,-44-4 533,-3-5-455,0-2-1,1-1 0,-83-35 0,107 38-198,-503-200 414,465 186-494,-1 4 0,-116-22 0,78 20-171,20 3-169,79 17 351,-45-8-110,45 8 127,-5 1-27,1 0 19,-1-1-1,1 0 0,0 0 0,0-1 0,-1 0 1,1 0-1,0 0 0,-8-5 0,12 6 203,2 6-172,2 7-1,0 0 0,1-1 1,0 1-1,1-1 0,1 0 1,-1 0-1,2 0 0,10 16 1,64 88 26,-72-104-32,9 12 4,2 3 19,36 38 0,-53-62-10,-131-130 241,-57-67 20,114 113 82,71 80-310,-2-2 53,2 3-84,0 1 1,0-1-1,1 0 0,-1 1 1,1-1-1,-1 0 0,0 1 1,1-1-1,-1 0 0,1 0 1,-1 0-1,1 1 1,0-1-1,-1 0 0,1 0 1,0 0-1,0 0 0,-1 0 1,1 0-1,0 0 0,0 0 1,0 1-1,0-1 0,0 0 1,1-1-1,7-4 12,2 1 0,-1 0 0,1 1 0,-1 0-1,1 1 1,0-1 0,0 2 0,1 0 0,10-1 0,103-5-106,-65 7-572,-45 1-91,8 0-717,-15-2-2991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18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4080,'0'0'10431,"3"7"-10077,9 21 23,2-2-1,1 0 1,1 0 0,1-2 0,34 39 0,8 13 11,-44-57-273,2-1 1,21 20 0,-20-22-159,-1 1 1,19 26 0,-26-32-450,5 7-1259,-11-10-3172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19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34 171 4500,'-12'-9'4996,"10"7"-4840,0-1 1,0 1-1,0 0 0,0 0 1,1-1-1,-1 1 0,1-1 0,0 0 1,-1 1-1,1-1 0,1 0 0,-1 0 1,0 0-1,1 1 0,-1-1 1,1 0-1,0 0 0,0 0 0,0 0 1,0 0-1,1 0 0,-1 0 0,1 1 1,-1-1-1,1 0 0,0 0 1,0 0-1,1 1 0,-1-1 0,3-4 1,-1 2-105,-1 0 1,1 0 0,0 0-1,1 0 1,-1 0-1,1 1 1,0-1 0,0 1-1,0 0 1,1 0 0,-1 1-1,1-1 1,0 1-1,10-5 1,-10 7-42,1 0 0,0 0 0,-1 0 0,1 0 0,0 1 0,0 0 0,-1 1 0,1-1 0,0 1 0,-1 0-1,1 0 1,0 1 0,-1-1 0,1 1 0,-1 1 0,0-1 0,0 1 0,0 0 0,0 0 0,0 0 0,8 8 0,-5-2-34,1-1-1,-1 2 1,0-1-1,-1 1 1,-1 0 0,1 0-1,-1 1 1,-1 0 0,5 12-1,-4-8-690,-1 0 0,-1 1 0,0 0-1,-1 0 1,2 18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19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3940,'0'0'10369,"4"6"-10119,26 36 324,-8-10-221,2-1 0,50 51 1,-72-81-459,17 17-803,-5-6-3255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0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12 3576,'-12'-9'6053,"9"6"-7831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0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86 4348,'1'1'301,"0"1"0,0 0 0,0-1 0,0 0 0,1 1 0,-1-1-1,0 0 1,1 0 0,-1 1 0,1-1 0,-1 0 0,1-1 0,0 1-1,-1 0 1,1 0 0,0-1 0,0 1 0,-1-1 0,1 1 0,0-1-1,0 0 1,2 0 0,12-6-262,-13 4 224,-3-13 156,1 13-368,-1-1 0,0 0 1,0 0-1,0 1 0,0-1 0,-1 0 1,1 0-1,-1 0 0,1 1 0,-1-1 0,0 0 1,0 1-1,0-1 0,-1 1 0,1-1 1,-3-2-1,3 4 9,-1-2-14,0 0 0,0 0 1,0 1-1,0 0 0,-1-1 1,1 1-1,-1 0 0,1 0 1,-1 0-1,0 0 0,0 1 1,0-1-1,0 1 0,-4-2 1,5 3 44,0-1-57,0 1-1,0 0 1,0 0 0,1 0 0,-1 0-1,0 0 1,0 1 0,0-1 0,1 0-1,-1 1 1,0 0 0,0-1 0,1 1-1,-1 0 1,1 0 0,-1 0 0,0 0-1,1 0 1,0 0 0,-1 0 0,1 0-1,0 1 1,-1-1 0,1 1 0,-2 2-1,3 3 25,0 0 0,0 0 1,0 0-1,1-1 0,0 1 0,0 0 0,1 0 0,-1 0 0,2-1 0,-1 1 0,1-1 0,0 0 0,0 0 0,0 0 0,6 6 0,3 6 41,1-2-1,1 1 0,26 23 0,-36-36-340,0-1 0,1 0 0,-1 0 0,1 0 0,-1 0-1,1-1 1,0 1 0,0-1 0,0-1 0,0 1 0,1-1-1,8 2 1,1-13-3406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1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9 431 4692,'0'0'5260,"-6"5"-4593,6-5-596,0 0 1,0 0 0,0-1 0,0 1 0,0 0 0,0 0 0,0 0 0,0 0 0,1 0-1,-1 0 1,0 0 0,0-1 0,0 1 0,0 0 0,0 0 0,0 0 0,0 0 0,0 0-1,0-1 1,0 1 0,0 0 0,0 0 0,0 0 0,0 0 0,0 0 0,0 0 0,0-1-1,0 1 1,-1 0 0,1 0 0,0 0 0,0 0 0,0 0 0,0 0 0,0-1-1,0 1 1,0 0 0,0 0 0,0 0 0,-1 0 0,1 0 0,0 0 0,0 0 0,0 0-1,0 0 1,0 0 0,0 0 0,0 0 0,-1 0 0,1-1 0,0 1 0,0 0 0,0 0-1,0 0 1,0 0 0,-1 0 0,1 0 0,26-74 367,-26 71-403,9-10 48,-3 8-62,-6 5-20,1-1 0,0 1 0,0 0 0,-1-1 0,1 1 0,0 0 0,0 0 0,0 0 0,-1 0 0,1 0 0,0 0 0,0 0 0,-1 0 0,1 0 0,0 0 0,0 0 0,0 0 0,-1 1 0,1-1 0,0 0 0,-1 1 0,1-1 0,0 0 0,0 1 0,-1-1 0,1 1 0,-1-1 0,1 1 0,0-1 0,-1 1 0,1 1 0,20 20 28,-20-20-26,15 19 7,-2 2 0,-1 0-1,17 41 1,-1-5 0,-19-37-6,-7-15-8,0 0 1,1 0-1,-1 0 1,1 0 0,1-1-1,-1 0 1,1 1-1,0-2 1,7 8-1,-10-12-31,0-1-32,0 1 0,0-1 1,-1 0-1,1 1 0,0-1 1,0 0-1,0 0 0,-1-1 1,1 1-1,0 0 0,0 0 0,-1-1 1,1 1-1,0-1 0,0 0 1,-1 1-1,1-1 0,-1 0 1,1 0-1,2-1 0,5-9-264,-1 1 0,1-2 0,-2 1 0,1-1 0,9-22 0,26-71-836,-39 94 1039,7-19-274,-1-1 1,-1 0-1,-2 0 1,-1-1-1,3-61 1,-18 27 2208,8 63-1387,-23-35 5052,24 37-5425,-1 1 0,1 0 0,-1 0 0,1-1 0,-1 1 0,1 0 0,-1 0 0,1 0 0,-1 0 0,1 0 0,-1 0 0,1-1 0,-1 1 0,1 0 0,-1 1 0,1-1 0,-1 0 0,1 0 0,-1 0 0,1 0 0,-1 0 0,1 0-1,-1 1 1,1-1 0,-1 0 0,1 0 0,-1 1 0,-2 6 16,1 1-1,0-1 0,1 0 0,0 1 1,0-1-1,0 1 0,1-1 1,0 1-1,1-1 0,0 1 1,0-1-1,0 1 0,1-1 0,5 13 1,2 5-25,1-1-1,26 45 1,-33-65-106,0 1 0,0-1 0,0 1 0,1-1 0,0 0 0,0-1 0,0 1 0,0-1 0,1 1 0,-1-1-1,1-1 1,0 1 0,0-1 0,0 1 0,0-1 0,8 2 0,-11-4 28,1 0-1,-1 1 1,0-1 0,0 0-1,0 0 1,0 0 0,0-1 0,1 1-1,-1 0 1,0-1 0,0 0-1,0 1 1,0-1 0,0 0-1,0 0 1,0 0 0,3-3-1,-3 2 20,0 0 0,0-1-1,0 1 1,0-1-1,0 0 1,0 1-1,-1-1 1,1 0 0,-1 0-1,0 0 1,0 0-1,0 0 1,-1-1-1,1 1 1,0-5 0,-1-4 34,0 0 0,0-1 1,-1 1-1,-1 0 0,0-1 1,-1 1-1,0 0 0,-1 0 1,0 1-1,-1-1 0,0 1 1,-1 0-1,0 0 0,-12-15 1,9 14 15,0 0 1,-1 0-1,0 2 1,0-1-1,-1 1 1,-1 1-1,0 0 1,0 0-1,-1 1 1,0 1-1,-24-11 1,34 17-194,0 1 0,1-1 0,-1 1 0,0-1 1,0 1-1,0 0 0,1 0 0,-1 0 0,0 0 0,0 1 0,-3 0 1,4-1 154,-1 1-1458,-7 10-4638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1482 664 4120,'0'0'5348,"-36"9"1310,4-12-6105,1-1-1,-1-1 0,1-2 1,-47-16-1,-118-56 244,-35-45-370,-3-1-183,-31 8-203,191 84-84,-23-8-82,95 40 127,-33-6-21,29 6 35,3 1-23,0-1-1,0 0 0,0 1 1,0 0-1,0-1 0,0 1 1,0 0-1,0 1 0,0-1 1,0 0-1,0 1 0,0 0 1,-5 1-1,6 0 2,2 2 0,8 35-17,46 171-158,-53-199-14,-4-9 86,-9-18 62,-18-48 52,-16-58-29,25 62 128,21 58-79,-1-2 12,0 0 0,0 0-1,1 0 1,-1 0-1,1 0 1,0 0 0,1 0-1,-1 0 1,1 0-1,1-6 1,1 6-15,0 1 0,1-1 0,-1 1 0,1-1-1,0 1 1,0 0 0,0 1 0,0-1 0,0 1 0,1 0 0,-1 0 0,1 0 0,0 0 0,-1 1 0,9-2 0,12-1-98,49-2 0,-27 3-197,-21 1-821,1 2-1,52 6 0,-61-4-161,-8 3 105,-6-4-2657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15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49 4840,'-1'-1'226,"1"0"0,-1 1 0,1-1 0,-1 0 0,1 1 0,0-1 0,-1 0 0,1 0-1,0 1 1,-1-1 0,1 0 0,0 0 0,0 0 0,0 1 0,0-1 0,0 0 0,0 0-1,0 0 1,0-1 0,1 0-161,0 0 0,1 0 0,-1 0 0,1 0 0,0 0 0,0 0-1,-1 0 1,1 1 0,0-1 0,0 1 0,0 0 0,1-1 0,-1 1 0,0 0 0,1 0 0,-1 0-1,0 1 1,1-1 0,-1 0 0,1 1 0,-1 0 0,1-1 0,4 1 0,12-1 97,0 1 0,0 0 0,0 2 0,30 5 0,-40-6-125,0 1-1,-1 1 1,1 0-1,-1 0 1,1 0-1,-1 1 1,0 1 0,0-1-1,-1 1 1,1 1-1,-1-1 1,7 8-1,-12-11-30,-1 0-1,1 0 1,0 0 0,-1 1-1,1-1 1,-1 0 0,0 1-1,0-1 1,0 1 0,0 0-1,0-1 1,-1 1 0,1 0-1,-1 0 1,1-1 0,-1 1-1,0 0 1,0 0 0,-1 4-1,0-2 5,-1 0-1,0 0 0,1 0 1,-2 0-1,1 0 0,-1 0 1,1 0-1,-1-1 0,-6 7 1,-4 4-2,-2 0 0,0-1 0,-1 0 0,-18 11 0,25-18-80,-1-1 1,0 0 0,-1 0 0,1-1-1,-1 0 1,-12 3 0,-14-5-3831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20 112 4784,'0'0'4209,"3"6"-3540,64 97 1843,-42-69-1696,31 59-1,-55-92-783,5 11-38,-176-227 1148,169 214-1001,-5-9 94,6 3 1497,52 45-1563,-19-13-463,1-2 1,49 26-1,-82-48 251,0 0 0,1 0 0,0 0-1,-1 0 1,1-1 0,0 1 0,-1 0-1,1-1 1,0 1 0,0-1 0,-1 0-1,1 0 1,0 1 0,0-1 0,0 0-1,0-1 1,-1 1 0,1 0-1,0 0 1,0-1 0,-1 1 0,1-1-1,0 1 1,0-1 0,-1 0 0,3-1-1,-1-1 8,-11-24-76,-18-20 623,-2 2 0,-58-73 0,85 116-402,-8-8 85,9 10-162,0-1 0,-1 1 1,1 0-1,0 0 1,0-1-1,-1 1 1,1 0-1,0 0 1,0-1-1,-1 1 1,1 0-1,0 0 1,0-1-1,0 1 1,0 0-1,0-1 1,-1 1-1,1 0 1,0-1-1,0 1 1,0 0-1,0-1 1,0 1-1,0 0 1,0-1-1,0 1 1,0 0-1,0-1 1,0 1-1,1-1 1,-1 1-1,0 0 1,0 0-1,0-1 1,0 1-1,0 0 1,1-1-1,-1 1 1,0-1-1,5 1-12,-1 0-1,0 0 1,1 1-1,-1-1 1,0 1-1,1 0 1,-1 0-1,0 0 1,0 1-1,0-1 0,0 1 1,0 0-1,0 0 1,6 5-1,-6-5-21,38 25-707,-1 1 1,48 44-1,-47-38-5173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9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28 3476,'-9'-12'5174,"8"11"-4829,-1-1 0,1 1 0,-1 0 0,1-1 0,-1 1-1,1 0 1,-1 0 0,0 0 0,1 0 0,-1 0 0,0 1-1,0-1 1,0 1 0,1-1 0,-1 1 0,-3-1 0,2 23-10,3-16-277,0 0 0,1 0 0,-1 0 0,1 0 0,1-1 0,-1 1 0,1 0 0,0-1 0,0 1-1,6 8 1,6 11 31,-7-11-233,1 0 0,0-1 0,1 0 0,0 0 0,1-1 1,12 11-1,-22-22 132,1 0 1,-1-1-1,1 1 1,-1-1-1,1 1 1,-1-1-1,1 1 1,-1-1-1,1 1 1,0-1-1,-1 1 1,1-1-1,-1 0 1,1 1-1,0-1 1,0 0-1,-1 0 1,1 1-1,0-1 1,0 0-1,-1 0 1,1 0-1,0 0 1,0 0-1,-1 0 1,1 0-1,0 0 1,-1-1-1,1 1 1,0 0-1,0 0 1,-1 0-1,1-1 1,0 1-1,-1 0 1,1-1-1,0 1 1,-1-1-1,1 1 1,-1-1-1,1 1 1,-1-1-1,1 1 1,-1-1-1,1 0 1,-1 1-1,1-1 1,-1 1-1,0-1 0,1 0 1,-1 1-1,0-1 1,0 0-1,0 0 1,1 1-1,-1-1 1,0 0-1,0 0 1,0 1-1,0-1 1,0-1-1,0 0 10,1-2 22,-2-4 52,0 1 0,-1 0 0,0-1 1,-1 1-1,-3-8 0,-42-67 1301,47 80-1229,-6-10 265,6 12-365,0-1 1,1 1-1,-1-1 1,0 1-1,1-1 0,-1 1 1,1-1-1,-1 1 1,1-1-1,0 0 0,-1 1 1,1-1-1,-1 0 1,1 1-1,0-1 1,0 0-1,-1 1 0,1-1 1,0 0-1,0 0 1,0 0-1,0 1 0,0-1 1,0-1-1,72 25-813,-25 1-5909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29.9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6 4200,'-1'0'192,"0"-1"-1,1 0 0,-1 1 0,0-1 0,0 1 1,0 0-1,0-1 0,0 1 0,0 0 0,0-1 1,0 1-1,1 0 0,-1 0 0,0 0 0,0 0 1,0 0-1,0 0 0,0 0 0,0 0 0,0 0 1,0 1-1,0-1 0,0 0 0,0 1 1,0-1-1,0 0 0,0 1 0,0-1 0,1 1 1,-1-1-1,-1 2 0,0 1-31,0 0 0,0-1 0,0 1 0,1 0-1,-1 0 1,1 0 0,0 0 0,0 0 0,0 0 0,-1 4 0,0 8 24,0-1 1,1 1-1,0 25 1,1-37-189,1 0 0,-1 1 0,1-1 1,0 0-1,0 0 0,0 1 0,0-1 0,0 0 0,1 0 1,-1 0-1,1 0 0,0-1 0,0 1 0,0 0 0,0-1 1,1 1-1,-1-1 0,1 0 0,4 4 0,-5-5-29,2-5 66,1-9 288,1-1 0,-2 1-1,0-1 1,0 0 0,2-19-1,-4 19 515,-1 12-118,4 7-650,297 229 195,-264-205-477,46 43 1,-82-70 190,0 1-13,-2-3 5,0 0 1,0 0-1,1 0 0,-1 1 1,0-1-1,0 0 1,1 0-1,-1 0 0,0 1 1,0-1-1,0 0 1,0 0-1,1 1 0,-1-1 1,0 0-1,0 0 1,0 1-1,0-1 0,0 0 1,0 1-1,0-1 1,1 0-1,-1 0 0,0 1 1,0-1-1,0 0 1,0 1-1,0-1 0,-1 0 1,1 1-1,0-1 1,0 0-1,0 0 0,0 1 1,0-1-1,0 0 1,0 1-1,0-1 0,-1 0 1,1 0-1,0 1 1,-1 0-123,0 0 0,0 0 0,0 1 0,0-1 1,0 0-1,0 0 0,0 0 0,0 0 0,0-1 0,-1 1 1,1 0-1,0 0 0,-1-1 0,1 1 0,0-1 0,-1 1 1,1-1-1,0 0 0,-1 1 0,1-1 0,-1 0 0,1 0 1,-1 0-1,1 0 0,-1 0 0,1 0 0,-1-1 1,1 1-1,0 0 0,-1-1 0,1 1 0,-1-1 0,1 1 1,0-1-1,-1 0 0,1 0 0,0 1 0,-2-3 0,-14-8-2412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1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4 563 4840,'0'0'2579,"-4"-10"4828,16 14-7334,-1 1 0,0 0 0,0 1 0,0 0 0,-1 1 0,0 0 0,-1 0 0,1 1-1,15 18 1,10 22-857,-34-46 631,-1-2-205,0 1 334,0-1 1,0 0-1,0 0 1,0 1-1,0-1 0,0 0 1,0 0-1,0 1 1,0-1-1,0 0 0,-1 0 1,1 0-1,0 1 0,0-1 1,0 0-1,0 0 1,-1 0-1,1 0 0,0 1 1,0-1-1,0 0 1,-1 0-1,1 0 0,0 0 1,0 0-1,0 0 0,-1 0 1,1 0-1,0 0 1,0 1-1,-1-1 0,1 0 1,0 0-1,0 0 1,-1 0-1,1 0 0,0-1 1,0 1-1,-1 0 0,1 0 1,0 0-1,0 0 1,0 0-1,-1 0 0,1 0 1,0 0-1,0 0 0,-1-1 1,1 1-1,0 0 1,0 0-1,0 0 0,0 0 1,-1-1-1,-3-3 33,-1 1 1,1-1-1,0-1 0,1 1 0,-1-1 1,1 1-1,-5-8 0,-7-14 195,1-1-1,-11-31 0,24 56-125,-1-15 171,1 16-201,1-1 0,0 1 0,-1 0 0,1 0 0,0-1 1,0 1-1,0 0 0,0-1 0,0 1 0,0 0 0,0-1 0,0 1 0,1 0 0,-1-1 0,0 1 0,2-2 0,-1 0 220,3 4-186,12 5-19,0 0 0,-1 1-1,0 0 1,24 16-1,-21-11-300,0-2-1,37 15 0,-51-23 148,0 0-1,1-1 1,-1 1 0,0-1 0,1-1-1,-1 1 1,1 0 0,-1-1-1,1 0 1,-1 0 0,1 0-1,-1-1 1,1 0 0,6-1 0,-8 1 13,13-40-543,-16 32 588,1-1 1,-2 1-1,0 0 1,0-1-1,0 1 1,-1 0-1,0 0 1,-1 0-1,-7-15 0,5 11 150,-2 0-1,0 0 1,0 0-1,-1 1 1,-16-20-1,-18-4 954,40 35-955,1 0-98,1 1-1,-1 0 1,0-1 0,1 1 0,-1 0-1,1 0 1,-1 0 0,0 0-1,1-1 1,-1 1 0,0 0 0,1 0-1,-1 0 1,0 0 0,1 1-1,-1-1 1,0 0 0,1 0 0,-1 0-1,0 0 1,1 1 0,-1-1-1,0 0 1,1 0 0,-1 1 0,1-1-1,-1 1 1,1-1 0,-1 1 0,1-1-1,-1 0 1,1 1 0,-1-1-1,1 1 1,0 0 0,-1-1 0,1 1-1,0-1 1,-1 1 0,1 0-1,0-1 1,0 1 0,0 0 0,0-1-1,-1 1 1,1 0 0,0-1-1,0 1 1,0 0 0,0-1 0,0 1-1,1 1 1,6 12 5,1 0 0,0-1 0,1 0 0,1 0 0,0 0 0,15 14 0,-19-22-124,0 1 0,0-1-1,1-1 1,-1 1 0,1-1-1,0 0 1,0-1 0,0 1-1,1-2 1,-1 1 0,1-1-1,0 0 1,-1 0 0,1-1 0,10 0-1,-15-1 42,-1 0-1,1 0 0,-1 0 0,0-1 1,1 1-1,-1-1 0,0 0 1,1 1-1,-1-1 0,0 0 0,0-1 1,0 1-1,0 0 0,0-1 1,0 1-1,0-1 0,0 1 1,-1-1-1,3-2 0,-1-1-68,0 1-1,0-1 0,-1 0 1,1 0-1,-1 0 0,0 0 1,-1 0-1,2-8 1,-1 1 29,0 0 0,-1 0 1,-1 1-1,0-1 1,0 0-1,-1 0 1,-4-17-1,-1 4 305,0 1 0,-2-1 0,-1 1-1,0 0 1,-2 1 0,-1 1 0,-1-1 0,-28-36 0,-8 11 3370,48 47-3071,0 1-474,1-1 0,0 1 0,0 0-1,0 0 1,0-1 0,-1 1-1,1 0 1,0 0 0,0 0-1,0 0 1,-1-1 0,1 1-1,0 0 1,0 0 0,-1 0-1,1 0 1,0 0 0,0 0 0,-1-1-1,1 1 1,0 0 0,0 0-1,-1 0 1,1 0 0,0 0-1,-1 0 1,1 0 0,0 0-1,0 0 1,-1 0 0,1 1-1,0-1 1,0 0 0,-1 0-1,1 0 1,0 0 0,0 0 0,-1 0-1,1 0 1,0 1 0,1 8 12,0 0 1,1-1-1,1 1 0,0-1 1,0 1-1,0-1 1,1 0-1,0 0 1,11 15-1,59 71-328,-48-64-104,-9-9-369,1-2 1,26 22-1,-7-15-4308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1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37 381 3608,'-2'-1'356,"-1"0"1,1 0-1,0 0 0,0 0 0,0-1 0,1 1 0,-1 0 0,0-1 0,0 1 1,1-1-1,-1 0 0,1 0 0,0 1 0,-1-1 0,1 0 0,0 0 0,0 0 0,0 0 1,0-1-1,0-1 0,0-1-123,0 0 1,0 0 0,1 0-1,0 0 1,0 0 0,0 0-1,1 0 1,0 0 0,1-5-1,4-12-151,2 1-1,0 0 1,14-26-1,-14 32 795,-7 14-837,0-1 0,0 1 0,0-1 0,0 1 0,0 0 0,0 0 0,0-1 0,1 1 0,-1 0-1,1 0 1,-1 0 0,1 0 0,-1 0 0,1 1 0,-1-1 0,1 0 0,0 1 0,-1-1 0,1 1 0,0 0 0,-1-1-1,1 1 1,0 0 0,0 0 0,-1 0 0,1 0 0,0 0 0,0 1 0,-1-1 0,1 0 0,0 1 0,-1-1 0,1 1-1,0 0 1,-1 0 0,1-1 0,-1 1 0,3 2 0,9 4-25,0 2-1,0-1 1,16 15-1,-16-13 13,-2-1-26,4 3-274,1 0 0,0-2 0,28 15 1,-41-23 209,1 0 0,0-1 0,0 1 0,0-1 0,1 0 0,-1 0 0,0 0 0,0-1 0,0 0 0,1 1 0,-1-1 0,0-1 1,0 1-1,1-1 0,-1 1 0,0-1 0,0-1 0,0 1 0,0 0 0,0-1 0,0 0 0,4-2 0,-5 1 103,0 0-1,-1 1 0,1-1 1,0 0-1,-1 0 1,0-1-1,1 1 0,-1 0 1,-1-1-1,1 0 0,0 1 1,-1-1-1,0 0 1,0 0-1,0 1 0,0-1 1,-1 0-1,1 0 0,-1 0 1,0 0-1,0 0 1,-1 0-1,1 0 0,-1 0 1,0 0-1,0 0 0,-1-4 1,-2-2 147,1-1-1,-1 1 1,0-1 0,-1 1 0,-1 0-1,1 1 1,-1-1 0,-10-9-1,10 11 26,-1 1 0,-1 0 0,1 0 0,-1 1 0,0 0 0,-1 0 0,-17-8 0,23 13-292,-1-1-1,0 1 0,0 0 0,0 0 0,0 1 0,0-1 0,-1 1 0,1 0 0,-5 0 1,5 1-411,0-1 0,0 1 0,0 0 0,1 1 0,-1-1 0,0 0 0,1 1 0,-1 0 0,1 0 0,0 0 0,-4 4 0,-2 1-3016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2.9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7 4080,'-10'-6'1716,"5"7"2764,1 4-4364,0-1 0,1 1 0,0 0 0,0 1 0,0-1 0,1 1 0,0-1 1,0 1-1,0 0 0,1-1 0,0 1 0,0 0 0,0 0 0,1 0 0,0 0 1,0 0-1,0 0 0,1 0 0,0 0 0,0 0 0,0 0 0,1 0 0,0-1 1,0 1-1,1-1 0,-1 1 0,1-1 0,0 0 0,1 0 0,-1 0 0,1 0 1,0-1-1,0 0 0,6 6 0,-2-6-105,0 0 0,0-1 0,1 1 0,-1-2 0,1 1 0,-1-1 0,11 1 0,23 7-156,-40-10 162,1 1 1,-1 0-1,1 0 1,-1 0-1,1 0 1,-1 1-1,0-1 1,0 0-1,0 1 1,0 0-1,0-1 1,0 1-1,0 0 1,0 0-1,-1 0 1,1 0-1,-1 1 1,1-1-1,-1 0 1,0 0-1,0 1 1,0-1-1,0 1 1,0-1-1,-1 1 1,1 0-1,-1-1 1,0 1-1,0-1 1,0 1-1,0 0 1,0 3-1,-2 7 0,-1 0-1,0 0 1,-1 0-1,-1-1 1,-6 14 0,6-13-208,4-11 39,1-2 135,0 0-1,0 1 1,1-1-1,-1 0 1,0 1-1,0-1 1,0 0 0,0 0-1,0 1 1,0-1-1,-1 0 1,1 1-1,0-1 1,0 0-1,0 0 1,0 1-1,0-1 1,0 0-1,0 0 1,-1 1-1,1-1 1,0 0-1,0 0 1,0 0-1,0 1 1,-1-1-1,1 0 1,0 0-1,0 0 1,-1 0 0,1 1-1,0-1 1,0 0-1,-1 0 1,1 0-1,0 0 1,0 0-1,-1 0 1,1 0-1,0 0 1,0 0-1,-1 0 1,1 0-1,0 0 1,-1 0-1,1 0 1,-11 1-4996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3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4452,'43'46'9469,"3"5"-5406,139 145-8065,-165-175-522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3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37 366 3660,'-29'-16'7791,"28"14"-7633,0-1 1,0 0-1,0 1 1,0-1-1,0 0 0,1 1 1,-1-1-1,1 0 0,0 0 1,0 0-1,0 1 1,0-1-1,0 0 0,0 0 1,1 0-1,0 1 1,1-5-1,21-48 453,-18 46-329,-3 5-232,1 0-1,0 1 0,-1-1 0,1 1 1,0 0-1,1 0 0,-1 0 0,0 0 0,1 1 1,0 0-1,-1-1 0,1 1 0,6-2 1,0 0-15,0 0 1,0 1 0,21-3-1,16 1-323,-45 5 158,23 2-135,-19-2 126,0 1 0,0 0 0,0 0 0,0 1 0,-1 0 0,1 0 0,10 5 0,-14-6-84,10 9-491,-8-2 44,-8-7-1069,-29-14 1712,29 10 45,1 1-1,0 0 1,0-1-1,0 0 1,1 0 0,-1 0-1,0 0 1,1 0 0,0 0-1,0-1 1,0 1 0,0-1-1,1 1 1,-1-1-1,0-4 1,-8-19 179,5 11 169,-1 0 0,2 0 0,-3-22 0,6 35-77,20-19 746,-4 24-1036,-1 0 0,1 1 0,-1 1 0,0 0 0,0 1 0,0 1 0,0 0 0,-1 1 0,19 13 0,26 11-3506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4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4 4596,'0'0'3301,"-17"-4"-293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0 247 3248,'0'0'6084,"1"10"-5646,1 6-219,1 0 0,0 0 0,2-1 0,-1 1 0,2-1 0,0 0 0,1-1 0,14 23-1,-13-25-187,0-1-1,1 0 1,1 0-1,-1-1 1,2 0-1,21 17 1,-27-24-135,0 0 0,0 0 0,1 0-1,-1 0 1,0-1 0,1 0 0,0 0 0,-1-1 0,1 0-1,0 0 1,0 0 0,0 0 0,-1-1 0,1 0 0,0 0 0,0-1-1,0 0 1,0 0 0,5-1 0,-7 0 17,0 0 0,0 0 0,0 0 1,-1-1-1,1 1 0,-1-1 0,0 0 0,0 0 1,0 0-1,0 0 0,0-1 0,-1 1 0,1-1 1,-1 0-1,0 0 0,0 1 0,0-1 0,-1 0 1,1-1-1,-1 1 0,1-7 0,1-3-13,-1 0 0,0 0 0,-1 0 0,-1 0 0,-1-18 0,-2 11 207,0 0 0,-2 1 0,0-1 0,-2 1 0,0 0 0,-17-35 0,-3 8 2342,-45-62 0,56 94-147,16 15-2278,0-1 0,0 1 0,0 0-1,-1 0 1,1 0 0,0 0 0,0 0 0,0 1-1,0-1 1,-1 0 0,1 0 0,0 0 0,0 0-1,0 0 1,-1 0 0,1 0 0,0 0 0,0 0-1,0 0 1,0 0 0,0 1 0,-1-1 0,1 0 0,0 0-1,0 0 1,0 0 0,0 0 0,0 1 0,0-1-1,0 0 1,0 0 0,-1 0 0,1 0 0,0 1-1,0-1 1,0 0 0,0 0 0,0 0 0,0 0-1,0 1 1,0-1 0,0 0 0,0 0 0,0 0-1,0 1 1,0-1 0,0 0 0,0 0 0,1 0-1,-1 4-4,1-1-1,-1 0 1,1 0-1,0 0 1,0 0-1,0 0 0,1-1 1,-1 1-1,1 0 1,0 0-1,2 2 1,162 181-4577,-152-170 1086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3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115 744 3356,'-101'21'6425,"99"-20"-5639,-6 1-335,5-2-282,7-4 836,198-113-510,229-95 0,-411 202-478,624-270 294,-432 207-186,-34 16-65,-158 50-693,13-1-4174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5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111 254 4784,'0'0'60,"-5"0"198,-15 1 6,15-1 795,-16-17-371,15 12-457,1 0 0,0 0 1,0 0-1,1 0 1,0-1-1,0 0 1,0 0-1,0 0 0,1-1 1,0 1-1,1-1 1,-1 0-1,1 0 1,0 1-1,1-1 0,0 0 1,0-1-1,1 1 1,-1 0-1,1 0 1,1 0-1,0 0 0,0 0 1,0 0-1,1 0 1,0 0-1,0 0 1,5-10-1,-5 14-151,-1 1 1,1-1-1,0 1 1,0-1-1,0 1 1,0 0-1,0-1 1,1 1-1,-1 0 1,1 1-1,-1-1 1,1 0-1,0 1 1,0-1-1,0 1 1,-1 0-1,1 0 1,0 0-1,1 0 1,-1 1-1,6-1 1,1 0-11,0 1 0,0 0 0,0 1 0,20 3 0,-16 0-824,1 0 1,-1 1 0,0 1-1,16 8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3:35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10 347 4568,'0'0'1235,"-9"-9"6133,10 8-7310,0 1 1,1-1-1,-1 0 0,0 1 0,1-1 0,-1 1 1,1-1-1,-1 1 0,1-1 0,-1 1 0,1 0 1,-1 0-1,0 0 0,1 0 0,-1 0 1,1 0-1,-1 0 0,1 1 0,2 0 0,32 19 846,-33-18-938,98 66 522,83 51-3887,-183-118 3203,0-2 27,0 0 158,0-1 0,0 1 0,0 0 0,-1 0-1,1 0 1,0-1 0,-1 1 0,1 0 0,-1-1-1,0 1 1,1 0 0,-1-1 0,0 1 0,0 0 0,0-1-1,0 1 1,0-1 0,0 1 0,0 0 0,0-1 0,-1 1-1,1-1 1,0 1 0,-1 0 0,1 0 0,-1-1 0,-1-1-1,-24-59-171,9 22-475,11 23 92,3 9 168,0 0 0,1-1 0,0 1-1,0-1 1,1 0 0,0 1 0,0-15 0,1 21 327,1-1 364,0 0 0,0 1 0,1-1 0,-1 1 1,0-1-1,1 1 0,0 0 0,3-5 1,1 7 58,0 0 1,0 1-1,0-1 1,0 1-1,0 1 1,0-1 0,10 4-1,-10-3-299,0 0 0,-1 0 0,1-1 0,0 0 0,0 0 0,0 0 1,8-1-1,-11 0-43,0-1 1,-1 0 0,1 1 0,-1-1 0,1 0 0,-1-1-1,0 1 1,1 0 0,-1-1 0,0 1 0,0-1-1,0 0 1,0 1 0,0-1 0,0 0 0,0 0-1,-1 0 1,1-1 0,-1 1 0,0 0 0,3-5 0,0-4 207,0-1 0,-1 1 0,0-1 0,-1 0 0,0 0 0,-1 0 0,-1 0 0,1 0 0,-2 0 0,0 0 0,0 0 1,-1 0-1,-1 0 0,0 0 0,0 1 0,-1-1 0,-1 1 0,0 0 0,-10-17 0,15 28-194,0 0-1,-1-1 1,1 1-1,0 0 0,-1-1 1,1 1-1,0 0 1,-1 0-1,1-1 1,0 1-1,-1 0 1,1 0-1,0 0 0,-1-1 1,1 1-1,-1 0 1,1 0-1,-1 0 1,1 0-1,0 0 1,-1 0-1,1 0 0,-1 0 1,1 0-1,-1 0 1,1 0-1,0 0 1,-1 0-1,1 1 0,-1-1 1,1 0-1,0 0 1,-1 0-1,1 0 1,-1 1-1,1-1 1,0 0-1,-1 0 0,1 1 1,0-1-1,0 0 1,-1 1-1,1-1 1,0 0-1,0 1 1,-1-1-1,1 0 0,0 1 1,0-1-1,0 1 1,-1 0-1,-8 24-7,9-13-35,0-1 0,2 0 0,-1 1 0,1-1 0,1 0 0,0 0 1,1 0-1,0 0 0,1-1 0,9 18 0,-11-22-85,1 0 0,-1-1 1,1 1-1,1-1 0,-1 0 0,1 0 1,0 0-1,0 0 0,0-1 0,0 0 1,1 0-1,0 0 0,0-1 0,0 0 1,0 0-1,1-1 0,-1 1 0,11 1 1,-12-4 20,0-1 1,0 0-1,0 0 1,0 0-1,0-1 1,0 0-1,0 0 1,0 0-1,-1 0 1,1-1 0,-1 0-1,0 0 1,0 0-1,5-4 1,-1-2-719,-1 0 1,1-1-1,-1 0 1,-1 0-1,0 0 1,9-21 0,-9 13-2115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4:35.6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1577 3248,'-6'5'10699,"25"-20"-10710,-14 11 16,7-6 5,-5 3-2,1-2-8,34-32-40,-13 9 36,299-264 13,-32 49-32,-185 156 19,102-68-8,-188 141-4,0 1 1,1 1 0,31-14 0,-1 1-1,209-121-92,-170 99 96,274-141-84,-307 168 38,0 2 0,1 3 0,100-17 0,-120 27 41,44-8-45,2 3 0,178-4 0,-144 14 42,-70 1-28,0 2 0,89 9 0,12 8 6,-83-11 71,0 3 0,106 27 1,4 31-25,-5-2 52,-140-52-49,0 2 0,-1 1 0,-1 2 0,46 29 0,116 97-3,-68-47-10,-82-63 35,-2 1 0,-1 2 0,-2 1 0,-2 3-1,-1 1 1,-3 2 0,49 75 0,20 66 21,188 422 57,-198-416-82,26 41 106,-88-170-132,-8-18-14,26 71 0,21 62 95,-6-18 85,19 39-53,-49-121-64,30 95 0,8 20 61,-36-99-22,227 519 610,-226-528-657,28 100 0,-23-62 7,3 26 65,44 235-1,-53-205-9,31 69-32,-5 12-26,23 177 130,-51-245-79,-18-83 234,5 198 0,-14-178-140,-1 58 192,0 33 28,-12-96-55,-22 127 0,7-94-57,-43 300 102,-37-40-266,60-275-89,-37 104 8,5-34 11,-23 23-36,-84 154 88,161-351-90,-1 1-12,3 0 0,-15 45 0,-4 8 5,18-51 33,-13 43 1,13-31-22,-9 11-32,3-8 95,-19 66 0,41-117-85,-24 50 54,24-51-66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4:36.5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11 3848,'-11'-10'11306,"15"23"-8852,6 11-2515,31 130 803,17 56-292,-47-177-410,-6-16-3,0 0 0,2 0 0,15 28 0,-21-44-22,-1 0-10,1-1 1,-1 1-1,1 0 1,-1-1-1,1 1 0,-1-1 1,1 0-1,-1 1 1,1-1-1,-1 1 1,1-1-1,0 0 1,-1 1-1,1-1 0,0 0 1,-1 0-1,1 0 1,0 1-1,-1-1 1,1 0-1,0 0 1,-1 0-1,1 0 0,0 0 1,-1 0-1,1 0 1,0-1-1,0 1 1,-1 0-1,1 0 1,0 0-1,-1-1 0,2 0 1,25-6 29,-27 7-35,19-8-2,0-1-1,-1-1 1,0 0-1,-1-1 0,21-19 1,4 0-213,-10 8-79,-19 15-80,0-1 1,-1 0-1,0-1 0,-1-1 1,0 0-1,0 0 1,-1-1-1,14-18 0,-23 26-460,2-7-124,-3 3-2225,-1-10 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4:40.5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 3368,'17'-4'4930,"2"42"-4700,-10-16-192,-8-20 3,3 14 65,9 42 153,-11-48-251,0 1 1,1-1-1,0 0 0,6 13 1,13 39 69,-15-39-75,26 102 78,42 158 63,-24-101-71,-1 62-11,-18-72-19,-24-125-56,1 68 0,2 2 85,4-20-88,0-9 85,4 111 0,-18-124 54,17 131-1,17 4 315,10 63-60,-31-125-226,9 55 313,-5 19 132,-17-199-550,30 414 929,-21-343-777,1 40 178,4 365 1047,-12-142-558,-14-111-566,-7-19 83,17-190-322,-12 61 0,2-11-13,-8 32 20,6-40-3,-36 205 214,9-46-195,-3-56-84,0-27 35,-16 41 228,35-128-91,-20 91 0,6-23-30,38-134-142,1 1 10,-1-3-9,-14 31 9,10-25-6,3-3 10,-1 4-9,-2 6-8,-1 3-702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4:41.4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25 4120,'0'0'1866,"-3"-24"7330,20 44-9078,-1 1 0,-2 0-1,0 1 1,14 30 0,31 49 30,-22-55-164,-36-45 40,26 26 33,-25-26-50,0-1 0,0 1 1,0-1-1,0 1 0,0-1 0,0 0 0,0 0 0,0 0 1,0 0-1,0 0 0,3-1 0,-1 0 7,18-7 18,28-22-561,71-56-1,10-6-295,-79 58-1819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5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81 3576,'0'0'7944,"-6"-12"-4647,34 9-3243,-1 1-1,42 2 1,-62 0-89,69-3-307,-1-2 0,0-4-1,74-18 1,-85 16-76,-61 11 380,23-4-125,-23 4 136,-1 0-30,9-1 41,-9 1 36,24-4-425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48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 4132,'12'-5'7842,"-6"22"-7495,0 2 0,-1-1-1,-1 0 1,0 1 0,0 20 0,1 105 418,-4-90-574,-16 260 353,0-35-291,4-61-120,9-178 205,-11 65 0,10-87-184,-11-52-9932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5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4200,'0'0'7990,"5"-1"-7827,136-1 616,19-2-438,139-22-19,-296 26-290,37-6 244,20-5 2558,-58 11-2036,-1 2-875,5 8 75,-5-5 3,0-1 0,0 1 0,-1 0 0,1-1 0,-1 1 0,0 0 0,-1 0 0,1-1 0,-1 1 0,-1 5 0,1 0-2,-55 435-5,-4-53 4,51-314-12,0 137 0,31 97-7,-20-285 15,0-2 7,2 0 1,0-1-1,9 26 0,-12-47-3,0 15 669,1-11-2338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5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4072,'0'0'5355,"0"10"-4985,11 181 2008,-8-149-2196,12 81 413,2 33 168,-13-26-223,-4-126-498,0-1 1,0 10 6,0-10-18,-1-1-21,1-1 0,-1 1 0,1 0 0,0-1 0,-1 1 0,1 0 0,0 0 0,0-1 1,0 1-1,0 0 0,1 0 0,-1-1 0,0 1 0,2 3 0,-1 6 94,-1-11-98,0 1 0,1 0 0,-1 0 0,0 0 0,0 0 1,0-1-1,1 1 0,-1 0 0,0 0 0,1-1 0,-1 1 0,0 0 1,1-1-1,-1 1 0,1 0 0,-1-1 0,1 1 0,0 0 1,-1-1-1,1 1 0,-1-1 0,1 1 0,0-1 0,0 0 0,-1 1 1,1-1-1,0 0 0,0 1 0,0-1 0,0 1-16,2 0 34,2-1-1,61-5 52,108-20 0,-57 6-38,65-6-1,-179 25 26,17-3 637,14-3 70,-23 4-2637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3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3124,'17'14'2740,"39"18"-1670,2-3 0,89 32 0,135 31-485,-176-60-206,558 237 401,-652-262-646,1 1-520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56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 4012,'0'0'3414,"-12"-9"286,-38 6-1868,47 4-1395,-8-1-411,7 0 67,10-1 483,138-9-525,275-15 3,-361 25-153,51-3-101,-106 3 239,3-1-300,0 1 0,0 0 0,-1 0 0,1 0 0,11 2-1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44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3988,'0'0'5692,"25"8"-1123,-32 298-3238,-54 287-2042,61-592 711,-17 124-49,0 162-1,13-171 86,4-113-28,0-1 1,0 10-4,1-6 6,1 5-8,0 33 25,-2-28-236,0-14 30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4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3092,'0'0'8390,"10"0"-8338,76 2-21,0-3-1,166-26 0,-126 9-347,-123 17 295,1 1 0,10 0 28,-11 0 55,20-2 401,-5-1-327,33-5 1876,-49 11-2019,5 9 4,-6-9 8,-22 113 32,-26 246 38,26-132-111,3-15 66,3-122-40,-16 161 33,34-70-1,-3-182-15,0 28 4,0-28-3,0 1-462,-2 18 1177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6:4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3804,'0'0'5405,"4"4"-5180,2-1-168,0 1 0,-1-1 0,1 0 0,0 0 0,1-1 0,-1 0 0,0 0 0,1 0 0,-1-1-1,1 0 1,0 0 0,-1-1 0,9 0 0,105-5 382,-80 2-326,263-24 752,-292 26-361,1 0 1,-1-1-1,0 0 1,18-7-1,-26 9-404,12-2-3635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35 3616,'0'0'1662,"2"-11"409,-4 5 1478,1 4-3474,0 1 0,0 0 1,0-1-1,0 1 1,0 0-1,0 0 1,0 0-1,-1 0 0,1 0 1,0 1-1,-1-1 1,1 0-1,0 0 0,-1 1 1,1-1-1,-1 1 1,1-1-1,-1 1 1,0 0-1,1 0 0,-3-1 1,0 2 7,-1-1 1,1 0-1,-1 1 0,1 0 1,-1 0-1,1 0 1,-7 4-1,-8 3 33,1 2 1,-27 18-1,37-22 0,-18 11 35,1 2 0,1 1-1,-41 43 1,55-52-106,0 1 0,1 0 0,0 0 0,1 1 0,1 0 0,0 0 0,0 1 0,1 0 0,1 0 0,-4 18 0,7-24-93,1 0 0,0-1 0,1 1 0,0 0-1,0-1 1,0 1 0,1 0 0,0 0 0,1-1 0,-1 1 0,2-1 0,-1 0 0,1 1 0,0-1 0,0 0 0,1-1 0,0 1 0,0 0 0,1-1 0,0 0 0,0 0 0,0-1 0,1 1 0,-1-1 0,1 0 0,1-1 0,-1 1 0,1-1-1,-1-1 1,1 1 0,0-1 0,1 0 0,-1-1 0,0 0 0,9 2 0,4 1-1006,1-1-1,0-1 1,33 2-1,-22-7-1559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237 127 4720,'-1'-4'850,"0"1"0,0-1 0,0 0 0,-1 0 0,1 1 0,-1-1 1,0 1-1,0 0 0,-4-5 0,-8 12-774,0 1 1,1 1 0,-1 0-1,1 1 1,1 0 0,0 1 0,0 0-1,0 1 1,1 1 0,0 0-1,1 0 1,0 1 0,1 0-1,0 1 1,0 0 0,2 0 0,-11 22-1,16-31-83,1 1 0,0-1 0,0 1 0,0-1 0,1 0 0,-1 1 0,1 0 0,0-1-1,0 1 1,0-1 0,0 1 0,1-1 0,-1 1 0,1-1 0,0 1 0,0-1 0,0 0-1,1 1 1,-1-1 0,1 0 0,0 0 0,0 0 0,0 0 0,0 0 0,4 4 0,-4-6-35,-1 0 38,0 0 1,0-1-1,0 1 0,0-1 0,0 0 0,0 1 1,0-1-1,0 0 0,0 0 0,0 1 0,1-1 0,-1 0 1,0 0-1,0 0 0,0 0 0,0-1 0,0 1 0,0 0 1,0 0-1,0-1 0,0 1 0,2-1 0,23-6-34,-17 3 30,0-2 0,0 1 0,0-1-1,-1-1 1,0 1 0,0-1 0,-1-1-1,0 1 1,0-1 0,-1-1 0,6-8-1,9-17 71,24-57 1,-26 50 142,-18 39-191,-1 2-10,0-1 0,0 1 0,0 0 0,0-1 0,0 1 0,0 0 0,0-1 0,0 1 0,0 0 0,0-1 0,0 1-1,0 0 1,0-1 0,1 1 0,-1 0 0,0-1 0,0 1 0,0 0 0,0-1 0,1 1 0,-1 0 0,0 0 0,0-1 0,0 1 0,1 0 0,-1 0 0,0-1 0,0 1 0,1 0 0,-1 0 0,0 0 0,1 0 0,-1-1-1,0 1 1,1 0 0,-1 0 0,1 0 0,13 6 41,9 15-12,43 83-503,-65-103 353,-1 0 104,0-1-1,-1 1 1,1 0 0,0 0 0,0-1 0,0 1 0,1 0 0,-1 0 0,0 0 0,0-1 0,0 1 0,0 0-1,1 0 1,-1-1 0,0 1 0,1 0 0,-1-1 0,1 1 0,-1 0 0,1-1 0,-1 1 0,1-1-1,-1 1 1,1-1 0,-1 1 0,1-1 0,0 1 0,-1-1 0,1 1 0,0-1 0,-1 0 0,1 0 0,0 1-1,0-1 1,-1 0 0,1 0 0,0 0 0,0 0 0,0 1 0,-1-1 0,1 0 0,0-1 0,0 1 0,-1 0-1,1 0 1,0 0 0,0 0 0,0-1 0,29-12-236,-20 4 222,-1 1-1,-1-1 1,0-1 0,0 0-1,-1 0 1,11-20 0,0 2 48,25-28 45,-41 54-43,5-5 31,-6 6-40,-1 0 1,1 1 0,-1-1 0,1 0 0,0 0 0,-1 0-1,1 1 1,0-1 0,0 0 0,-1 1 0,1-1 0,0 1 0,0-1-1,0 1 1,0-1 0,0 1 0,-1 0 0,1-1 0,0 1 0,0 0-1,2 0 1,0 0-1,1 0 1,-1 1-1,0 0 0,1 0 0,-1 0 0,0 0 0,0 1 1,0-1-1,0 1 0,0 0 0,0 0 0,0 0 1,-1 0-1,1 0 0,2 3 0,1 2-14,-1-1 1,-1 0-1,1 1 0,-1 0 0,0 0 1,0 0-1,-1 1 0,0-1 0,2 9 1,-4-10-141,0 0 1,0 0 0,0 0-1,-1 0 1,1 0 0,-2 0-1,1 0 1,-1 0 0,1 0-1,-4 8 1,4-11 98,-1 1-154,0-4 151,1 0-1,-1-1 0,0 1 0,1 0 0,-1 0 0,0-1 0,1 1 0,-1 0 0,1-1 0,-1 1 0,1-1 0,-1 1 0,1-1 1,-1 1-1,1-1 0,-1 1 0,1-1 0,0 1 0,-1-1 0,1 1 0,0-1 0,-1 0 0,1 1 0,0-1 0,0 0 1,0 1-1,-1-1 0,1 0 0,0 1 0,0-1 0,0 0 0,0 1 0,0-1 0,0 0 0,1 1 0,-1-1 0,0 0 0,0 0 1,-1-9-81,0 2 171,2 3-21,4-9 52,-1 0-1,2 1 1,0-1 0,1 1-1,13-20 1,-15 26 17,0 0-1,0 1 1,0 0 0,1 0 0,0 0-1,0 1 1,1 0 0,-1 0-1,1 1 1,0-1 0,0 1-1,11-3 1,-16 6 7,3 1-66,-1 0 0,1 0 0,-1 0 0,1 1 0,-1 0 0,1 0 0,-1 0 0,0 1 0,0-1 0,0 1 0,1 0 0,-2 0-1,1 0 1,0 1 0,0 0 0,-1-1 0,1 1 0,-1 0 0,0 1 0,0-1 0,0 1 0,0-1 0,-1 1 0,1 0 0,-1 0 0,0 0-1,2 5 1,6 14-245,-1-1-1,-1 1 1,8 39-1,-15-51-86,3 10-3263,1-2 1168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46 4336,'-4'-19'5432,"2"17"-5280,1 0 0,-1 0 0,1 0-1,-1 0 1,0 0 0,0 1 0,1-1-1,-1 1 1,0-1 0,-1 1 0,1 0-1,0 0 1,0 0 0,0 0 0,-1 0-1,1 1 1,0-1 0,-1 1 0,-2-1 0,0 1-26,-1 0 0,0 0 0,1 0 0,-1 1 0,1 0 1,-1 0-1,1 1 0,-7 2 0,-2 2-33,0 0 0,0 2 0,0-1 0,1 2 0,-19 15 0,19-12-33,1-1 1,0 2-1,1-1 1,1 2 0,0-1-1,-10 19 1,15-24-42,1 1 0,0-1 0,1 1 0,0 0 1,0 0-1,1 0 0,0 0 0,0 1 0,1-1 1,0 0-1,1 1 0,1 11 0,-1-19-23,0 1 1,0-1-1,1 0 1,-1 0-1,1 0 1,-1 0-1,1 0 0,0 0 1,0 0-1,0 0 1,0 0-1,0 0 1,0 0-1,0-1 0,1 1 1,-1 0-1,0-1 1,1 1-1,0-1 1,-1 1-1,1-1 0,0 0 1,0 0-1,0 0 1,-1 0-1,1 0 1,0 0-1,0 0 0,1-1 1,-1 1-1,0-1 1,0 0-1,0 1 1,0-1-1,0 0 0,1 0 1,-1 0-1,0 0 1,2-1-1,2 0 3,0-1 1,0 1-1,-1-1 0,1 0 0,-1 0 0,1-1 1,-1 0-1,0 0 0,0 0 0,0 0 0,-1-1 1,1 0-1,3-4 0,18-26 82,-1-1 0,-2-1 0,31-68 0,-17 34 798,-36 68-767,-1 1-87,0 0-1,0 1 0,0-1 0,0 0 1,0 1-1,0-1 0,1 0 0,-1 1 0,0-1 1,0 0-1,1 1 0,-1-1 0,1 0 0,-1 1 1,0-1-1,1 1 0,-1-1 0,1 1 0,-1-1 1,1 1-1,0-1 0,-1 1 0,1-1 0,-1 1 1,1 0-1,0 0 0,-1-1 0,2 1 1,6 82 29,-8-65-161,0 0 0,2-1 0,0 1-1,0-1 1,2 1 0,0-1 0,1 0 0,13 29 0,-16-42 28,-1 0-1,1 0 1,0 0-1,0-1 1,0 1-1,1-1 1,-1 0-1,0 1 1,1-1-1,0 0 1,-1 0-1,1-1 1,0 1-1,0-1 1,0 1-1,0-1 1,0 0-1,0 0 1,1 0-1,-1 0 1,0-1-1,0 1 1,1-1-1,-1 0 1,6-1-1,-6 1-269,22-7 128,-8-4-4020,-5-2 1480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140 240 4568,'-5'-20'4560,"-6"7"-1528,7 13-2962,0 1 1,0-1-1,1 1 1,-1-1-1,0 1 0,1 1 1,-1-1-1,1 0 1,-1 1-1,1 0 1,-1-1-1,1 1 1,0 1-1,0-1 0,0 0 1,0 1-1,0 0 1,1-1-1,-1 1 1,1 0-1,0 0 0,0 1 1,0-1-1,-2 6 1,-3 2-20,0 1 1,1 0 0,1 0-1,0 1 1,1-1-1,-3 16 1,5-18-31,1 0 0,0 0 0,1 1 0,0-1-1,1 0 1,0 0 0,4 19 0,-4-25-33,0-1-1,0 1 0,1 0 1,-1 0-1,1 0 1,0-1-1,0 1 1,1-1-1,-1 0 0,1 1 1,-1-1-1,1 0 1,0 0-1,0-1 1,0 1-1,1-1 0,-1 1 1,1-1-1,-1 0 1,1 0-1,0-1 1,6 3-1,-3-2-7,1 0 0,0-1 1,0 0-1,-1 0 0,1-1 0,0 0 0,0 0 1,0-1-1,-1 0 0,1 0 0,0-1 1,-1 0-1,1 0 0,-1-1 0,10-4 0,-6 1-2,-1-1 0,0 0 0,0 0 0,0-1 0,-1 0 0,-1-1-1,1 0 1,-1 0 0,7-13 0,0-1 68,-2 0 0,0-2 0,-2 1 0,0-2 0,-2 1 0,-1-1 0,-1-1 1,5-34-1,-10 42 238,-2 1 0,0-1-1,-2-21 1,0 14 312,0 20-278,0 0 0,0 0 0,0 0 0,-1 0 0,-6-9 0,3 28-297,1-1 1,0 1 0,1 0 0,1 1 0,0-1 0,0 1 0,2-1-1,0 1 1,0 14 0,-4 30-76,3-31-169,1 1 1,1 0-1,6 48 0,4-9-2709,-5-33-189,-4-19-230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9 113 3752,'0'0'3353,"-9"-15"467,34-6-3660,-16 16-188,13-4-140,20-6-84,-8 6-164,10-4-428,0 0-1192,-2 0-9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18 3804,'0'0'7700,"-2"-4"-7366,-14-10 327,14 14-624,0 0 0,0 0 0,0 1 0,1-1 0,-1 0 0,0 1-1,0-1 1,0 1 0,0 0 0,1-1 0,-1 1 0,0 0 0,1 0 0,-3 2 0,-13 8 95,-1 1 0,2 0 0,0 2 0,0 0 0,1 0 1,1 2-1,-21 28 0,29-36-135,0 1 1,1 0-1,0 0 1,0 0 0,1 0-1,0 1 1,1-1-1,0 1 1,0 0-1,1 0 1,1 0-1,-1 0 1,2 1 0,-1-1-1,1 0 1,1 0-1,0 0 1,3 13-1,-3-21-8,-1-1-1,1 1 0,0-1 1,0 0-1,0 1 1,0-1-1,0 0 0,0 1 1,1-1-1,-1 0 0,0 0 1,1 0-1,-1 0 1,1 0-1,-1-1 0,1 1 1,-1 0-1,1 0 0,-1-1 1,1 1-1,0-1 0,-1 0 1,1 0-1,2 1 1,-1-1-13,1-2 0,5-2 27,0 0 1,0-1 0,-1 0-1,0-1 1,0 0 0,-1 0 0,1-1-1,-2 0 1,1 0 0,-1 0-1,0-1 1,7-11 0,6-12 295,-2 0 0,14-37 0,-25 56-58,-5 9-168,1 0-1,-1 1 0,1-1 1,-1 0-1,0 0 1,0-1-1,-1 1 0,2-5 1,6 28 7,3-1-39,-2 6-18,1-2 0,13 26 0,-19-43-55,-1 0 0,0 0 1,1-1-1,0 0 0,1 1 1,-1-1-1,1-1 0,0 1 0,0-1 1,0 0-1,0 0 0,1 0 0,9 4 1,-11-7-248,0-1 1,0 1-1,1-1 1,-1 1 0,0-1-1,1-1 1,-1 1-1,0-1 1,1 1-1,-1-1 1,0-1-1,0 1 1,0 0-1,0-1 1,0 0 0,0 0-1,0 0 1,5-4-1,7-5-2758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4376,'6'5'1027,"6"5"-696,0-2-1,0 0 1,0 0 0,1-1-1,1-1 1,-1 0-1,23 6 1,624 136 2097,-113-33-1774,-485-99-802,-1 3 0,0 2 0,92 46 0,-152-66-296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4528,'0'0'6204,"-7"3"-5960,-3 0-141,0 2 1,0-1 0,0 1 0,1 1 0,-1 0-1,1 0 1,1 1 0,-1 0 0,1 0 0,0 1-1,-11 14 1,16-17-73,0-1-1,0 0 1,0 0-1,1 1 0,0 0 1,0-1-1,0 1 1,0 0-1,1 0 1,0 0-1,0 0 1,0 0-1,0 8 1,2-9-17,0 1 0,0-1 0,0 0 0,0 0 0,0 0 0,1 0 1,0 0-1,0 0 0,0 0 0,0-1 0,1 1 0,-1 0 0,1-1 0,0 0 1,0 0-1,7 5 0,26 20 36,-25-20-45,0 0 0,0 0-1,-1 1 1,0 1 0,13 16 0,-23-25-6,1 0 0,-1 0 1,0 0-1,1 0 1,-1 0-1,0 0 1,0 0-1,0 0 1,1 0-1,-1 0 1,0 0-1,0 0 1,-1 0-1,1 0 1,0 0-1,0 0 1,0 0-1,-1 0 1,1 0-1,0-1 0,-1 1 1,1 0-1,-1 0 1,1 0-1,-1 0 1,1 0-1,-1-1 1,0 1-1,1 0 1,-1 0-1,0-1 1,0 1-1,0-1 1,1 1-1,-1-1 1,0 1-1,0-1 0,0 1 1,-1 0-1,-44 20-14,40-19 21,-31 11-888,-63 14 0,98-27-213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26 5076,'-1'-11'2325,"-2"6"1228,1 3-3471,-1 1 1,1 0-1,0 0 0,-1 0 1,0 0-1,1 0 1,-1 1-1,0-1 1,1 1-1,-1 0 1,0-1-1,1 1 1,-1 1-1,0-1 0,1 0 1,-1 1-1,0-1 1,1 1-1,-1 0 1,1 0-1,-1 0 1,-3 2-1,-62 33 597,49-23-582,0 0 0,2 2 0,0 0 0,0 2 0,1-1 0,1 2 1,1 0-1,1 1 0,0 0 0,-16 35 0,27-49-100,-1 0 1,1 0 0,0 1 0,0-1 0,1 1 0,-1 0-1,1-1 1,1 1 0,-1 0 0,1-1 0,0 1-1,0 0 1,1 0 0,-1 0 0,1-1 0,1 1 0,-1-1-1,1 1 1,0-1 0,0 1 0,0-1 0,1 0-1,0 0 1,5 8 0,-6-12-1,0 0-1,0 0 1,0 0-1,0 0 1,0 0-1,1 0 1,-1 0-1,0-1 1,0 1-1,1-1 1,-1 1-1,0-1 1,0 0-1,1 0 1,-1 0-1,0 0 1,1-1-1,-1 1 1,4-1-1,41-16-55,-39 12 94,1 0 0,-1-1 0,0 0 0,0 0 0,-1-1 0,0 0 0,0 0 0,0 0 0,-1-1 0,-1 0 0,8-12 0,1-9 203,-1 0 0,12-36 0,6-15-2,7 229 386,-34-132-806,2 0 0,0-1 0,0 1 1,2-1-1,0-1 0,1 1 0,0-1 0,1-1 1,1 0-1,0 0 0,1-1 0,15 13 0,-7-19-6874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3520,'0'0'2646,"-4"0"-1656,-7 1-626,0 1-1,1 0 1,-1 1-1,1 1 1,0-1 0,0 1-1,0 1 1,0 0-1,1 0 1,-9 8 0,-13 8 592,-45 44 0,65-54-777,0 0 1,1 1-1,1 0 0,0 1 1,0 0-1,-10 23 0,17-31-156,-1 0-1,1 0 1,0 1-1,0-1 1,0 1-1,1-1 1,0 1-1,0 0 1,0-1-1,1 1 1,-1 0-1,2 0 1,-1 0-1,1-1 1,-1 1-1,1 0 0,1-1 1,-1 1-1,1 0 1,4 7-1,-2-9-108,-1 1 0,1-2 0,0 1 0,0 0 0,0-1 0,0 0 0,1 0-1,-1 0 1,1 0 0,0-1 0,0 1 0,0-1 0,0-1 0,0 1 0,0-1-1,9 2 1,0-1-672,0-1 0,0 0 0,0-1 0,0 0 0,16-3 0,4-4-1832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45 4152,'0'0'1678,"3"-16"3495,-3 14-4933,0 0 0,-1 1 0,1-1 0,-1 0 0,1 1 0,-1-1 1,0 0-1,0 1 0,0-1 0,0 1 0,0-1 0,-2-1 0,2 1 87,0 1-294,0 1-1,1-1 1,-1 1-1,0 0 1,0-1-1,1 1 1,-1 0-1,0 0 1,0-1-1,1 1 1,-1 0-1,0 0 0,0 0 1,0 0-1,1 0 1,-1 0-1,0 0 1,0 0-1,0 1 1,1-1-1,-1 0 1,0 0-1,0 1 1,-1 0-1,-23 6 325,24-7-384,-10 5 51,1 0 0,0 0 0,0 1 0,0 1 0,0 0 0,1 0 0,0 1 0,1 0 1,0 0-1,0 1 0,1 0 0,0 1 0,0 0 0,1 0 0,0 0 0,1 0 0,0 1 0,1 0 0,0 0 0,1 0 1,0 1-1,1-1 0,-1 15 0,2-24-59,1 1 0,0-1 0,0 1 0,0-1 0,1 1 0,-1-1 0,0 0 0,1 1 1,0-1-1,-1 1 0,1-1 0,0 0 0,0 0 0,1 1 0,-1-1 0,0 0 0,1 0 0,-1 0 0,1 0 1,0 0-1,-1-1 0,1 1 0,0-1 0,0 1 0,0-1 0,0 1 0,1-1 0,-1 0 0,0 0 0,0 0 0,1 0 1,-1-1-1,1 1 0,-1 0 0,0-1 0,1 0 0,-1 0 0,1 0 0,3 0 0,1 0-1,1-1 0,-1 0 0,0-1 0,0 1-1,0-1 1,0-1 0,0 1 0,0-1 0,-1 0-1,1-1 1,-1 0 0,7-5 0,-5 2 32,-1 0 1,-1 0-1,1 0 0,-1-1 0,-1 0 1,1 0-1,-1 0 0,-1-1 1,1 0-1,-2 0 0,1 0 1,-1 0-1,0-1 0,-1 1 0,0-1 1,-1 1-1,1-12 0,-2 17 19,0 2-329,0 0 0,0-1 0,0 1 0,0 0 0,-1 0 0,1 0 0,0 0 0,-1 0 0,0 0 0,1 0 0,-1 0 0,0 0 0,0 0 0,0 0 0,0 1 0,-2-3-1,-9-2-2325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3224,'25'-35'6906,"-22"32"-6741,1 1-1,1 0 0,-1 0 0,0 0 0,0 1 1,1-1-1,-1 1 0,1 0 0,-1 0 1,1 1-1,-1-1 0,1 1 0,0 0 1,-1 0-1,1 1 0,-1 0 0,1-1 1,-1 1-1,1 1 0,5 1 0,-6-1-133,1 0-1,-1 1 0,1 0 1,-1-1-1,0 1 0,0 0 1,-1 1-1,1-1 0,-1 1 1,1 0-1,-1 0 0,0 0 1,-1 0-1,1 0 0,-1 1 1,1-1-1,-1 1 0,-1-1 1,1 1-1,-1 0 0,0 0 1,0 0-1,0 0 0,0-1 1,-1 1-1,0 0 0,-1 10 1,0-7-218,-1 0 1,0 0 0,0-1 0,-1 1 0,0 0-1,0-1 1,-1 1 0,0-1 0,-5 7-1,7-12-97,2-2 256,0 0 0,0 0-1,0 0 1,0 0-1,0 0 1,0 0-1,0 0 1,0 1-1,0-1 1,0 0 0,0 0-1,0 0 1,0 0-1,0 0 1,-1 0-1,1 0 1,0 0 0,0 0-1,0 0 1,0 0-1,0 0 1,0 0-1,0 1 1,-1-1-1,1 0 1,0 0 0,0 0-1,0 0 1,0 0-1,0 0 1,0 0-1,-1 0 1,1 0-1,0 0 1,0 0 0,0 0-1,0-1 1,0 1-1,0 0 1,0 0-1,-1 0 1,1 0 0,0 0-1,0 0 1,0 0-1,0 0 1,0 0-1,0 0 1,0 0-1,0 0 1,0-1 0,-1 1-1,1 0 1,0 0-1,0 0 1,0 0-1,0 0 1,0 0-1,0-1 1,0-11-235,3-11 435,0 14-132,0 1 1,1 0-1,-1 0 0,2 1 1,-1-1-1,1 1 0,0 0 1,0 0-1,1 0 0,0 1 1,11-10-1,13-15 342,-15 15 99,0 2 0,1 0 0,0 0 0,32-18 1,-47 31-439,1 0 0,-1 0 1,0 1-1,1-1 0,-1 0 1,1 1-1,-1-1 0,1 1 1,-1 0-1,0-1 0,1 1 1,0 0-1,-1 0 0,1 0 1,-1 0-1,1 0 0,-1 0 1,1 0-1,-1 1 1,1-1-1,-1 0 0,0 1 1,3 0-1,-2 1-11,1 0-1,-1-1 1,0 1 0,0 0 0,-1 0 0,1 0-1,0 1 1,-1-1 0,1 0 0,-1 0 0,1 1-1,0 2 1,2 7 20,0 0 1,0 0-1,-1 1 0,1 14 0,-2-9-111,-1 0 0,0 0-1,-2 0 1,-4 33-1,-9 0-5310,10-38 2411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3940,'0'0'1030,"21"-26"3340,-17 24-4237,0 0 0,0 1 0,1-1 1,-1 1-1,0 0 0,0 0 0,1 0 0,-1 0 0,1 1 0,-1-1 0,0 1 0,1 1 1,-1-1-1,1 0 0,-1 1 0,0 0 0,1 0 0,-1 1 0,0-1 0,0 1 0,0-1 0,0 2 1,0-1-1,0 0 0,0 1 0,-1-1 0,1 1 0,-1 0 0,0 0 0,5 6 0,-4-4-134,0 0 0,0 0 0,-1 0 0,0 0 0,0 1 0,0-1 0,-1 1 0,0 0 0,0 0-1,0 0 1,0 0 0,-1 0 0,0 0 0,-1 0 0,1 0 0,-1 0 0,0 1 0,-1-1 0,0 0-1,0 0 1,0 0 0,-3 9 0,2-7-167,-1 0-1,0 0 1,0 0-1,-1 0 1,0-1-1,-1 0 1,1 1-1,-1-2 1,-1 1-1,1 0 1,-1-1-1,0 0 1,-12 8-1,17-13-3,-3-1-171,4 0 333,-1 0-1,1 1 1,0-1-1,0 0 1,-1 0-1,1 0 1,0 0-1,-1 0 1,1 0-1,-1 0 1,1 0-1,0 0 1,-1 0-1,1 0 1,0 0-1,-1 0 1,1 0-1,0 0 1,-1 0-1,1 0 1,0 0-1,0-1 1,-1 1-1,1 0 1,0 0-1,-1 0 1,1-1-1,0 1 1,0 0-1,-1 0 1,1 0-1,0-1 0,0 1 1,-1 0-1,1-1 1,0 1-1,0 0 1,0 0-1,0-1 1,-1-14 42,1 0 0,1 1 0,1-1 0,0 0 0,1 1 0,0 0 0,1 0 0,1 0 0,0 0 0,1 0 0,0 1 0,17-25 0,-14 24 166,1 0 1,1 0-1,0 1 0,1 0 1,0 1-1,1 0 1,0 1-1,1 1 1,0 0-1,1 1 0,16-8 1,-28 16-146,0-1 0,0 1-1,0 0 1,0 0 0,0 0 0,0 1 0,0-1-1,1 1 1,-1-1 0,0 1 0,0 0 0,0 0 0,1 1-1,-1-1 1,0 1 0,0-1 0,0 1 0,0 0 0,0 0-1,0 0 1,0 1 0,4 2 0,-3-1-17,0 1 0,0-1 0,-1 1 0,0 0 0,0 0 0,0 0 0,0 1 0,0-1 0,-1 1 0,0-1 0,0 1 0,0 0 0,1 8 0,0-1-47,-1 1 1,0 0-1,-1 0 1,0-1 0,-1 1-1,-1 0 1,-2 15-1,1-16-999,-1 0 0,1-1 0,-2 1-1,-6 15 1,4-14-1857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3280,'0'0'4255,"5"0"-4025,9-3-46,-1 0 1,1-1 0,-1 0-1,0-1 1,0 0 0,0-1-1,15-10 1,-22 11-104,-1 0 0,1 0-1,-1-1 1,0 1 0,-1-1 0,0 0-1,1 0 1,2-8 0,20-50 1660,-27 62-1175,1 2-547,-1-1 0,0 1 0,0-1 1,0 1-1,1 0 0,-1-1 0,0 1 0,0-1 0,0 1 1,0 0-1,0-1 0,0 1 0,0-1 0,0 1 0,0-1 1,0 1-1,0 0 0,0-1 0,-1 1 0,1-1 1,0 1-1,0 0 0,0-1 0,0 1 0,-1-1 0,1 1 1,0 0-1,0-1 0,-1 1 0,1 0 0,0 0 0,-1-1 1,1 1-1,0 0 0,-1-1 0,1 1 0,0 0 1,-1 0-1,1 0 0,-1 0 0,1-1 0,0 1 0,-1 0 1,1 0-1,-1 0 0,1 0 0,-1 0 0,1 0 1,0 0-1,-1 0 0,-28 12 17,26-10-29,-1 0 1,1 0 0,0 1-1,1-1 1,-1 1-1,0 0 1,1 0-1,-1 0 1,1 0-1,0 0 1,0 0-1,0 1 1,0-1 0,1 1-1,-3 5 1,2-3 10,-7 15-91,2-1 1,0 1-1,1 0 0,2 1 0,0-1 1,1 1-1,0 23 0,9-18-879,1-19-2405,1 1 868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1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3412,'-10'-28'7830,"10"28"-7791,0 0 0,0-1 0,0 1 0,0 0 0,0-1 0,0 1 0,0 0 0,0-1 0,0 1 0,0 0 0,0-1 0,0 1 0,0 0 0,0-1 0,0 1 0,-1 0 0,1-1 0,0 1 0,0 0 0,0 0 0,-1-1 0,1 1 0,0 0 0,0 0 0,0 0 0,-1-1 0,1 1 0,0 0 0,-1 0 0,1 0 0,0 0 0,-1-1 0,1 1 0,0 0 0,0 0 0,-1 0 0,1 0 0,0 0 0,-1 0 0,1 0 0,0 0 0,-1 0 0,1 0 0,0 0 0,-1 0 0,1 0 0,0 0 0,-1 0 0,1 1 0,-9 5 14,1 1 1,0-1-1,1 2 0,0-1 1,0 1-1,0 0 0,1 1 0,1-1 1,-1 1-1,1 1 0,-5 12 1,1 0-16,0 1 0,2 0 1,1 1-1,-5 26 0,11-46-75,-1 1-1,0-1 0,1 1 1,0-1-1,0 0 0,0 1 1,1-1-1,0 0 0,-1 1 0,2-1 1,-1 0-1,0 0 0,1 1 1,0-1-1,0 0 0,0-1 1,0 1-1,0 0 0,1-1 1,0 1-1,0-1 0,0 0 1,4 4-1,-2-4-28,0 0 0,0 0 0,0-1 0,0 1 0,0-1 0,1 0-1,-1-1 1,1 1 0,-1-1 0,1 0 0,-1-1 0,1 1 0,0-1 0,-1 0 0,1-1 0,0 1 0,6-2 0,4-2-25,-1 0 1,1-1-1,-1-1 1,0-1-1,-1 0 1,1 0 0,-1-2-1,-1 0 1,0 0-1,0-1 1,-1-1-1,0 0 1,-1 0-1,0-2 1,0 1-1,-2-1 1,17-28-1,-7 4 273,-1-1-1,-2 0 1,-1-1-1,-2-1 1,13-73-1,-15 35 1509,-11 75-1487,0-3 47,-1-1-238,0 11 974,-14 71-1040,-5 98-1,6-36-5141,12-121 2439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3424,'18'-5'1011,"-1"-1"84,0 2 0,27-4 1,-38 8-939,-1-1 0,0 1 1,0 0-1,0 1 1,0-1-1,0 1 0,0 0 1,0 1-1,0-1 1,0 1-1,0 0 0,0 0 1,5 3-1,-7-2-77,0 0 0,1 0 1,-1 0-1,0 1 0,0-1 0,-1 1 0,1 0 0,-1-1 0,0 1 0,0 0 1,0 1-1,2 6 0,0 0 32,-1-1 0,-1 1 0,3 22 0,-4-21-162,-2 0 0,1 0 0,-1 0 0,-5 20 0,-10 19-3351,10-37 1203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4596,'-8'-9'2785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1 718 4756,'0'0'4124,"7"-4"-3510,188-111 1367,-71 38-1497,38-9-86,3 6-1,334-109 1,-384 151-285,135-39 101,-80 26-469,-168 51 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129 135 4376,'-1'-1'372,"0"-1"0,0 1 0,0 0 0,0 0-1,0 0 1,0 0 0,0 0 0,0 0-1,0 0 1,0 0 0,0 0 0,-1 0 0,1 0-1,0 1 1,-1-1 0,1 1 0,0-1 0,-3 0-1,-2 5-261,0-1 0,0 1 0,1 0-1,-1 0 1,1 0 0,0 1 0,0 0 0,0 0-1,1 0 1,-1 1 0,1-1 0,1 1-1,-5 8 1,3-4-58,0 1 1,0-1-1,1 1 0,1-1 0,0 1 1,1 0-1,-3 19 0,5-28-65,0 0-1,1 0 1,-1 0-1,0 0 1,1 0-1,-1 0 1,1 0-1,0 0 1,0 0-1,0 0 1,0 0-1,0 0 1,0 0-1,0-1 1,1 1-1,-1 0 1,0-1-1,1 1 1,-1-1-1,4 3 1,-3-3-18,3-2-14,0 1 41,-2 0 2,0-1 1,0 1-1,0-1 1,0 1-1,0-1 1,0 0-1,0 0 1,0-1-1,-1 1 1,1 0-1,0-1 1,-1 0-1,1 1 1,-1-1-1,0 0 1,0 0-1,4-4 1,13-15-2,0-1 1,18-28 0,-21 27 281,1 1 0,22-22 0,-35 41-229,-1-1 1,1 1 0,0 1 0,1-1 0,-1 0 0,0 1-1,1 0 1,-1 0 0,1 0 0,0 1 0,-1 0 0,1 0-1,0 0 1,0 0 0,0 1 0,0-1 0,0 1 0,0 1-1,-1-1 1,1 1 0,0 0 0,0 0 0,0 0 0,0 0-1,-1 1 1,1 0 0,-1 0 0,6 3 0,0 1-28,-1 0 0,1 0 1,-2 0-1,1 1 1,-1 1-1,0-1 0,0 1 1,-1 1-1,0-1 1,0 1-1,6 12 0,-11-16-350,-1 0-1,0 0 1,0 0-1,0 0 1,0 1 0,-1-1-1,0 0 1,0 0-1,-1 0 1,0 7-1,5-32 403,1 1 0,1-1 0,0 1 0,2 1 0,0-1 0,1 1 0,16-23-1,-2 9 212,-20 26-210,1 1 0,0-1 0,0 0 0,0 1-1,1 0 1,-1 0 0,2 0 0,-1 1 0,0-1 0,1 1 0,10-5 0,-15 8-47,1 0-1,0 0 1,0 1 0,1-1 0,-1 1 0,0-1 0,0 1 0,0 0 0,0 0 0,0 0 0,0 0 0,1 0 0,-1 0 0,0 1 0,0-1-1,0 1 1,0-1 0,0 1 0,0 0 0,0 0 0,0 0 0,0 0 0,3 2 0,-3 0-6,1 0-1,0 1 1,-1-1 0,0 0 0,1 1-1,-1-1 1,-1 1 0,1-1 0,0 1-1,-1 0 1,2 7 0,-1 3-154,1-1 0,-2 1-1,0 0 1,0 0 0,-2 0 0,-2 17 0,-19 57-4672,16-72 2127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 4528,'-1'-6'9256,"-13"24"-9030,0 1-1,1 0 1,1 0 0,1 1-1,0 1 1,-11 33 0,6-7-294,1 1 0,-8 52 0,23-98-29,0-1 86,0-1-1,0 0 0,0 1 1,0-1-1,0 0 1,0 1-1,1-1 0,-1 0 1,0 1-1,0-1 0,0 0 1,0 0-1,1 1 1,-1-1-1,0 0 0,0 1 1,0-1-1,1 0 0,-1 0 1,0 0-1,0 1 1,1-1-1,-1 0 0,0 0 1,1 0-1,-1 0 0,0 0 1,1 0-1,-1 1 1,0-1-1,1 0 0,-1 0 1,0 0-1,1 0 0,-1 0 1,0 0-1,1 0 1,-1 0-1,0 0 0,1 0 1,-1-1-1,0 1 0,0 0 1,1 0-1,-1 0 1,0 0-1,1 0 0,-1-1 1,0 1-1,0 0 0,1 0 1,-1-1-1,31-18-106,23-27 150,-52 43-26,1 0-1,1 0 0,-1 1 0,0-1 0,1 0 1,-1 1-1,1 0 0,0 0 0,-1 0 1,1 0-1,0 1 0,0 0 0,0-1 0,1 1 1,-1 1-1,0-1 0,0 1 0,0-1 1,1 1-1,-1 1 0,6 0 0,-1 1 8,0 0-1,-1 1 0,1 0 0,-1 1 1,0 0-1,0 0 0,0 1 1,0 0-1,10 9 0,-17-13-10,-1-1-1,1 1 0,0-1 1,-1 1-1,1 0 0,-1 0 1,1-1-1,-1 1 0,1 0 1,-1 0-1,1 0 1,-1 0-1,0 0 0,1 0 1,-1-1-1,0 1 0,0 0 1,0 0-1,0 0 0,0 0 1,0 0-1,0 0 0,0 0 1,0 0-1,0 0 0,-1 1 1,-15 27 13,-29 14-216,34-35 4,-33 24-979,17-17-2910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3500,'0'0'3477,"0"-1"-3403,0-1 0,0 1 1,1 0-1,-1 0 0,1 0 0,-1 0 1,1 0-1,-1 0 0,1 0 1,0 0-1,0 0 0,-1 0 1,1 0-1,0 1 0,1-2 0,10-1 161,0 0 0,0-1 0,-1 0-1,0-1 1,0 0 0,0-1 0,0 0-1,-1 0 1,0-1 0,0-1 0,-1 1-1,15-17 1,-23 22-135,0-1 0,0 1 0,-1-1 0,1 1 0,-1-1 0,1 0 0,-1 1 0,0-1 0,0 1 0,0-1 1,0 0-1,0 1 0,-1-1 0,1 0 0,-1 1 0,0-1 0,1 1 0,-3-5 0,1 4 21,1 2-98,1 1 0,-1-1 1,0 1-1,0 0 1,0-1-1,0 1 0,0 0 1,0 0-1,0-1 0,1 1 1,-1 0-1,0 0 1,0 0-1,0 0 0,0 0 1,0 0-1,0 1 1,0-1-1,0 0 0,0 0 1,0 1-1,1-1 1,-3 1-1,-2 2-11,0 1 1,-1-1-1,1 1 0,0 0 1,1 0-1,-1 1 0,1-1 1,0 1-1,0 0 0,0 0 1,1 0-1,0 1 0,0-1 1,0 1-1,1 0 0,0-1 1,0 1-1,0 0 0,-1 11 1,2-12-22,1 0 0,0 0 0,0 0 0,1 0 1,0 0-1,-1 0 0,2-1 0,-1 1 0,0 0 0,1 0 1,0-1-1,0 1 0,0-1 0,1 0 0,0 0 0,-1 1 1,1-2-1,1 1 0,-1 0 0,1-1 0,-1 1 1,1-1-1,0 0 0,0 0 0,0-1 0,0 1 0,1-1 1,-1 0-1,1 0 0,0 0 0,-1-1 0,1 0 1,0 0-1,9 1 0,-1 0-12,1 0 0,0-1 0,-1-1-1,1 0 1,0-1 0,-1 0 0,1-1 0,-1-1 0,1 0 0,-1-1 0,0 0-1,0-1 1,-1-1 0,0 0 0,23-15 0,-22 13 64,-2-1-1,1 0 1,-1-1 0,-1 0 0,0-1-1,0 0 1,-1-1 0,0 0-1,-1 0 1,-1-1 0,0 1-1,-1-2 1,0 1 0,7-25 0,-7 13 326,0 0 0,-2-1 0,-1 0 1,0 0-1,-2 1 0,-5-49 1,-3 49 702,6 46-663,0-3-462,-2 33-19,2 0 0,11 97 0,1 12-7089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5348,'-7'-11'6449,"22"-4"-6141,11 15-412,-3 1-140,0 0-196,-2 1-500,3-4-1356,-1 1-36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5056,'0'0'1855,"0"-15"1693,0 15-3450,0 0 1,0-1 0,-1 1-1,1 0 1,0-1 0,0 1-1,0 0 1,0-1 0,0 1-1,0 0 1,0 0 0,0-1-1,0 1 1,0 0-1,0-1 1,0 1 0,1 0-1,-1-1 1,0 1 0,0 0-1,0 0 1,0-1 0,0 1-1,1 0 1,-1 0 0,0-1-1,0 1 1,0 0 0,1 0-1,-1 0 1,0-1 0,0 1-1,1 0 1,-1 0 0,0 0-1,0 0 1,1-1-1,-1 1 1,0 0 0,1 0-1,-1 0 1,0 0 0,0 0-1,1 0 1,-1 0 0,1 0-1,8 7-51,0 1-1,0 0 1,-1 1-1,0 0 1,-1 0-1,0 0 0,0 1 1,-1 0-1,0 0 1,-1 1-1,0 0 1,-1 0-1,4 15 0,-7-25-146,0-9-1242,2-9 1449,1-1-1,0 1 0,2 0 1,0 1-1,0-1 0,2 1 0,0 1 1,17-25-1,-24 39-16,2 1-53,1 0 0,-1 0-1,0 1 1,0-1 0,0 1 0,0 0 0,0 0 0,0 0-1,0 0 1,0 1 0,0-1 0,-1 1 0,1 0-1,0 0 1,-1 0 0,0 0 0,1 0 0,3 5-1,-2-1-11,1 1-1,-1-1 0,-1 1 0,1 0 1,-1 0-1,0 0 0,2 10 0,0 1-90,-1 0-1,-1 0 0,-1 1 0,0-1 1,-1 23-1,-2-27-1148,-1 0 0,0 0-1,0 0 1,-8 22 0,3-16-1739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41 101 4072,'6'-29'10130,"-11"41"-6745,-13 47-3124,-6 152 4,24-198-555,3-14 122,6-28 83,7-51 114,24-127 575,-40 205-589,0 1-1,0-1 1,0 0 0,1 0 0,-1 1-1,1-1 1,-1 0 0,1 0 0,0 1-1,-1-1 1,1 1 0,0-1 0,0 1-1,0-1 1,0 1 0,0-1 0,1 1-1,-1 0 1,2-2 0,-2 3-9,0 0 0,0-1 0,0 1 0,0 0 0,1 0 0,-1 0 1,0 0-1,0 0 0,0 0 0,0 0 0,0 1 0,1-1 0,-1 0 0,0 0 0,0 1 0,0-1 1,0 1-1,0-1 0,0 1 0,0 0 0,1 1 0,8 5 6,-1 2 0,-1-1 0,0 1 0,10 13 0,-10-12 8,36 45-58,-10-12-499,1-2 0,48 43 0,-82-82 483,1 0 0,-1-1 0,1 1 0,0-1 1,0 0-1,-1 1 0,1-1 0,0 0 0,0 0 0,0 0 0,0 0 0,0-1 1,0 1-1,0-1 0,1 1 0,-1-1 0,0 1 0,0-1 0,0 0 0,1 0 1,-1 0-1,0-1 0,0 1 0,3-1 0,-3-1 35,1 1 0,-1-1 0,1 0 0,-1 0 0,0 0 0,0-1 0,0 1 1,0 0-1,0-1 0,-1 0 0,1 1 0,-1-1 0,0 0 0,1 0 0,-1 1 0,1-6 0,11-38-60,9-53-1,-8 29-24,-7 16-696,-6 52 297,0-4-549,1 0-2359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3336,'1'1'277,"-1"1"-1,1-1 1,0 0-1,-1 0 1,1 0-1,0 0 1,0 0-1,-1 0 1,1 0-1,0 0 1,0 0-1,0 0 1,0 0-1,1 0 1,-1-1-1,0 1 1,0 0-1,0-1 1,3 1-1,-2 0 346,3-1-350,4-1-95,0 0-1,0 0 0,0-1 1,0 0-1,0 0 1,13-6-1,-19 6-89,1 0-1,-1 0 1,1 0 0,-1 0 0,0 0-1,0-1 1,0 0 0,0 0 0,0 1-1,-1-1 1,1-1 0,-1 1 0,0 0-1,0-1 1,0 1 0,0-1 0,0 0-1,1-6 1,-3 9 80,0-22 729,-1 22-878,1 1 0,0-1 0,0 0-1,0 1 1,0-1 0,0 0 0,-1 1 0,1-1-1,0 0 1,-1 1 0,1-1 0,0 1 0,-1-1-1,1 0 1,-1 1 0,1-1 0,-1 1 0,1-1 0,-1 1-1,1 0 1,-1-1 0,1 1 0,-1-1 0,0 1-1,1 0 1,-1 0 0,1-1 0,-1 1 0,0 0 0,0 0-1,1 0 1,-1 0 0,0 0 0,1 0 0,-1 0-1,0 0 1,1 0 0,-1 0 0,-1 0 0,-5 4-3,1-1 0,-1 1 0,1 1 0,0-1 0,0 1 1,0 0-1,1 0 0,-1 1 0,1 0 0,1 0 0,-1 0 0,1 0 1,0 1-1,-5 12 0,6-12-10,0-1 1,0 1-1,1-1 1,0 1-1,1 0 1,0 0-1,0 0 1,0 0-1,1 0 0,0 0 1,0 0-1,0 0 1,1 0-1,1 0 1,-1 0-1,1 0 1,3 8-1,-3-10-19,0-1 1,0 0-1,1 0 0,0 0 1,-1 0-1,1 0 0,0-1 0,1 1 1,-1-1-1,1 0 0,-1 0 1,1 0-1,0-1 0,0 1 1,0-1-1,1 0 0,-1 0 1,0 0-1,1 0 0,-1-1 1,1 0-1,0 0 0,-1 0 0,1-1 1,0 0-1,-1 1 0,1-2 1,0 1-1,0 0 0,-1-1 1,10-2-1,-1-1 2,1 0-1,-1-1 1,0 0-1,-1-1 1,1-1 0,-1 0-1,0 0 1,-1-1-1,16-14 1,-16 10 61,1 0 1,-2-1-1,1-1 1,-2 1-1,0-1 1,0-1-1,-2 0 1,0 0-1,0-1 1,-2 1-1,0-1 1,0 0-1,3-31 1,-5 30 769,-2 32-653,0-1-242,-1-1 0,2 1 0,4 19 1,-4-26 7,0 0 1,0 0 0,1 0 0,-1-1-1,2 1 1,-1-1 0,1 1-1,0-1 1,0 0 0,0-1-1,1 1 1,0-1 0,0 0-1,1 0 1,0 0 0,-1-1 0,1 0-1,1 0 1,11 5 0,-12-8 30,0 0 0,0-1 0,0 0 1,0 0-1,0 0 0,0-1 1,0 0-1,0 0 0,0 0 0,0-1 1,10-4-1,-9 2 30,1 0 1,-1-1-1,0 0 0,0 0 1,-1-1-1,0 1 0,0-2 0,0 1 1,0-1-1,-1 1 0,0-2 1,-1 1-1,0 0 0,0-1 1,0 0-1,3-11 0,2-9 435,-1 0 0,-2-1 0,5-40-1,-11 67-303,0 1-54,0 1-63,0 0-1,0-1 1,0 1 0,0 0-1,0 0 1,0-1-1,0 1 1,0 0-1,0-1 1,0 1 0,0 0-1,0 0 1,0-1-1,0 1 1,0 0-1,0-1 1,0 1 0,0 0-1,0 0 1,1-1-1,-1 1 1,0 0 0,0 0-1,0-1 1,1 1-1,-1 0 1,0 0-1,0 0 1,0-1 0,1 1-1,-1 0 1,0 0-1,0 0 1,1 0-1,-1 0 1,0 0 0,0-1-1,1 1 1,-1 0-1,0 0 1,1 0 0,-1 0-1,6 6 7,0 0 0,0 1 0,-1 0 0,0 0 0,-1 0 0,8 14 0,9 16-1317,6-5-3478,-16-24 1802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6 109 4948,'-5'-34'5514,"5"30"-5320,0 1 0,1 0-1,0-1 1,0 1 0,0 0-1,0-1 1,0 1 0,1 0-1,-1 0 1,1 0-1,0 0 1,0 0 0,0 0-1,0 1 1,1-1 0,-1 1-1,1-1 1,-1 1 0,1 0-1,0 0 1,0 0 0,0 0-1,0 1 1,0-1 0,0 1-1,1 0 1,-1 0 0,0 0-1,7-1 1,-4 2-142,0-1 0,0 1 0,0 1 0,1-1 0,-1 1 0,0 1 0,0-1-1,0 1 1,0 0 0,-1 0 0,1 0 0,0 1 0,-1 0 0,1 0 0,-1 1 0,7 5 0,-5-2-133,0 1 0,-1 0 0,1 0 0,-1 1 0,-1 0 0,0 0 0,0 0 0,-1 0 0,0 1 0,-1 0 0,0 0 0,0 0 0,-1 0 0,0 0 0,-1 1 0,0-1 0,-1 0 0,0 1 0,-1 10 0,0-18-20,1-3 101,0 1 0,1-1 0,-1 1 1,0-1-1,0 1 0,0-1 0,0 1 0,0-1 0,-1 1 0,1 0 0,0-1 0,0 1 1,0-1-1,0 1 0,-1-1 0,1 1 0,0-1 0,0 1 0,-1-1 0,1 0 0,0 1 1,-1-1-1,1 1 0,0-1 0,-1 0 0,1 1 0,-1-1 0,1 0 0,-1 1 0,1-1 1,-1 0-1,1 0 0,-1 0 0,1 1 0,-1-1 0,1 0 0,-1 0 0,1 0 0,-1 0 1,1 0-1,-2 0 0,0-12-17,1 0 1,0 0 0,1 0-1,0 0 1,0 0 0,2 0-1,-1 0 1,1 0 0,1 1-1,0-1 1,1 1 0,10-22-1,-9 23-1123,0 0-1,1 1 1,0-1 0,12-14-1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51 109 4772,'0'0'6320,"0"0"-6250,0-1 0,0 1 0,0-1 1,0 1-1,0 0 0,-1-1 0,1 1 0,0-1 1,0 1-1,0 0 0,-1-1 0,1 1 0,0 0 1,-1-1-1,1 1 0,0 0 0,-1-1 1,1 1-1,0 0 0,-1 0 0,1-1 0,-1 1 1,1 0-1,0 0 0,-1 0 0,1-1 0,-1 1 1,1 0-1,-1 0 0,1 0 0,-1 0 0,1 0 1,-1 0-1,1 0 0,0 0 0,-1 0 1,1 0-1,-1 0 0,1 1 0,-1-1 0,0 0 1,-4 10 13,0 1 0,0-1 1,1 1-1,0 0 0,1 0 0,0 1 1,1-1-1,-1 21 0,2-12-104,0-1 0,2 1 0,0-1-1,7 32 1,-7-47-24,-1-1 0,1 0 0,0 0 0,0 0 0,0 0 0,0 0 0,0-1 0,1 1 0,-1 0 0,1 0 1,0-1-1,2 4 0,-3-5-1,0-3-101,0 0 144,1 0 0,-1 0 0,0 0 0,0 0 0,1 1 0,-1-1 0,1 0 0,0 1 0,2-3 0,-3 3-3,4-6-5,-1 0 0,0 0 0,-1 0 0,5-15 0,4-6 32,0 2 106,-3 7 31,1 1 1,0 0-1,15-18 1,-22 31-107,1 0 0,1 1 0,-1-1 0,1 1 0,-1 0 0,1 1 0,0-1 0,1 1 0,-1 0 0,0 0 0,1 1 0,0-1 0,-1 1 0,1 0 0,7 0 0,-8 1-26,0 1 0,0 0 0,0 0 0,0 1 0,0-1 0,0 1 0,0 0 0,0 1 0,0-1 0,0 1 0,0 0 0,-1 0 0,1 1 0,-1-1 0,1 1 0,-1 0 0,0 0 0,0 0 0,0 1 0,3 4 0,1 0-69,-1 0 0,0 1 0,0 0-1,-1 1 1,-1-1 0,1 1-1,7 20 1,-11-23-152,0 1-1,0-1 1,-1 1-1,1 0 1,-2 0-1,1 0 0,-2 14 1,1-20 53,3-9-547,17-47 803,-4 6 426,3 0 1,2 1 0,43-71-1,-63 117-526,0 1 0,0-1 1,-1 0-1,1 1 0,0-1 0,0 1 0,0-1 0,0 0 1,0 1-1,0 0 0,0-1 0,0 1 0,0 0 0,0 0 1,0-1-1,0 1 0,0 0 0,1 0 0,-1 0 1,0 0-1,0 0 0,0 0 0,0 1 0,0-1 0,0 0 1,0 1-1,0-1 0,0 0 0,0 1 0,0-1 0,0 1 1,0 0-1,0-1 0,0 1 0,-1 0 0,1-1 0,0 1 1,0 0-1,-1 0 0,1 0 0,0 0 0,0 1 0,28 36 162,-23-24-197,0 1 1,-1 1-1,0-1 1,-1 1-1,-1 0 1,-1 0-1,0 0 1,-1 20-1,-1-15-873,0-1 1,-2 1-1,-5 22 0,5-37-1775,-7 10-375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4404,'4'-27'7416,"-4"27"-7358,0 0 0,0 0-1,0 1 1,0-1 0,0 0 0,0 0 0,0 0-1,0 0 1,0 0 0,1 0 0,-1 0-1,0 1 1,0-1 0,0 0 0,0 0-1,0 0 1,0 0 0,0 0 0,0 0-1,0 0 1,0 0 0,0 0 0,1 0 0,-1 0-1,0 0 1,0 1 0,0-1 0,0 0-1,0 0 1,0 0 0,0 0 0,1 0-1,-1 0 1,0 0 0,0 0 0,0 0 0,0 0-1,0 0 1,0 0 0,0 0 0,1 0-1,-1 0 1,0 0 0,0-1 0,0 1-1,0 0 1,0 0 0,0 0 0,0 0-1,0 0 1,1 0 0,-1 0 0,0 0 0,0 0-1,0 0 1,0 0 0,0 0 0,0-1-1,0 1 1,0 0 0,0 0 0,0 0-1,0 0 1,0 0 0,0 0 0,12 43 1390,-5-14-1387,8 31 130,17 122 0,-28-134-1635,-4-25-3772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4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4072,'66'-4'1715,"1"3"0,73 8-1,-91-3-1256,467 68 1411,-472-64-1860,-1 1 0,0 3 0,0 1 0,-2 3 0,67 33 0,-64-12-3995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34 4132,'-3'-4'387,"0"1"0,0 0 0,-1 1 0,1-1 0,-1 1 0,0-1 0,0 1 0,0 0 1,0 0-1,0 1 0,0-1 0,-1 1 0,1 0 0,0 0 0,-8 0 0,3 1-124,-1 0 0,1 0 0,0 1 0,0 0 0,0 1 1,0 0-1,-11 4 0,-1 2-86,1 1-1,0 1 1,1 0 0,0 2-1,-28 21 1,21-11-10,1 2 0,1 1 0,1 0 0,1 2-1,2 0 1,0 2 0,2 0 0,2 1 0,0 1 0,-15 44 0,22-50-124,1 0-1,1 1 1,2 0 0,0 0 0,2 0 0,1 1-1,1-1 1,1 1 0,1-1 0,1 1-1,2-1 1,1 0 0,16 50 0,-16-62-131,1 0 0,1 0 0,0-1 0,1 0 0,1-1 0,0 0 0,0 0 0,1-1 0,1 0-1,0-1 1,0 0 0,1-1 0,0 0 0,1 0 0,0-2 0,0 0 0,1 0 0,0-1 0,0-1 0,0 0 0,1-1 0,-1-1 0,1 0 0,0-1 0,0 0 0,0-1 0,0-1 0,29-3 0,-20-1-5,0-1-1,-1-1 1,0 0 0,0-2 0,-1-1-1,36-20 1,-43 20 60,-1 0 0,-1-1 0,1-1 0,-2-1 1,1 0-1,-2 0 0,1-1 0,-2 0 0,0-1 0,12-23 0,-7 9 28,-1-2-1,-1 1 1,-2-2 0,-1 0-1,-2 0 1,-1 0 0,-1-1-1,2-34 1,-7 39 46,-1 1-1,-1-1 1,-1 1 0,-2 0-1,0 0 1,-2 0-1,-1 1 1,-1-1 0,0 2-1,-18-33 1,21 47-47,-1-1 0,0 1-1,-1 0 1,0 0 0,-1 1 0,0 0 0,0 0 0,-1 1 0,0 0-1,0 1 1,-1 0 0,0 0 0,0 1 0,-1 0 0,0 1 0,0 0 0,0 1-1,-16-4 1,16 6-525,-1 0 1,0 1-1,0 0 0,0 1 0,0 0 0,0 1 1,-11 2-1,-1 3-1913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46 4404,'1'-2'289,"-1"0"-1,1 0 1,0 1-1,-1-1 0,0 0 1,1 0-1,-1 1 0,0-1 1,0 0-1,0 0 1,0 0-1,0 0 0,-1 1 1,1-1-1,0 0 0,-1 0 1,1 0-1,-1 1 1,0-1-1,0 0 0,1 1 1,-3-3-1,1 2 112,-10 2-221,-1 2-1,1 0 1,0 0-1,0 1 1,0 1 0,0 0-1,0 1 1,1 0-1,-1 0 1,1 2 0,-18 12-1,9-4-82,1 1 0,1 0 0,0 2 1,-30 36-1,46-52-96,0 1 1,0-1 0,0 1 0,0-1 0,1 1 0,-1 0 0,1-1 0,0 1 0,0 0-1,-1 0 1,2 0 0,-1 0 0,0 0 0,1 0 0,-1 0 0,1 0 0,0 0-1,0 1 1,0-1 0,1 0 0,-1 0 0,1 0 0,-1 0 0,1 0 0,0 0-1,0 0 1,0 0 0,1-1 0,2 6 0,1-2-26,0-1 0,1 0 0,0 0 0,0 0 1,0 0-1,0-1 0,1 0 0,-1 0 0,1-1 0,14 5 0,45 17-116,-64-24 132,3 2-7,-4-2 13,0 0 1,1-1-1,-1 1 1,1 0-1,-1 0 0,0 0 1,0 0-1,0 0 1,1 0-1,-1 0 1,0 1-1,0-1 0,-1 0 1,1 0-1,0 1 1,0-1-1,-1 1 0,2 1 1,-2 1-7,1 6-151,0 1-1,0-1 0,1 0 0,0 0 0,7 15 0,-8-22 117,0-1 0,1 1 1,-1 0-1,1-1 0,0 0 0,-1 1 0,1-1 0,0 0 0,1 0 0,-1 0 0,0 0 0,1 0 0,-1-1 0,1 1 0,-1-1 1,1 0-1,0 1 0,-1-1 0,1 0 0,0-1 0,0 1 0,0 0 0,0-1 0,0 0 0,4 1 0,2-2 28,0 0-1,-1 0 0,0-1 1,1 0-1,-1-1 0,0 1 0,0-2 1,0 1-1,0-1 0,-1 0 1,0-1-1,0 1 0,0-1 0,0-1 1,-1 0-1,10-9 0,-11 9 267,1-1 0,-1 1-1,0-1 1,-1 0 0,1 0 0,-2-1-1,1 1 1,-1-1 0,0 0 0,4-15-1,-7 22 60,7-19 519,-2 9-265,-5 11-550,0 0 0,0 0-1,0 0 1,0 0-1,0 0 1,0 0-1,0 0 1,0 0-1,0 0 1,1 0-1,-1 1 1,0-1-1,0 0 1,0 0 0,0 0-1,0 0 1,0 0-1,0 0 1,0 0-1,0 0 1,0 0-1,0 0 1,0 0-1,0 0 1,0 0-1,0 0 1,0 0-1,0 0 1,1 0 0,-1 0-1,0 0 1,0 0-1,0 0 1,0 0-1,0 0 1,0 0-1,0 0 1,0 0-1,0 0 1,0 0-1,0 0 1,0 0 0,1 0-1,-1 0 1,0 0-1,0 0 1,0 0-1,0 0 1,0 0-1,0 0 1,0 0-1,0 0 1,0 0-1,0 0 1,0 0-1,26 170 290,2 22-1175,-24-166-125,2-16-4137,2-2 2229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3940,'0'0'1442,"31"-26"4259,-26 24-5629,-1 0 0,1 0 0,-1 1 1,1-1-1,-1 1 0,1 0 0,0 1 0,0-1 0,0 1 0,0 0 0,-1 0 1,1 0-1,0 1 0,0 0 0,0 0 0,-1 0 0,1 0 0,0 1 1,-1 0-1,0 0 0,1 0 0,-1 0 0,0 1 0,0-1 0,0 1 1,0 0-1,-1 1 0,1-1 0,-1 0 0,0 1 0,0 0 0,0 0 0,0 0 1,-1 0-1,1 0 0,-1 1 0,0-1 0,-1 1 0,1-1 0,-1 1 1,0 0-1,0-1 0,0 1 0,0 0 0,-1 0 0,0 8 0,-2 17 11,-1 1 0,-10 43-1,-3 27-52,16-99-32,0-1 1,0 0-1,0 0 1,0 0 0,1 1-1,-1-1 1,0 0-1,1 0 1,-1 0-1,1 0 1,-1 0 0,1 0-1,0 0 1,-1 0-1,1 0 1,0 0 0,0 0-1,-1 0 1,1 0-1,0 0 1,0-1-1,0 1 1,0 0 0,0-1-1,0 1 1,0-1-1,0 1 1,1-1 0,-1 1-1,0-1 1,0 0-1,0 1 1,0-1-1,1 0 1,-1 0 0,0 0-1,0 0 1,2 0-1,0 0-18,4-2-46,10-2-289,0-1 0,26-12 0,-36 13-374,0 1 1,-1-1 0,1 0-1,-1 0 1,11-11 0,-5 1-2009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 3068,'-8'-1'423,"-1"0"0,0 1 0,1 0 0,-1 0-1,0 1 1,1 0 0,-1 0 0,0 1 0,1 0-1,0 1 1,-1 0 0,1 0 0,0 1 0,1 0 0,-1 0-1,1 1 1,-11 8 0,-12 10 133,1 2 1,-40 45-1,62-62-410,-13 14 13,2 1 0,0 1 0,2 1 0,0 0 0,2 1 0,1 1 0,1 0 0,2 0 0,0 1 0,2 1 0,1-1 0,-5 44 0,10-52-120,1 1 0,1-1 0,1 1 0,1-1-1,0 1 1,2-1 0,0 0 0,9 24 0,-7-29-48,0-1 0,1 0 0,1 0 0,0 0 0,1-1 0,0 0 0,1 0 0,0-1 0,1-1 0,1 0 0,18 14 0,-20-19-16,1 0 1,0 0-1,0-1 0,0 0 1,0-1-1,1-1 1,0 1-1,0-2 1,0 0-1,0 0 0,0-1 1,0-1-1,0 0 1,1-1-1,-1 0 1,0 0-1,12-4 0,0-1-19,-1 0 0,1-1 0,-1-2 0,-1 0-1,1-1 1,-2-1 0,32-22 0,-33 17 32,0 0-1,-2-2 1,0 0 0,-1-1 0,0-1 0,-2 0 0,0-1 0,-1-1 0,-2 0-1,0-1 1,10-28 0,-12 22 44,0 0 0,-2 0 0,-2 0 0,0-1 0,-2 0 0,-1 0 0,-2-1 0,-1 1 0,-4-36 0,3 59-7,0-1-1,0 0 0,-1 1 0,0-1 0,-1 1 1,1 0-1,-1-1 0,-1 1 0,1 1 0,-1-1 1,-1 0-1,1 1 0,-1 0 0,0 0 0,-7-7 1,7 10-30,1 0-1,-1 0 1,0 0 0,0 1 0,0 0 0,0 0 0,0 0 0,0 0 0,-1 1 0,1 0 0,0 0 0,-1 0 0,1 1 0,-1 0 0,1 0 0,-1 0 0,1 1 0,-1 0 0,1 0 0,0 0 0,-1 0 0,-6 4 0,-4 2-568,0 1 0,0 1 1,0 0-1,1 1 0,1 0 0,0 2 1,0 0-1,-20 23 0,12-8-2200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4376,'0'0'3981,"-9"49"-3189,0-27-148,-10 15-140,3 2-164,-4-2-284,-2 4-260,3-4-660,-6 2-1244,2-1 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185 297 3476,'-19'13'1031,"-1"2"-1,2 0 0,0 1 1,1 1-1,-23 28 0,34-36-889,0-1 0,0 2 1,1-1-1,0 1 0,0-1 0,1 1 0,1 1 1,-1-1-1,2 0 0,-1 1 0,2 0 0,-1-1 0,1 1 1,1 15-1,0-24-126,1 1 0,-1-1 0,0 1 0,1-1 0,-1 0 0,1 1 0,0-1 0,0 0 0,0 1 0,0-1 0,0 0 0,1 0 1,-1 0-1,1 0 0,-1 0 0,4 2 0,-3-2-1,-1-1-10,0-1 0,0 1 1,0-1-1,0 0 0,0 1 1,0-1-1,0 0 0,0 0 1,0 0-1,0 0 0,0 0 1,0 0-1,0 0 0,0 0 1,0-1-1,1 1 0,-1 0 0,0 0 1,0-1-1,0 1 0,0-1 1,-1 1-1,2-1 0,24-9 77,-18 5-46,0 0 0,-1-1 0,0 0 0,0 0 0,-1 0-1,1-1 1,-1 0 0,-1 0 0,1-1 0,-1 1 0,-1-1 0,6-11 0,2-11 448,-1 1 1,8-39-1,-3 9 950,-15 58-1229,-1-6-99,1 5-50,0 6 271,-1 4-349,2 0-1,-1 1 0,1-1 1,0 0-1,0 0 0,1 0 1,0-1-1,1 1 0,0-1 1,0 1-1,0-1 0,1-1 1,0 1-1,0 0 0,1-1 1,0 0-1,0-1 0,0 1 1,1-1-1,0 0 0,12 6 1,-12-10 8,0-1-1,-1 0 1,1 0 0,-1-1 0,1 1 0,0-2 0,-1 1-1,1-1 1,-1 0 0,0 0 0,9-4 0,-5 1 7,0 0 0,-1 0 0,1-1 0,-1-1 0,0 0 0,-1 0 0,1 0 0,-1-1 0,-1 0 0,1-1 0,-2 0 0,9-13 0,-3 1 3,0-1 0,-1 0 0,-2-1 0,11-37-1,-12 26 147,-2-1-1,3-51 0,-6 55 345,-3 28-329,0 2-87,0-1 0,0 0 0,0 1-1,0-1 1,-1 0 0,1 0 0,-1 1 0,1-1 0,-1 1 0,0-1 0,1 0 0,-1 1 0,-2-3 0,-5 16-42,1 1 0,0-1 1,2 2-1,-1-1 1,1 0-1,-5 27 0,-11 93 72,19-110-103,1-1 0,1 0 0,1 1 0,6 27 0,-6-41-334,0 0 0,1 0 0,1-1 0,0 1 0,0 0 0,0-1 0,1 1 0,0-1 0,1 0 0,0-1 0,0 1 0,11 11 1,-11-16-2472,9 4-406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 4080,'0'0'1843,"-1"-3"-1334,0 1 0,0 0-1,0 0 1,0 0 0,-1 0 0,1 0 0,-1 0-1,0 0 1,1 1 0,-1-1 0,0 1-1,0-1 1,0 1 0,-4-3 0,0 8-455,0 1 1,0-1-1,1 1 1,0 0-1,0 0 1,0 0-1,1 1 1,-1-1-1,1 1 1,1 0 0,-1 0-1,1 1 1,0-1-1,0 1 1,1 0-1,0 0 1,-1 7-1,1-9-151,1 1-1,0 0 0,0-1 0,0 1 1,1 0-1,0 0 0,0-1 0,0 1 1,1 0-1,0 0 0,0-1 0,0 1 1,1-1-1,0 1 0,0-1 0,0 1 1,1-1-1,0 0 0,0 0 0,0 0 1,7 7-1,-9-10 58,1-1 0,-1 0 0,1 1 1,-1-1-1,1 0 0,0 0 0,0 0 1,-1 0-1,1 0 0,0 0 0,0-1 0,0 1 1,0-1-1,0 1 0,0-1 0,0 0 1,0 0-1,0 1 0,0-2 0,0 1 0,1 0 1,-1 0-1,0-1 0,0 1 0,0-1 0,-1 1 1,1-1-1,0 0 0,0 0 0,0 0 1,0 0-1,-1 0 0,1 0 0,0 0 0,-1-1 1,1 1-1,-1-1 0,1 1 0,-1-1 1,0 1-1,2-4 0,2-1 196,-1-1 1,-1 1-1,1-1 1,-1 0-1,0 0 0,0 0 1,-1 0-1,0 0 0,0-1 1,1-10-1,-3 4-277,2-25 791,1 15-5220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4160,'18'-28'6142,"8"12"-3731,-24 15-2107,-1 0-262,0 1 1,1-1 0,-1 1 0,0-1 0,1 1 0,-1 0 0,1 0 0,-1 0 0,0-1 0,1 1 0,-1 0 0,1 1 0,-1-1 0,1 0 0,-1 0 0,0 1 0,1-1 0,1 1 0,26 6 351,-25-5-371,0 1 1,0 0 0,0 0 0,0 0 0,0 0-1,0 1 1,-1-1 0,0 1 0,0 0-1,0 0 1,0 0 0,0 1 0,-1-1 0,0 0-1,0 1 1,0 0 0,-1-1 0,1 1 0,-1 0-1,0 0 1,0 0 0,-1 0 0,0 0-1,0 8 1,0-2-381,-1 0 0,0 1 0,-1-1-1,0 0 1,-1 0 0,0 0 0,-1-1-1,0 1 1,-9 16 0,11-25 88,2-2 250,0 0 0,0 0 1,0-1-1,0 1 0,0 0 1,0 0-1,0 0 0,0 0 1,-1 0-1,1 0 0,0 0 0,0 0 1,0 0-1,0 0 0,0-1 1,-1 1-1,1 0 0,0 0 1,0 0-1,0 0 0,0 0 1,0 0-1,-1 0 0,1 0 1,0 0-1,0 0 0,0 0 1,0 0-1,-1 1 0,1-1 0,0 0 1,0 0-1,0 0 0,0 0 1,0 0-1,0 0 0,-1 0 1,1 0-1,0 0 0,0 0 1,0 1-1,0-1 0,0 0 1,0 0-1,0 0 0,-1 0 1,4-20 220,1 1 1,1-1-1,0 0 1,2 1 0,0 0-1,1 1 1,1 0-1,13-20 1,-16 28-26,1-1 0,0 1 0,0 0 0,1 1 0,0 0 0,1 0 0,0 1-1,1 0 1,0 1 0,0 0 0,0 0 0,1 1 0,0 1 0,0 0 0,13-5 0,-21 10-148,0-1-1,0 1 1,-1 0 0,1 0-1,0 0 1,0 0-1,-1 1 1,1-1 0,0 1-1,-1-1 1,1 1 0,0 0-1,-1 0 1,1 0-1,-1 0 1,1 1 0,-1-1-1,0 1 1,0-1 0,1 1-1,-1 0 1,0 0-1,-1 0 1,1 0 0,0 0-1,0 0 1,-1 0 0,0 1-1,1-1 1,-1 1-1,2 4 1,1 4-151,0-1-1,0 1 1,-1 0 0,-1 1 0,1-1-1,-1 13 1,1 28-4565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 3616,'-13'-4'4842,"-16"15"-2939,-13 20-1466,24-14-261,0 0 1,2 1-1,0 1 1,0 0-1,2 2 1,1-1-1,0 2 1,2-1-1,0 2 1,2-1-1,0 2 1,-7 31 0,16-49-185,1 13 1,3-9 1,4-3-9,-6-6 21,1 0 0,0 0 0,-1 0 0,1-1 0,0 0 0,-1 1 0,1-1 0,0 0 0,0 0 0,-1-1 0,1 1 0,0 0 0,-1-1 0,1 0 0,0 1 0,-1-1 0,1 0 0,-1-1 0,5-1 0,-6 2 6,57-32 584,-18 8 296,-39 24-692,0 0-185,-1 1 1,1 0-1,-1-1 0,1 1 0,-1-1 0,1 1 0,-1 0 0,1 0 0,0-1 1,-1 1-1,1 0 0,0 0 0,-1 0 0,1-1 0,-1 1 0,1 0 0,0 0 1,-1 0-1,1 0 0,0 0 0,-1 0 0,1 0 0,0 1 0,0-1 0,3 7-8,-1-1 0,0 1 0,0 0 0,-1 0-1,0 0 1,0 1 0,0-1 0,-1 0 0,0 11-1,-1 77-255,-2-32 42,4 14-725,-3 1 0,-21 134 0,22-209 914,-1 1 0,0 0 0,0-1-1,0 1 1,-1-1 0,1 0 0,-1 1 0,0-1 0,0 0 0,0 0-1,0 0 1,-1 0 0,1-1 0,-1 1 0,0 0 0,0-1-1,0 0 1,0 0 0,0 0 0,0 0 0,0 0 0,-1-1 0,1 1-1,0-1 1,-1 0 0,0 0 0,1 0 0,-1-1 0,-5 1-1,3-1-217,0 1-1,-1-2 1,1 1-1,0-1 1,0 0-1,0 0 0,1-1 1,-1 0-1,0 0 1,0 0-1,1-1 0,-1 1 1,1-1-1,0-1 1,0 1-1,0-1 1,-7-7-1,-2-4-1771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36 161 4588,'0'0'6407,"-5"6"-6156,1-1-193,1 1 0,-1 0 0,1-1 0,0 1 0,1 0 1,-1 0-1,1 1 0,1-1 0,-1 0 0,1 1 0,0-1 0,0 1 1,1-1-1,0 1 0,0 0 0,1-1 0,-1 1 0,3 8 0,-2-13-57,-1 1-1,1-1 1,-1 1-1,1-1 0,0 1 1,0-1-1,0 0 0,0 1 1,0-1-1,1 0 1,-1 0-1,1 0 0,0 0 1,-1 0-1,1 0 0,0 0 1,0-1-1,0 1 1,0-1-1,0 1 0,0-1 1,1 0-1,-1 0 0,0 0 1,1 0-1,-1 0 1,1 0-1,-1-1 0,1 1 1,-1-1-1,1 0 0,-1 0 1,1 0-1,-1 0 1,1 0-1,0 0 0,-1-1 1,1 1-1,-1-1 0,1 0 1,-1 0-1,0 0 1,1 0-1,-1 0 0,0 0 1,4-3-1,6-3 46,0-1 0,0-1-1,-1 0 1,0 0 0,-1-1 0,17-21-1,-15 17 440,-1-1-1,-1 0 0,0-1 0,-1 0 0,8-21 0,-16 35-247,2-16 583,4 21-315,4 19-405,-6-7-336,0 0 0,1 0-1,0-1 1,1 0 0,1 0 0,0 0 0,1-1 0,21 23-1,-27-33 167,1 1-1,-1-1 1,1 0-1,-1-1 1,1 1-1,0-1 1,0 0-1,0 0 1,0 0-1,1 0 1,-1-1-1,0 1 1,1-1-1,-1 0 1,1-1-1,-1 1 1,1-1-1,0 0 0,-1 0 1,1 0-1,-1-1 1,1 0-1,-1 1 1,1-1-1,-1-1 1,0 1-1,1-1 1,-1 0-1,0 0 1,0 0-1,0 0 1,0-1-1,-1 0 1,6-4-1,-2 1 97,-1-1-1,0 1 0,-1-1 1,1 0-1,-1-1 0,0 1 1,-1-1-1,0 0 0,0 0 1,-1 0-1,0-1 0,-1 1 1,1-1-1,-2 1 0,2-15 1,-1 13-32,-1-1 1,-1 0-1,0 0 1,0 0-1,-1 0 1,-1 0-1,0 0 1,0 0-1,-1 0 1,0 1-1,-10-21 1,12 30-317,-10-9-3651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0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3584,'0'0'4618,"8"-12"-2199,22 3-1779,0 1-1,42-7 1,11-1-1847,-81 15 624,10-1-2434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25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3304,'7'6'452,"0"1"-1,1-1 0,0-1 0,0 0 1,0 0-1,1 0 0,0-1 0,-1 0 1,11 2-1,90 21 1010,-79-21-1112,562 88 1865,-218-40-1562,383 80-26,-683-119-874,-72-14 65,8 0-250,0 1-3767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3204,'0'0'2295,"6"-12"3451,-6 12-5665,0 0-1,0 0 0,0-1 0,0 1 1,0 0-1,0-1 0,1 1 0,-1 0 1,0-1-1,0 1 0,0 0 1,0 0-1,0-1 0,1 1 0,-1 0 1,0 0-1,0 0 0,0-1 0,1 1 1,-1 0-1,0 0 0,0 0 0,1 0 1,-1-1-1,0 1 0,1 0 1,-1 0-1,0 0 0,0 0 0,1 0 1,-1 0-1,0 0 0,1 0 0,-1 0 1,0 0-1,1 0 0,-1 0 0,0 0 1,0 0-1,1 0 0,-1 0 1,0 0-1,1 0 0,-1 1 0,3 3-31,0 0-1,-1 1 1,0-1-1,0 1 0,0-1 1,0 1-1,-1 0 1,0 0-1,0 0 0,0 0 1,0 5-1,-3 64-331,0-27-1349,2-45 295,-1 2-1211,-5 16-353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 4644,'0'0'150,"0"0"0,0-1 0,0 1-1,0 0 1,0-1 0,0 1-1,0 0 1,0 0 0,0-1-1,0 1 1,0 0 0,0-1 0,0 1-1,-1 0 1,1 0 0,0-1-1,0 1 1,0 0 0,0 0 0,-1 0-1,1-1 1,0 1 0,0 0-1,0 0 1,-1 0 0,1 0-1,0-1 1,-1 1 0,1 0 0,0 0-1,0 0 1,-1 0 0,1 0-1,0 0 1,0 0 0,-1 0 0,1 0-1,0 0 1,-1 0 0,1 0-1,0 0 1,0 0 0,-1 0-1,1 0 1,0 0 0,-1 0 0,1 0-1,0 0 1,0 0 0,-1 1-1,1-1 1,0 0 0,0 0 0,-1 0-1,1 0 1,0 1 0,0-1-1,-1 0 1,-12 27 1494,7-11-1702,2 0 1,-5 29-1,1 55-15,0 3-1315,-2-38-2485,4-41 976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3712,'2'-3'1636,"1"-3"-1258,1 0-1,0 0 0,0 1 0,1-1 0,0 1 0,0 0 0,0 1 0,0-1 0,1 1 0,-1 0 0,1 0 0,7-3 0,16-7-96,42-14 1,-31 12-68,0-1-485,51-30 0,-82 41 402,0-1-1,0 1 1,-1-1 0,0-1 0,-1 1 0,0-1-1,0-1 1,0 1 0,-1-1 0,-1 0-1,1-1 1,-1 1 0,-1-1 0,0 0-1,3-13 1,15-41 2845,-21 62-2354,1-9 1020,0 68-1547,-5 59 1,4 46-1457,-1-142 552,0-1-1,6 33 1,-5-48 527,0-1-111,-1-3 369,-1 0-1,1 1 1,0-1 0,0 0 0,0 0-1,0 1 1,0-1 0,0 0 0,0 0-1,0 1 1,0-1 0,0 0 0,0 0 0,0 1-1,0-1 1,1 0 0,-1 0 0,0 1-1,0-1 1,0 0 0,0 0 0,0 0-1,0 1 1,1-1 0,-1 0 0,0 0-1,0 0 1,0 0 0,0 1 0,1-1 0,-1 0-1,0 0 1,0 0 0,0 0 0,1 0-1,-1 0 1,0 1 0,0-1 0,1 0-1,-1 0 1,0 0 0,0 0 0,1 0 0,-1 0-1,0 0 1,0 0 0,1 0 0,-1 0-1,0 0 1,0 0 0,1 0 0,-1-1-1,0 1 1,0 0 0,0 0 0,1 0-1,-1 0 1,0 0 0,1-1 0,9-6 42,-1-2-1,1 1 1,-1-2 0,0 1 0,-1-1 0,0 0 0,-1-1 0,10-18-1,76-119 833,-92 147-838,-1 1 1,1-1-1,-1 0 0,1 0 1,-1 0-1,1 1 0,0-1 1,-1 0-1,1 1 0,0-1 1,0 1-1,-1-1 0,1 0 1,0 1-1,0 0 0,0-1 1,0 1-1,0 0 0,-1-1 1,1 1-1,0 0 0,0 0 1,0 0-1,0 0 0,0 0 1,0 0-1,0 0 0,2 0 1,-2 1 3,1 0 1,0 0 0,0 0-1,-1 0 1,1 0 0,0 0-1,-1 1 1,1-1 0,-1 1-1,1-1 1,-1 1 0,2 2-1,2 5 24,0-1 0,0 1-1,-1 0 1,4 14 0,16 75-6,-10-40-2779,-13-55 422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5701,'0'0'9458,"-2"6"-9207,-25 152 670,18-89-3993,8-64 2582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 3148,'-1'-1'416,"1"0"1,-1 0-1,0 1 0,1-1 0,-1 0 0,0 0 0,0 0 1,0 0-1,1 1 0,-1-1 0,0 0 0,0 1 0,0-1 1,0 1-1,0-1 0,0 1 0,0-1 0,0 1 0,0 0 1,-2-1-1,-1 4-437,0 0 1,0 0-1,0 0 1,1 1 0,0-1-1,-1 1 1,1 0-1,1 0 1,-1 0-1,0 0 1,1 0-1,0 0 1,0 1 0,0-1-1,1 1 1,-1 0-1,1 0 1,0-1-1,1 1 1,-1 0-1,1 0 1,0 0-1,0 0 1,0-1 0,1 1-1,0 0 1,0 0-1,0 0 1,0-1-1,1 1 1,0-1-1,4 9 1,-5-12-1,0 1 0,1-1-1,-1 0 1,0 0 0,1 0 0,-1 0 0,0 0-1,1-1 1,-1 1 0,1 0 0,-1-1 0,1 1-1,-1-1 1,1 1 0,0-1 0,-1 0-1,1 0 1,0 0 0,-1 1 0,1-2 0,0 1-1,-1 0 1,1 0 0,-1 0 0,1-1 0,0 1-1,-1-1 1,1 1 0,-1-1 0,1 0 0,-1 0-1,1 1 1,-1-1 0,0 0 0,1 0-1,-1-1 1,1 0 0,3-1 147,-1-1 1,0 1-1,1-1 1,-2 0-1,1 0 0,0 0 1,-1 0-1,0-1 1,4-6-1,-6 7-3,0 1 1,0 0-1,0-1 1,-1 1-1,1-1 1,-1 1-1,0-1 0,0 1 1,-1-5-1,0-12 237,-3 15-484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5180,'0'-1'432,"0"0"-1,0 0 0,0 0 0,0 0 0,0 0 0,0 0 0,1 0 0,-1 0 0,0 0 0,1 0 0,-1 0 0,1 0 0,-1 0 0,1 1 0,0-1 1,-1 0-1,1 0 0,0 1 0,-1-1 0,2-1 0,5 19 2034,-1 49-3840,-5-55 2277,4 68-1549,-3-1-1,-14 135 0,4-168-3465,4-28 1013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4040,'0'0'980,"19"-13"-175,-7 6 299,10-4-692,3 2-120,-8-3-264,6 0-228,-1 4-380,-7-3-772,4 1 83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 4152,'0'0'2767,"-14"-4"626,2 6-3129,1 2 1,1-1 0,-1 1 0,0 1-1,1 0 1,0 0 0,0 1 0,1 1 0,0-1-1,0 1 1,0 1 0,1 0 0,-9 10-1,6-6-187,1 0-1,0 1 1,1-1-1,0 2 1,1-1-1,1 1 1,0 1-1,1-1 1,-5 20-1,10-28-165,0-1 0,0 1-1,0-1 1,1 1 0,0-1-1,1 1 1,-1-1-1,1 1 1,0-1 0,0 0-1,4 10 1,-4-12-274,0 0 0,1 0 0,0 0 0,-1 0 0,1 0-1,0-1 1,1 1 0,-1-1 0,0 1 0,1-1 0,-1 0 0,7 4 0,2 0-2299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175 177 4588,'-3'-9'1158,"-6"-24"2819,8 32-3831,1 0 0,0 0 0,-1 0 1,1 0-1,-1 0 0,1 0 0,-1 0 0,1 1 1,-1-1-1,0 0 0,1 0 0,-1 0 0,0 1 1,0-1-1,1 0 0,-1 0 0,0 1 1,0-1-1,0 1 0,0-1 0,0 1 0,0 0 1,-2-1-1,1 1-105,-1 1 0,0 0 0,0 0 0,0 0 0,0 0 1,1 1-1,-1-1 0,0 1 0,1-1 0,0 1 0,-1 0 0,1 0 0,0 0 0,0 0 1,0 1-1,0-1 0,-2 3 0,-32 50 323,30-44-300,-3 4-67,2 0-1,-1 0 1,2 1-1,0 0 1,1 0-1,1 1 1,0-1-1,1 1 1,-1 23-1,4-38-34,0 0 0,0 0-1,0 1 1,0-1-1,1 0 1,-1 1 0,1-1-1,-1 0 1,1 0 0,0 0-1,0 1 1,0-1 0,0 0-1,2 3 1,-2-5 23,0 1 0,-1 0 1,1-1-1,0 1 0,0 0 1,0-1-1,0 1 0,0-1 0,0 0 1,0 1-1,0-1 0,0 0 1,0 1-1,0-1 0,0 0 0,0 0 1,0 0-1,0 0 0,0 0 1,0 0-1,2 0 0,1-1 3,-1 0-1,0-1 0,1 1 1,-1-1-1,0 1 0,0-1 1,0 0-1,0 0 0,0 0 1,0-1-1,-1 1 0,1-1 1,-1 1-1,4-6 1,17-24 72,-3-1 0,0-1 1,18-45-1,-22 39 609,-15 38-506,1 3-150,-1-1 1,1 1-1,-1-1 0,1 1 1,-1 0-1,1 0 0,-1 0 1,0 0-1,1 0 0,-1 0 1,0 0-1,0 0 1,0 1-1,1-1 0,-2 0 1,1 1-1,1 1 0,23 39 42,-5-8-193,-17-30 89,0 0 0,0 0 0,1-1 0,-1 1 0,1-1 0,0 0 0,-1 0 0,9 4 0,-10-6-24,1-1 40,0 0 1,1 0 0,-1 0 0,0-1 0,0 1 0,0-1 0,0 1 0,1-1-1,-1 0 1,3-2 0,-3 2 40,5-3-35,0-1 1,-1 1 0,1-2-1,-1 1 1,0-1 0,0 0-1,0 0 1,-1-1 0,5-7-1,46-71 21,-29 40 422,-26 41-368,0 1 1,0-1 0,1 1 0,0 0-1,-1 0 1,1 0 0,0 0 0,1 0-1,-1 1 1,0 0 0,1-1 0,-1 1-1,1 0 1,0 1 0,-1-1 0,1 1-1,0-1 1,0 1 0,0 0 0,6 0-1,-5 1-12,1 1-1,-1 0 0,0 0 0,1 0 1,-1 0-1,0 1 0,0 0 1,0 0-1,0 1 0,0-1 0,-1 1 1,1 0-1,-1 0 0,0 0 0,7 7 1,-2 0-212,0 2 0,0-1 0,-1 1 0,-1 0 0,0 0 0,-1 1 0,0 0 0,6 18 0,-7-18-420,-5-11 334,5-6-1292,8-13 1497,0-1 1,-1 0-1,14-26 0,-17 25 164,2 1 1,1 0-1,0 0 1,1 1-1,18-18 0,-29 33-51,0 0 0,0 0-1,1 1 1,-1-1-1,0 0 1,1 1-1,-1 0 1,1-1 0,0 1-1,-1 0 1,1 0-1,0 1 1,0-1-1,0 1 1,0-1 0,3 1-1,-4 0-17,0 1 1,0-1-1,0 1 0,0-1 1,0 1-1,-1 0 0,1 0 0,0 0 1,0 0-1,-1 0 0,1 0 0,-1 0 1,1 1-1,-1-1 0,0 1 1,1-1-1,-1 1 0,0-1 0,0 1 1,0-1-1,0 1 0,0 0 0,-1 0 1,1 0-1,0 0 0,0 3 1,2 7-61,-1 1 0,0-1 1,-1 1-1,-1-1 1,0 1-1,0-1 1,-1 1-1,-1-1 0,-6 25 1,5-24-718,-1-1 0,0-1 1,-1 1-1,0 0 1,-12 18-1,-2-10-1989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44 3368,'0'0'8561,"-1"-7"-8136,-1-27 309,-2 35-589,0-1 0,0 1-1,1 0 1,-1-1 0,0 2 0,1-1 0,-6 3-1,9-4-159,-12 6 101,0 0 0,1 1 0,0 1 0,0 0 0,1 0 0,0 1 0,0 0 0,1 1 0,-11 14 0,6-5-35,1 1 0,1 0 1,0 0-1,-11 30 0,21-44-39,-14 43 9,15-47-29,0 1-1,1-1 1,0 1-1,-1-1 1,1 1-1,0 0 1,0-1-1,0 1 1,1-1 0,-1 1-1,1 0 1,-1-1-1,1 1 1,0-1-1,0 1 1,2 2-1,-2-4 5,0 0-1,0 0 1,0 0 0,1 0-1,-1 0 1,0 0-1,1-1 1,-1 1 0,1 0-1,-1-1 1,1 1 0,-1-1-1,1 1 1,-1-1-1,1 0 1,-1 0 0,1 0-1,-1 0 1,1 0 0,0 0-1,-1 0 1,1 0-1,-1-1 1,1 1 0,-1 0-1,1-1 1,-1 0 0,1 1-1,-1-1 1,0 0 0,1 0-1,1-1 1,46-32-5,-45 30 0,13-10 40,-1-1-1,-1-1 1,-1-1 0,0 0-1,-1-1 1,-1 0 0,0-1-1,-2 0 1,0 0 0,8-27-1,-11 30 86,-3 9 16,-1 0-1,-1-1 0,1 1 1,-1 0-1,0-1 0,-1 1 1,1-10-1,20 60-10,10 66-21,-6-55-1542,-21-47 423,-1 0 1,2 0-1,-1-1 1,10 10-1,-5-8-2108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9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27 3368,'-10'-23'7198,"0"19"-3262,8 7-3819,0 0 0,0-1 0,0 1 0,1 0 0,-1 0-1,0 1 1,1-1 0,0 0 0,0 0 0,-1 6 0,-9 29 206,2 0 0,2 0 1,-4 65-1,10 116-1143,2-113-2345,-2-99 409,-2 14-399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126 169 4976,'0'-2'608,"0"1"-1,0-1 0,-1 1 0,1-1 1,-1 1-1,1-1 0,-1 1 0,1-1 1,-1 1-1,0-1 0,0 1 0,0 0 1,-2-3-1,0 5-540,-1 0 0,1 0 0,0 0 0,-1 1 0,1-1 0,0 1 0,0 0 0,0 0 1,0 0-1,0 0 0,0 0 0,0 1 0,1-1 0,-1 1 0,1 0 0,0 0 0,0 0 0,0 0 0,0 0 0,0 0 0,-1 5 1,-8 15 199,-15 44 1,23-58-180,0 0-62,0-1 0,1 1 0,0 0 0,0 0 0,1 0 0,0 0 0,1 1 0,0-1 1,0 0-1,1 0 0,0 0 0,1 0 0,0 0 0,5 14 0,-5-18-37,1 0 0,-1 0 0,2-1 0,-1 1 0,0-1-1,1 1 1,0-1 0,0 0 0,0 0 0,0-1 0,0 1 0,1-1 0,0 0-1,0 0 1,0-1 0,0 1 0,0-1 0,0 0 0,0-1 0,1 1 0,-1-1-1,1 0 1,-1 0 0,10-1 0,-3 1-23,-1-1 0,1 0 0,-1-1-1,0 0 1,1-1 0,-1 0 0,0-1 0,0 0 0,0-1-1,-1 0 1,1-1 0,-1 0 0,15-10 0,-14 7-14,1-2 0,-2 1 0,1-1 0,-2-1 1,1 0-1,-1 0 0,-1-1 0,0 0 0,11-23 0,-10 14 205,0-1-1,-1 0 0,-2 0 1,0-1-1,-1 0 1,-2 0-1,0 0 0,-2-1 1,0 1-1,-1 0 0,-2-1 1,-8-42-1,6 56 590,-1 10-315,-6 24-211,-3 44-223,11-14-138,7 93-1,8-13-6871,-10-121 3674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8 118 5208,'-6'-11'4297,"4"-6"-2109,11-3-1692,-2 13 272,9-9-596,-8 7-108,26-4-440,-13 8-44,3-1-612,-1-3-1516,2 5-60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259 150 3552,'0'0'2967,"-2"-3"-1934,0 2-891,1 0 0,0 0 0,0 1-1,-1-1 1,1 0 0,0 0 0,-1 1 0,1-1 0,0 1 0,-1-1 0,1 1-1,-1 0 1,1-1 0,-1 1 0,1 0 0,-1 0 0,1 0 0,-1 0-1,1 0 1,-1 0 0,-1 1 0,-3 1 49,1-1 1,0 1-1,0 0 0,0 1 1,0-1-1,-6 4 1,-3 5 32,-1-1 1,1 2-1,-14 15 1,14-12-69,0 1 0,2 0 0,0 1 1,-13 24-1,20-30-100,0-1 1,0 1-1,1 0 1,1 0 0,0 0-1,0 0 1,1 0-1,-1 23 1,2-33-51,1 1 1,0 0 0,0-1 0,0 1-1,0-1 1,0 1 0,1 0-1,-1-1 1,0 1 0,1-1 0,-1 1-1,1-1 1,0 1 0,-1-1 0,1 1-1,0-1 1,0 0 0,0 1-1,0-1 1,0 0 0,0 0 0,0 0-1,1 1 1,-1-1 0,0-1 0,1 1-1,-1 0 1,0 0 0,1 0-1,-1-1 1,1 1 0,-1-1 0,4 1-1,-3 0 22,2-3-6,3-1 0,-1 0 1,1-1 0,-1 0 0,0 0 0,0-1-1,0 1 1,-1-1 0,1 0 0,-1-1-1,0 0 1,-1 0 0,1 0 0,5-12 0,2-5 153,-2-1 0,12-43 1,10-22 563,-29 77-487,-3 10-209,0 1 0,0 0 0,1-1 0,-1 1 0,0 0 0,0 0 0,1-1 0,-1 1 0,0 0 0,1 0 0,-1-1-1,1 1 1,0 0 0,-1 0 0,1 0 0,0 0 0,0 0 0,0 0 0,0 0 0,0 0 0,1-1 0,28 37 25,-16-17-136,2 0-1,20 18 1,-30-31 31,0-1 0,0 1 0,0-1 1,0-1-1,1 1 0,-1-1 1,1 0-1,0 0 0,0-1 0,0 0 1,10 1-1,-11-2 26,-1-1 1,1 0 0,-1-1-1,1 1 1,-1-1-1,1 0 1,-1-1 0,0 1-1,0-1 1,1 0-1,-1 0 1,0-1-1,6-4 1,-2 1 3,0 0 0,0-1-1,-1 0 1,0 0 0,9-11 0,-11 10 24,0-1 0,-1 1 0,0-1 0,-1 0 0,0 0 1,0-1-1,0 1 0,-2-1 0,4-14 0,-2-2 295,-1 1 0,-1-37 0,-2 59-257,0-8 46,0 11-99,0 0 0,0-1 0,0 1 1,0 0-1,0-1 0,0 1 0,0 0 0,0 0 1,0-1-1,0 1 0,1 0 0,-1 0 0,0-1 1,0 1-1,0 0 0,0 0 0,0-1 0,1 1 0,-1 0 1,0 0-1,0 0 0,1-1 0,-1 1 0,0 0 1,0 0-1,1 0 0,-1 0 0,0 0 0,0-1 1,1 1-1,-1 0 0,0 0 0,0 0 0,1 0 1,-1 0-1,0 0 0,1 0 0,-1 0 0,0 0 1,0 0-1,1 0 0,-1 0 0,0 0 0,1 0 1,-1 1-1,0-1 0,0 0 0,1 0 0,14 8 14,0 1-1,-1 0 1,25 22-1,-33-26-42,0 1 0,-1-1 0,0 1 0,0 1 0,0-1 0,0 1 0,-1-1 0,0 1 0,-1 1 0,1-1 0,2 9 0,-5-9 26,0 0 1,-1 0-1,0-1 0,0 1 0,0 0 1,-1 0-1,0 0 0,0-1 0,-3 10 0,-13 19-1312,15-33 889,1 0-1,-1-1 1,1 1-1,-1-1 1,1 1-1,-1-1 1,0 1-1,0-1 1,0 0-1,0 0 0,0 0 1,0 0-1,-3 1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96 141 4664,'-2'-45'10478,"-8"57"-10446,0 0 0,1 1 0,0 0 0,1 0 1,1 1-1,0 0 0,1 1 0,0 0 0,2 0 0,-1 0 0,2 0 0,0 0 0,0 1 0,1 21 0,1-20-27,1-16-4,0 0-1,0-1 0,0 1 0,0 0 1,0-1-1,0 1 0,0 0 0,0-1 1,0 1-1,0 0 0,0-1 0,1 1 1,-1-1-1,0 1 0,1 0 0,-1-1 0,0 1 1,1-1-1,-1 1 0,0-1 0,1 1 1,-1-1-1,2 2 0,5 7 8,-5-7-7,-1 0 0,1-1 0,0 0 0,0 1 0,0-1 0,0 0 0,0 0 0,0 0 0,0 0 0,0 0 0,0 0 0,0-1 0,1 1 0,-1-1 0,0 1 0,0-1 0,1 0 0,-1 0-1,0 0 1,0 0 0,1-1 0,-1 1 0,0 0 0,0-1 0,1 0 0,-1 1 0,0-1 0,0 0 0,0 0 0,0 0 0,3-3 0,3 0 11,1-1-1,-2 0 1,1-1 0,0 0-1,-1 0 1,12-13 0,-6 3 171,-1 0 0,0-1 0,-1 0 0,0-1-1,-2 0 1,0-1 0,10-31 0,-19 50-161,0 0-1,0 0 1,0 0-1,0 0 1,0 1 0,1-1-1,-1 0 1,0 0-1,0 0 1,0 0-1,0 0 1,0 0-1,0 0 1,0 0 0,1 0-1,-1 0 1,0 0-1,0 0 1,0 0-1,0 0 1,0 0-1,0 0 1,1 0 0,-1 0-1,0 0 1,0 0-1,0 0 1,0 0-1,0 0 1,0 0-1,0 0 1,1-1 0,-1 1-1,0 0 1,0 0-1,3 29 152,9 42-349,-8-62 127,0 0-1,0 0 1,1-1 0,0 0 0,1 0-1,-1 0 1,2 0 0,-1-1 0,1 0-1,0-1 1,0 1 0,1-2-1,0 1 1,0-1 0,11 6 0,-13-9 31,-1 1 0,1-1 0,0 0 0,0 0 0,0-1 0,0 0 0,0 0 1,0 0-1,1-1 0,-1 0 0,0 0 0,0-1 0,0 1 0,0-1 0,1-1 0,-1 1 1,-1-1-1,1 0 0,0 0 0,0-1 0,-1 0 0,1 0 0,-1 0 0,0 0 0,6-6 1,-2 1 13,0 1 1,-1-2-1,0 1 1,-1-1 0,0 0-1,0-1 1,-1 0 0,0 0-1,0 0 1,-1-1 0,-1 0-1,0 1 1,0-2-1,-1 1 1,-1 0 0,0-1-1,0 1 1,-1-1 0,-1 0-1,0-17 1,-3-5-1,-6-45-626,8 76 251,-2-1-55,1 0-777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4228,'0'0'8835,"16"7"-8309,-3-7-414,-1-1 0,0 0 1,0-1-1,0 0 0,0-1 1,14-5-1,-19 5-63,-1 1-1,1-1 1,-1-1-1,0 1 1,-1-1 0,1 0-1,0 0 1,-1-1-1,0 1 1,0-1 0,-1 0-1,8-11 1,-11 15-32,-1 1 1,1-1 0,-1 1-1,1-1 1,-1 0-1,0 1 1,1-1 0,-1 0-1,0 1 1,1-1 0,-1 0-1,0 1 1,0-1-1,0 0 1,0 1 0,1-1-1,-1 0 1,0 0 0,0 1-1,0-1 1,-1 0-1,1 0 1,0 1 0,0-1-1,0 0 1,0 1-1,-1-1 1,1 0 0,0 1-1,-1-1 1,1 0 0,-1 1-1,1-1 1,0 1-1,-1-1 1,1 1 0,-1-1-1,1 1 1,-2-1 0,1 0-10,-1 0 0,1 1 1,-1 0-1,1-1 1,-1 1-1,1 0 0,-1 0 1,1-1-1,-1 1 1,1 0-1,-1 1 1,1-1-1,0 0 0,-1 0 1,1 1-1,-1-1 1,1 1-1,-3 0 0,-4 4-2,-1-1 0,1 1-1,1 1 1,-1 0 0,1 0-1,0 0 1,0 1-1,1 0 1,0 0 0,0 1-1,1 0 1,0 0 0,0 0-1,1 0 1,0 1-1,0 0 1,1-1 0,0 2-1,1-1 1,0 0 0,1 0-1,-2 18 1,4-25-8,-1 1 0,1-1-1,0 1 1,-1-1 0,1 0 0,0 0 0,1 1 0,-1-1 0,0 0 0,1 0-1,-1 0 1,1 0 0,-1 0 0,1-1 0,0 1 0,0 0 0,0-1 0,0 1-1,0-1 1,0 0 0,0 0 0,1 0 0,-1 0 0,0 0 0,1 0 0,-1-1-1,5 2 1,2 0-5,1-1 1,0 0-1,-1 0 0,1 0 1,15-2-1,-9-1 6,1 0 1,-1-2 0,1 1 0,-1-2-1,-1 0 1,1-1 0,-1 0-1,1-2 1,-2 1 0,1-2 0,-1 0-1,-1-1 1,0 0 0,0-1-1,-1 0 1,0-1 0,-1-1 0,0 0-1,-1 0 1,-1-1 0,0 0-1,9-20 1,-9 14 164,-1 0 1,9-35-1,-17 53-129,2-5-7,0 6 16,0 6 234,9 96-11,2 8-4105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13 3068,'-12'-7'3181,"0"2"-9,-12 14-3084,19 3-464,3-4-360,1 12-2777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208 388 4376,'1'-1'202,"-1"0"1,0 1-1,0-1 0,0 0 0,0 0 0,0 0 0,0 0 0,0 0 0,0 0 0,0 0 0,-1 0 0,1 0 0,0 0 0,0 0 0,-1 1 0,1-1 0,-1 0 0,1 0 0,-1 0 0,1 0 0,-1 1 1,1-1-1,-1 0 0,0 1 0,1-1 0,-2 0 0,1 0-90,0 1-1,-1 0 1,1 0 0,0 0 0,-1 0 0,1 0 0,0 0-1,-1 0 1,1 0 0,0 0 0,-1 0 0,1 1 0,0-1 0,-1 0-1,1 1 1,-1 0 0,-8 4 37,1 0-1,-1 1 1,-14 12 0,7-4 86,1 0 0,-27 33-1,37-40-197,1 0-1,-1 1 0,1 0 1,0 0-1,1 0 0,0 1 0,1-1 1,-1 1-1,-1 11 0,4-15-24,1 23 38,4-21-14,-2-4-34,0-1 10,16-3 46,-4-8 188,0 0 0,-1 0 0,0-1 1,-1-1-1,0 0 0,-1-1 1,0 0-1,-1-1 0,0 0 0,-1 0 1,-1-1-1,12-24 0,-20 37-230,0 1 1,0 0-1,0 0 0,0 0 0,0 0 1,0-1-1,0 1 0,1 0 0,-1 0 1,0 0-1,0 0 0,0 0 0,0-1 1,1 1-1,-1 0 0,0 0 0,0 0 1,0 0-1,0 0 0,1 0 0,-1 0 1,0 0-1,0 0 0,0 0 0,1 0 1,-1 0-1,0 0 0,0 0 0,0 0 1,1 0-1,-1 0 0,0 0 0,0 0 1,0 0-1,1 0 0,-1 0 0,0 0 1,0 0-1,0 0 0,1 0 0,-1 1 1,0-1-1,0 0 0,0 0 0,0 0 1,11 13 175,8 22-295,-17-31 176,16 31-301,-2 0 1,-1 0-1,17 65 0,-29-89 79,-1 0 1,0 0-1,-1 1 1,0-1-1,-1 1 1,0-1-1,-1 1 1,0-1-1,0 0 1,-2 1-1,1-1 1,-1 0-1,-1 0 1,0 0-1,-1-1 0,-10 19 1,-23 22-589,37-49 809,0-9-60,-3-22-8,6 15 6,81-146 17,4-4-41,-72 132 21,-1 0 1,-1-1-1,-2 0 1,-2 0 0,0-1-1,5-56 1,-13 76 8,1-10 208,-1-1-1,-1 1 1,-7-47-1,7 69-103,0-6-2,0 8-111,0 0 0,0 0 0,0 0 0,0 0 0,0 0 0,0 0 0,0 1 0,0-1 0,-1 0 0,1 0 0,0 0 0,0 0 0,0 0-1,0 0 1,0 0 0,0 0 0,0 0 0,-1 0 0,1 0 0,0 0 0,0 0 0,0 1 0,0-1 0,0 0 0,0 0 0,-1 0 0,1 0-1,0 0 1,0 0 0,0 0 0,0 0 0,0-1 0,0 1 0,-1 0 0,1 0 0,0 0 0,0 0 0,0 0 0,0 0 0,0 0 0,0 0-1,0 0 1,-1 0 0,1 0 0,0 0 0,0 0 0,0 0 0,0-1 0,0 1 0,0 0 0,0 0 0,0 0 0,0 0 0,0 0 0,0 0-1,0 0 1,0-1 0,0 1 0,0 0 0,-1 0 0,1 0 0,0 0 0,0 0 0,0 0 0,1-1 0,-13 17 22,2 0-1,0 0 1,1 1 0,0 0 0,2 0 0,0 1-1,1 0 1,0 1 0,2-1 0,0 1 0,1 0 0,0 30-1,3-21-137,2 0-1,1 0 0,2 0 0,0-1 0,12 35 1,-16-59 41,0-3 57,-1 1 0,1-1-1,0 1 1,-1-1 0,1 1 0,0-1-1,-1 1 1,1-1 0,0 1-1,0-1 1,-1 0 0,1 0-1,0 1 1,0-1 0,-1 0-1,1 0 1,0 0 0,0 0-1,0 0 1,0 0 0,-1 0 0,1 0-1,0 0 1,0 0 0,-1-1-1,1 1 1,0 0 0,0 0-1,0-1 1,-1 1 0,2-1-1,23-26-88,13-46 134,-34 65-56,4-10 45,27-49 65,-34 65-73,4-1 16,-5 3-30,1-1-1,-1 1 1,0 0 0,0 0 0,1-1-1,-1 1 1,0 0 0,1 0 0,-1 0-1,0-1 1,1 1 0,-1 0 0,0 0-1,1 0 1,-1 0 0,1 0-1,-1 0 1,0 0 0,1 0 0,-1 0-1,1 0 1,-1 0 0,0 0 0,1 0-1,-1 0 1,0 0 0,1 0 0,-1 0-1,1 0 1,-1 0 0,0 0 0,1 1-1,-1-1 1,0 0 0,1 0 0,-1 1-1,17 6 7,-1 0-1,0 2 0,0 0 0,26 20 1,-35-23-13,1 0 0,0-1 0,1 0 0,-1 0 0,17 6 0,-17-8 7,0 0 0,0-1 1,0 0-1,1 0 1,-1-1-1,1 0 0,-1-1 1,0 0-1,1 0 1,15-3-1,-18 2 4,0-1 0,0 0-1,0 0 1,-1-1 0,1 1 0,-1-1 0,1-1-1,-1 1 1,0-1 0,0 0 0,-1 0 0,1 0-1,-1-1 1,0 1 0,4-7 0,-1 0 15,0-1 0,-1 0 1,0-1-1,-1 1 0,-1-1 1,0 0-1,-1 0 0,0 0 1,1-25-1,-1-6 251,-4-72 1,1 104-93,-1-1 1,0 1-1,0 0 1,-1 0-1,-1 0 1,0 0-1,-1 0 1,-9-21-1,12 31 101,-1 4-274,-1 0 1,1 1 0,-1-1 0,1 0-1,0 1 1,0-1 0,0 1-1,0 0 1,0 0 0,1-1 0,-1 1-1,1 0 1,0 1 0,0-1 0,0 0-1,0 0 1,1 0 0,-1 6 0,-3 61-56,8-29-372,1 1 1,16 60-1,2 7-5426,-19-94 2694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4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3368,'-6'-8'3292,"5"2"1514,2 3-4722,0 1 0,1 0 0,-1 0 0,1 0 0,-1 0 0,1 0 0,0 0 0,0 0 0,0 1 0,0-1 0,0 1-1,0-1 1,0 1 0,0 0 0,1-1 0,-1 1 0,0 1 0,1-1 0,-1 0 0,1 0 0,3 1 0,67-13 157,72 2-1590,-77 6-1849,-26 3 520</inkml:trace>
  <inkml:trace contextRef="#ctx0" brushRef="#br0" timeOffset="1">952 0 4240,'0'0'6379,"6"4"-4231,-2-2-4082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1402 3476,'6'0'1173,"162"-24"3213,-22 1-3455,333-25 326,470-42-471,-346 23 238,-40 3-478,-107 19-359,509-118 0,568-199-297,-1272 314 1,-93 19 38,748-136-155,-421 71 296,-419 78-76,243-44 112,-128 19 198,-121 28 262,68-24 0,-137 37-435,26-12 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128 120 3248,'-2'2'12921,"-11"28"-12860,-13 45 550,-21 105 0,43-164-551,-31 108-146,35-122 66,13-27-126,-11 22 150,22-55 239,-2-1 0,23-105 1,-22 72 191,0 23 105,-22 68-501,0-7 56,10 10 76,13 11-39,8 28-37,32 52 0,5 8-225,-64-95 111,3 6-97,1-1 1,0 1 0,1-2-1,0 1 1,1-1-1,0-1 1,14 10 0,-24-18 84,2-2 24,0 0 0,0 1 0,0-1 0,0-1 0,0 1 0,0 0 0,0-1 0,0 1 0,-1-1 0,1 0 0,-1 0 0,1 0 0,-1 0 0,0 0 0,0-1 0,0 1 0,0-1 0,0 1 0,0-1 0,-1 0 0,1 0 0,-1 0 0,0 1 0,0-1 0,1-4 0,4-10 4,0-1 1,4-32 0,9-42-39,-8 41-1429,7-73 1,-15 111-149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1 231 4644,'0'-2'246,"0"-1"-1,1 1 0,-1-1 0,1 1 0,0 0 0,0 0 0,-1-1 1,1 1-1,1 0 0,-1 0 0,0 0 0,0 0 0,1 0 0,0 0 0,-1 0 1,1 1-1,0-1 0,-1 1 0,1-1 0,0 1 0,0-1 0,1 1 1,-1 0-1,0 0 0,0 0 0,4-1 0,12-5-147,-1 1-1,26-5 0,-25 6 412,182-35 576,-5 1 148,-136 28 246,-56 10-1265,14 2 573,-15 1-760,0 1 0,0 0-1,0 1 1,-1-1 0,0 0 0,1 0-1,-1 1 1,0-1 0,-1 0 0,1 1-1,-1-1 1,1 5 0,0 54 112,-1-17-65,2-27-111,1-1 1,0 1 0,2 0-1,11 30 1,-13-39-51,1-1-1,1 1 1,-1-1 0,1 1 0,1-2 0,0 1 0,0 0 0,0-1 0,1 0 0,10 8 0,-15-14 69,0 0 0,0 0 0,0-1 0,0 1-1,1 0 1,-1-1 0,0 1 0,0-1 0,1 0 0,-1 0 0,0 0 0,1 0 0,-1 0 0,0 0 0,0-1 0,5 0 0,33-16-67,-34 14 92,0-1-1,0-1 1,-1 1 0,1-1 0,-1 0 0,0 0-1,-1-1 1,1 0 0,-1 1 0,0-1 0,-1-1-1,1 1 1,-1 0 0,0-1 0,3-13 0,-4 10 61,0 0 1,-1-1-1,0 1 1,-1 0-1,0-1 1,-1 1-1,0 0 1,0 0-1,-1 0 1,-4-14-1,2 12-232,0 0 1,-1 0-1,0 1 0,0-1 0,-1 2 0,-1-1 0,0 0 0,0 1 1,-1 1-1,0-1 0,-1 1 0,0 1 0,-1-1 0,1 2 0,-2-1 1,1 1-1,-1 1 0,-17-8 0,21 13-2714,-16 1-423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16 4228,'0'0'1627,"0"-14"5946,-2 13-7532,0 1 1,0 0-1,0 0 0,0 0 1,0 0-1,0 0 0,0 0 1,1 1-1,-1-1 0,0 0 1,0 1-1,0 0 1,0-1-1,1 1 0,-1 0 1,0 0-1,1 0 0,-1 0 1,1 0-1,-1 0 0,1 0 1,-1 1-1,1-1 0,0 1 1,0-1-1,-2 3 1,-42 51 312,42-52-288,-21 30 141,1 0 0,-21 42 0,39-66-215,0 1-1,1 1 1,0-1 0,1 1-1,0-1 1,0 1 0,1 0-1,1 0 1,0 0 0,0 0-1,1 0 1,3 22-1,-3-30-15,1-1 0,-1 0-1,1 1 1,-1-1 0,1 0-1,0 1 1,0-1 0,0 0-1,0 0 1,1 0 0,-1 0-1,1 0 1,-1 0 0,1 0-1,-1-1 1,1 1 0,0 0-1,0-1 1,0 0 0,0 1-1,0-1 1,0 0 0,0 0-1,1 0 1,-1 0 0,0 0-1,1-1 1,-1 1-1,0-1 1,1 1 0,-1-1-1,1 0 1,-1 0 0,0 0-1,1 0 1,-1-1 0,5 0-1,0-1 17,1 0-1,-1 0 0,0 0 1,0-1-1,0 0 0,0-1 0,0 1 1,-1-1-1,1-1 0,7-6 1,-6 3 44,-1-1 0,0 1-1,-1-2 1,0 1 0,-1 0 0,0-1 0,0 0 0,-1 0 0,0-1 0,-1 1 0,4-22 0,-4 14-1,0-1 1,-2 0-1,0 0 0,-1-1 1,-5-36-1,5 54-197,0 1-14,0 0-1,-1 0 1,1 1-1,0-1 1,0 0-1,0 0 1,-1 1-1,1-1 1,0 0 0,-1 1-1,1-1 1,-1 0-1,1 1 1,-1-1-1,1 1 1,-1-1-1,1 1 1,-1-1 0,0 1-1,1-1 1,-1 1-1,0-1 1,1 1-1,-1 0 1,0 0-1,1-1 1,-1 1 0,0 0-1,0 0 1,-1 0-1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3168,'0'0'2057,"4"-38"4043,-2 33-5833,1 1 0,0-1 0,0 1 0,0 0 0,0 0 0,1 0 0,-1 0 0,1 1 0,6-5 0,-8 7-33,2 1-128,0 1 0,0-1 1,-1 1-1,1 0 1,0 0-1,-1 1 0,1-1 1,-1 1-1,0 0 0,5 3 1,-3 0-70,0 1 1,0 0 0,-1 1-1,0-1 1,0 1 0,0 0-1,-1 0 1,0 0-1,0 0 1,-1 1 0,2 8-1,12 87-449,-15-88 269,-1 0-155,0 0 1,-1 1-1,-1-1 1,-6 27 0,-1-22 33,8-62 555,6 11-254,0 0 1,2 1-1,2-1 0,0 2 1,2-1-1,15-28 1,-23 52-119,12-22-1200,-4 13-2467,1 0 1090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5164,'0'-1'429,"1"0"0,-1 0 0,1 0 0,0 1 0,-1-1 0,1 0 0,0 0 0,-1 0 0,1 1 0,0-1 0,0 0 0,0 1 0,0-1 0,0 1 0,-1-1 0,1 1 0,0-1 0,0 1 0,0 0 0,2-1 0,0 2-389,0 1 0,-1-1 1,1 1-1,0 0 0,-1 0 0,0 0 0,1 0 0,-1 0 0,0 0 0,0 0 0,0 1 0,0-1 1,-1 1-1,1 0 0,-1-1 0,1 1 0,0 4 0,1 0-21,-1 1-1,0 0 1,-1 0-1,0-1 1,0 1-1,-1 14 1,-1-1-298,-2-1 1,0 0-1,-1 0 0,-1 0 1,-7 19-1,7-31-504,2-9 353,2-26 309,1 13 247,1 1 0,1-1 1,6-25-1,-3 28 39,-1 0 0,1 0 0,1 0 1,0 1-1,0 0 0,1 0 0,0 1 1,1 0-1,0 0 0,17-14 0,-24 22-145,0 0 1,-1 1-1,1-1 0,0 0 0,0 1 0,0-1 0,0 1 0,0-1 0,0 1 0,0-1 0,0 1 1,0 0-1,1 0 0,-1-1 0,0 1 0,0 0 0,0 0 0,0 0 0,0 0 0,0 0 1,1 0-1,-1 1 0,0-1 0,0 0 0,0 1 0,0-1 0,0 0 0,0 1 0,0-1 0,0 1 1,0 0-1,0-1 0,0 1 0,0 0 0,-1-1 0,1 1 0,0 0 0,0 0 0,-1 0 1,1 0-1,-1 0 0,1 0 0,0 0 0,-1 0 0,0 0 0,1 2 0,3 4 5,-2 0-1,1 0 0,-1 0 0,0 1 1,1 8-1,-1 12-441,-1 0 0,-1 1 1,-2-1-1,-8 46 0,9-72 151,-1 6-89,1-4 188,3-7-867,12-31 1116,-8 15 207,1 1-1,1-1 1,1 1 0,0 1 0,1 0-1,1 0 1,1 1 0,0 1 0,25-25-1,-24 29 5,-10 8-241,0 0 0,-1 0 1,1 1-1,1-1 0,-1 1 0,0 0 1,0 0-1,1 0 0,-1 0 0,1 1 1,0-1-1,0 1 0,6-2 0,-7 4-38,0-1 0,-1 0 0,1 1 0,-1 0 0,0-1 0,1 1-1,-1 0 1,1 0 0,-1 0 0,0 1 0,0-1 0,0 1 0,0-1-1,0 1 1,0 0 0,0-1 0,0 1 0,-1 0 0,1 0 0,-1 0-1,1 0 1,-1 1 0,0-1 0,0 0 0,0 1 0,0-1-1,0 1 1,0 2 0,3 10-985,0 0 1,-2 0-1,2 24 0,-3-26-1076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144 295 4288,'0'0'1509,"-3"-12"320,-3 11 2035,0 4-3769,0 1 0,1 0 0,0 0-1,0 1 1,0-1 0,0 1 0,1 0-1,-1 0 1,1 1 0,1-1-1,-6 11 1,-1-1-88,1 1 0,0 0-1,1 0 1,1 1 0,1 0-1,0 0 1,2 1 0,0 0 0,0-1-1,2 1 1,-1 22 0,3-39-20,0 0 1,0 0-1,0-1 1,-1 1-1,1 0 1,0 0-1,0 0 1,1 0-1,-1 0 0,0-1 1,0 1-1,0 0 1,1 0-1,-1 0 1,0 0-1,1-1 1,-1 1-1,0 0 1,1 0-1,-1-1 1,1 1-1,-1 0 0,1-1 1,0 1-1,-1-1 1,1 1-1,0-1 1,-1 1-1,1-1 1,0 1-1,1 0 1,-1-1 0,1 0 0,0-1 0,-1 1 0,1 0 1,0-1-1,-1 1 0,1-1 0,-1 1 0,1-1 1,-1 0-1,1 0 0,-1 1 0,1-1 0,2-2 1,2-2 61,0 0 1,-1-1 0,1 1-1,-1-1 1,0 0 0,8-13-1,4-22 771,23-83 0,-39 121-667,5-16 884,-5 32-1110,1 0 0,0 0 0,1 0 0,0 0 0,1-1 0,0 1 1,1-1-1,8 15 0,-11-24 26,1 0 0,-1 1 0,1-1 0,0 0 1,0-1-1,0 1 0,0 0 0,0-1 0,1 0 1,-1 1-1,1-1 0,-1-1 0,1 1 0,0 0 1,0-1-1,0 0 0,7 1 0,-5-1 17,0-1 1,0 0-1,0-1 0,0 0 0,0 1 0,-1-2 0,1 1 0,0-1 0,-1 0 0,1 0 1,6-4-1,0 0 17,0-2 0,0 0 0,-1 0 0,0-1-1,0 0 1,-1-1 0,0 0 0,-1-1 0,11-16 0,-11 11 38,0 0-1,-2 0 1,0 0-1,-1-1 1,8-34-1,7-90 225,-16 96-51,-1-30 1078,-4 72-442,-6 10-780,1 0-40,0 0 1,0 0-1,1 1 0,0 0 1,0-1-1,1 1 0,0 0 1,0 1-1,1-1 0,0 0 1,-1 15-1,0 30 44,1-37-78,1-1 0,0 0 0,1 1-1,0-1 1,2 1 0,0-1 0,0 0-1,2 1 1,-1-1 0,12 25-1,-11-32-39,0 0 0,0 0 0,1-1 0,1 0-1,-1 0 1,1 0 0,0-1 0,0 1 0,13 8-1,-14-12 31,1 0 0,-1-1 0,1 0 0,-1 0 0,1 0 0,-1-1 0,1 0 0,0 0 0,0 0 0,0-1 0,0 1-1,-1-1 1,1-1 0,0 1 0,0-1 0,0 0 0,5-2 0,-3 0 26,-1 1 1,1-1-1,-1 0 0,0 0 1,0-1-1,0 0 0,-1 0 1,1-1-1,-1 0 0,0 0 1,-1 0-1,1-1 0,-1 0 1,0 0-1,0 0 0,-1-1 1,7-12-1,2-9 81,-1 0 1,-1-1-1,9-38 0,-2 4 132,-5 14 659,10 112-1568,24 110 1,-45-158-683,-3-8-1997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4052,'0'0'2897,"-20"11"-2753,14 6-3197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4424,'0'0'7318,"6"-4"-7077,36-25 328,-40 28-411,-1 0-112,0 1-1,0-1 0,-1 1 0,1 0 1,0-1-1,0 1 0,0 0 0,-1 0 1,1-1-1,0 1 0,0 0 0,0 0 1,0 0-1,0 0 0,-1 0 0,1 0 1,0 0-1,0 1 0,0-1 0,0 0 1,0 1-1,1 1-26,0 0 0,0 0 0,-1 1 0,0-1 0,1 1-1,-1 0 1,0-1 0,0 1 0,0 0 0,0-1 0,-1 1 0,1 0 0,-1 0 0,0 0 0,0-1 0,0 1 0,0 0-1,0 0 1,0 0 0,-2 4 0,-19 73 96,9-41-58,9-24-32,-2 5-3,0 0 0,-1 25-1,6-40-39,-1 0-1,1 1 1,1-1-1,-1 0 1,1 1-1,0-1 1,0 0-1,0 0 1,1 0-1,0 0 1,0 0-1,0 0 0,4 6 1,-4-9-1,0 0 1,0 0-1,1 0 1,-1 0-1,0 0 1,1-1-1,-1 1 1,1-1-1,-1 0 1,1 0-1,0 1 1,-1-2-1,1 1 1,0 0-1,0-1 1,4 1-1,54-1-201,-38-2 143,-1-2 0,0 0 0,0-1 0,-1-2 0,41-16 0,-48 16 71,-1-1 0,1 0 0,-1-1 1,-1 0-1,0-1 0,0 0 0,-1-1 0,0-1 0,17-23 1,-17 20 185,-2 1 0,0-1 1,-1-1-1,-1 1 1,0-2-1,-1 1 1,0 0-1,-2-1 1,5-32-1,-9 49-157,0 0 0,1 0-1,-1 0 1,0-1-1,0 1 1,0 0 0,0 0-1,0 0 1,0-1-1,0 1 1,0 0 0,0 0-1,0 0 1,0-1-1,0 1 1,0 0 0,0 0-1,0-1 1,0 1-1,0 0 1,0 0 0,0 0-1,0-1 1,0 1-1,0 0 1,-1 0 0,1 0-1,0 0 1,0-1-1,0 1 1,0 0 0,0 0-1,-1 0 1,1 0-1,0-1 1,0 1 0,0 0-1,0 0 1,-1 0-1,1 0 1,0 0 0,0 0-1,0 0 1,-1 0-1,1 0 1,0 0 0,0 0-1,0 0 1,-1 0-1,1 0 1,0 0 0,0 0-1,0 0 1,-1 0-1,-14 11 205,-15 26-241,23-25-241,0 1 0,1 1-1,0-1 1,1 1 0,1 0-1,0 0 1,-2 19 0,6-30-1150,0 1-1300,1 20-385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4:5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213 332 3712,'-5'-14'5715,"3"13"-5526,1 0 1,0 1-1,0-1 0,-1 0 1,1 1-1,0-1 0,-1 0 1,1 1-1,0 0 0,-1-1 1,1 1-1,-1 0 1,1 0-1,0 0 0,-1 0 1,1 0-1,-1 0 0,1 0 1,-1 0-1,1 1 0,0-1 1,-3 1-1,-1 1-17,1 0 0,-1 1 0,1-1 0,-1 1 0,1 0 0,-7 5 0,-2 5 28,0 1 1,-20 25 0,23-26-195,1 0 0,0 1-1,1 0 1,0 1 0,1-1-1,1 1 1,1 0 0,0 1 0,-4 23-1,8-36-118,7 19-336,-3-21 427,-1 0 0,0-1 1,1 1-1,-1-1 0,1 0 0,-1 1 1,1-1-1,-1-1 0,1 1 1,-1 0-1,1 0 0,-1-1 0,1 0 1,-1 1-1,1-1 0,-1 0 1,0 0-1,1 0 0,-1-1 0,0 1 1,4-3-1,2-2 14,0 0 0,0-1 1,-1 0-1,12-12 0,-7 0 79,0 0 0,-1-1 0,0 0 1,-2-1-1,-1 0 0,0-1 0,-2 1 0,0-1 0,3-28 0,-3 4 397,-1 1-1,-3-1 0,-1 0 0,-9-74 1,7 118 132,2 13-550,25 321-42,-15-273-228,-7-42-40,0-1 1,-2 1-1,2 34 1,0 50-3402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149 126 4396,'0'0'1923,"0"0"-1815,0-1 1,0 1-1,0 0 0,0-1 0,0 1 1,0 0-1,0-1 0,0 1 0,-1 0 0,1-1 1,0 1-1,0 0 0,0 0 0,0-1 0,-1 1 1,1 0-1,0 0 0,0-1 0,-1 1 0,1 0 1,0 0-1,0 0 0,-1-1 0,1 1 0,0 0 1,-1 0-1,1 0 0,0 0 0,-1 0 1,1 0-1,0 0 0,0 0 0,-1 0 0,1 0 1,0 0-1,-1 0 0,1 0 0,0 0 0,-1 0 1,1 0-1,0 0 0,-1 0 0,1 0 0,0 0 1,-1 0-1,1 1 0,0-1 0,0 0 1,-1 0-1,-12 10 212,0 0 0,1 1 0,1 0 0,0 1 0,0 0 0,-16 26 0,22-31-252,0 0 1,1 1-1,0-1 0,0 1 0,1 0 0,0 0 1,0 0-1,1 1 0,0-1 0,0 1 0,1-1 1,1 1-1,-1 0 0,2 16 0,0-22-69,-1 0 0,1 0 0,0 0 0,0 0 0,0 0 0,0 0-1,1 0 1,-1-1 0,1 1 0,-1 0 0,1-1 0,0 1 0,0-1 0,0 0-1,1 1 1,-1-1 0,0 0 0,1-1 0,4 4 0,-3-4-3,0 1 0,1 0 0,-1-1 0,1 0 0,0 0 0,-1 0 0,1-1 0,0 0 1,0 0-1,-1 0 0,9-1 0,2-2-2,0 0 1,0-1-1,0-1 0,-1 0 1,0-1-1,22-12 1,-20 6 153,-1 0 0,0-1 0,-1 0 0,-1-1 0,0-1 0,-1 0 0,0-1 0,-1 0 0,-1-1 0,0 0 0,12-32 1,-9 9 1251,-13 39-937,-1 7-472,0 4-113,1 0-1,-1 0 0,2 0 1,-1 0-1,1 0 0,1 0 0,0 0 1,0 0-1,1 0 0,8 18 0,-8-23 6,-1 0 0,1-1 0,0 1 0,1 0 0,-1-1 0,1 0 0,0 1-1,0-2 1,0 1 0,1 0 0,-1-1 0,1 0 0,0 0 0,0 0 0,0 0-1,0-1 1,0 0 0,1 0 0,-1-1 0,1 1 0,-1-1 0,1 0-1,7 0 1,-5-1 115,0 0 0,0-1 0,-1 0 0,1 0 0,0-1 0,-1 0 0,1 0 0,-1-1 0,1 0 0,-1 0 0,0-1 0,0 0 0,-1 0 0,1-1 0,-1 1-1,0-1 1,0-1 0,0 1 0,-1-1 0,0 0 0,0 0 0,0-1 0,-1 1 0,0-1 0,3-8 0,-1 3 131,0 0 1,-1 0-1,-1-1 1,0 0-1,-1 0 1,0 0-1,-1 0 0,-1 0 1,0-1-1,0 1 1,-1 0-1,-1-1 1,0 1-1,-5-20 0,-10 16-1026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3776,'8'8'2353,"-3"-5"1276,2-2-3476,0 0 0,1 0 0,-1-1 0,1 0 1,-1-1-1,0 1 0,1-1 0,-1-1 1,0 0-1,1 0 0,-1 0 0,0-1 1,-1 0-1,1 0 0,8-6 0,-3 3-84,-1-1 0,-1 0 1,1-1-1,-2 0 0,1-1 0,-1 0 0,0 0 0,12-17 0,-17 19 39,0 0-1,0 0 1,0 0 0,-1-1-1,0 1 1,0-1 0,-1 0-1,0 0 1,-1 0 0,1 0-1,-2 0 1,1 0 0,-1 0-1,-1-9 1,1 16-97,0 1 0,0-1 0,0 0 0,-1 1 0,1-1 0,0 0 0,0 1 0,-1-1 0,1 0 0,-1 1 0,1-1 0,0 1 0,-1-1 0,1 1 0,-1-1 0,1 1 0,-1-1 0,0 1 0,1 0 0,-1-1 0,1 1 0,-1 0 0,0-1 0,1 1 0,-1 0 0,0 0 0,1-1 0,-1 1 0,0 0 0,0 0 0,1 0 0,-1 0 0,0 0 0,1 0 0,-1 0 0,0 0 0,1 1 0,-1-1 0,0 0 0,0 0 0,1 0 0,-1 1 0,1-1 0,-1 0 0,0 1 0,1-1 0,-1 1 0,0 0-1,-24 11 39,17-6-41,0 0-1,1 1 0,0 0 1,1 1-1,-1 0 0,1 0 1,1 0-1,-1 1 0,2-1 1,-1 1-1,1 0 0,0 1 1,1-1-1,0 1 0,1-1 1,0 1-1,0 0 0,1 0 1,0 16-1,1-22-38,0 0-1,1 0 1,-1 1-1,1-1 1,0 0 0,0 0-1,0 1 1,1-1-1,-1 0 1,1 0 0,0 0-1,0-1 1,0 1-1,1 0 1,-1-1-1,1 0 1,0 1 0,0-1-1,0 0 1,1-1-1,-1 1 1,0 0 0,1-1-1,0 0 1,0 0-1,0 0 1,0 0-1,0-1 1,0 1 0,0-1-1,0 0 1,0 0-1,6 0 1,4 0-23,-1 0-1,1 0 1,-1-1-1,1-1 1,-1 0 0,1-1-1,-1 0 1,0-1-1,17-6 1,-14 3 19,1-1-1,0-1 1,-1 0 0,-1-1-1,0 0 1,0-2 0,0 1-1,-1-2 1,-1 0 0,0-1-1,-1 0 1,0 0 0,12-21-1,-10 13 244,-1 0 0,-1-1 0,-1 0 0,-1-1 0,-1 0 0,-1-1 0,8-39 0,-16 61 88,0 2-285,0 0 1,1 0 0,-1 0 0,0 0-1,0-1 1,0 1 0,0 0 0,0 0-1,0 0 1,0 0 0,0-1 0,0 1-1,0 0 1,0 0 0,0 0 0,0 0-1,0-1 1,0 1 0,0 0 0,0 0-1,0 0 1,0 0 0,0-1 0,0 1-1,0 0 1,0 0 0,0 0 0,0 0-1,0-1 1,0 1 0,-1 0 0,1 0-1,0 0 1,0 0 0,0 0 0,0-1-1,0 1 1,0 0 0,-1 0 0,1 0-1,0 0 1,0 0 0,0 0 0,0 0-1,-1 0 1,1 0 0,0 0 0,0 0-1,0 0 1,0 0 0,-1 0 0,1 0-1,0 0 1,0 0 0,0 0 0,0 0-1,-1 0 1,1 0 0,0 0 0,0 0-1,0 0 1,0 0 0,-1 0 0,-10 15 148,-10 28-112,14-18 47,2 1 0,-5 48 0,9-62-194,0 0 1,1 0 0,1 0 0,0 0 0,1 0 0,0 0-1,1 0 1,5 13 0,6-5-1764,-6-17-1698,0-1 537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 3660,'-16'-4'2841,"3"23"-3309,9-3-1625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0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9 5192,'9'-8'11187,"-9"8"-11094,0 36-6,-2 1 0,-1 0-1,-11 44 1,3-12-78,-31 405 71,41-298-6859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179 333 3368,'0'-1'208,"-1"-1"0,1 1 0,-1 0 0,0 0 0,1-1 0,-1 1 0,0 0 0,0 0 0,0 0 0,0 0 0,0 0 0,0 0-1,0 0 1,0 0 0,0 1 0,0-1 0,-1 0 0,1 1 0,0-1 0,0 1 0,-1-1 0,1 1 0,-3-1 0,1 1 302,-20 12 325,12-5-664,0 0 1,0 1-1,1 0 1,0 1 0,1 0-1,0 0 1,0 1-1,1 0 1,0 1 0,1 0-1,0 0 1,-7 17-1,13-26-127,1 1 17,-1-3-55,1 0-1,0 1 1,0-1-1,0 0 1,0 0 0,0 0-1,0 1 1,0-1-1,0 0 1,0 0-1,0 1 1,0-1 0,0 0-1,0 0 1,0 1-1,0-1 1,0 0 0,0 0-1,0 1 1,0-1-1,0 0 1,0 0-1,0 1 1,0-1 0,0 0-1,0 0 1,1 1-1,-1-1 1,0 0 0,0 0-1,0 0 1,0 1-1,1-1 1,-1 0-1,0 0 1,0 0 0,0 0-1,1 0 1,-1 1-1,0-1 1,0 0 0,1 0-1,-1 0 1,0 0-1,0 0 1,0 0-1,1 0 1,-1 0 0,0 0-1,1 0 1,7-2 131,0-1 0,-1-1 0,1 1 0,-1-1 0,0 0 0,0-1 1,0 0-1,0 0 0,-1 0 0,7-8 0,-10 10-6,0 0-1,0 0 1,1 0 0,-1 0 0,1 1-1,-1 0 1,1-1 0,5-1 0,-7 4 18,1 2-126,0 0 1,0 0-1,-1 1 1,1 0-1,-1 0 0,1-1 1,-1 1-1,2 5 1,-2-7-12,8 21 21,-1 0 0,0 1 0,-2 0 0,-1 0 0,0 1 0,-2 0 0,2 27 0,-4-36-40,1 13-76,0-1-1,-2 1 1,-1 0-1,-4 29 0,2-44-41,0 0 0,-1 0 0,0-1 0,-1 1-1,-1-1 1,0 0 0,0 0 0,-1-1 0,-1 0-1,-13 18 1,19-27 117,0 0 0,-1-1 0,1 1-1,-1 0 1,0-1 0,0 1 0,1-1-1,-1 0 1,0 1 0,0-1 0,0 0-1,0 0 1,-1 0 0,-2 0 0,4-1 15,0 1 0,0-1 0,0 0 0,0 0 0,-1 0 0,1-1 0,0 1 0,0 0 0,0 0 0,0-1 0,0 1 0,0-1 0,0 1 0,0-1 0,0 1 0,0-1 0,0 1 0,0-1 0,0 0 0,-1-1 0,-1-1 9,1 0 0,0 1 0,1-1 0,-1-1 0,0 1 1,1 0-1,-1 0 0,1-1 0,0 1 0,0-1 0,1 1 0,-1-1 0,1 1 0,-1-1 1,2-6-1,1-9 0,1 1 0,1 0 0,1 0 1,0 1-1,1-1 0,1 1 0,1 1 0,14-24 1,91-123-121,-91 133 72,54-66-121,-42 57 73,-2-2 0,-2 0-1,-2-2 1,39-81 0,-63 112 251,0-1 0,-1 1 0,0-1 0,-1 0 0,0 1 0,-1-1 0,0 0 0,-2 0 0,1 0 0,-4-17 0,4 28-20,-3-1 31,3 3-173,0 0 1,0-1-1,0 1 0,0 0 1,0 0-1,0 0 1,-1-1-1,1 1 0,0 0 1,0 0-1,0-1 1,0 1-1,0 0 0,-1 0 1,1 0-1,0 0 1,0-1-1,0 1 0,-1 0 1,1 0-1,0 0 0,0 0 1,0 0-1,-1 0 1,1 0-1,0-1 0,0 1 1,-1 0-1,1 0 1,0 0-1,0 0 0,-1 0 1,1 0-1,0 0 0,0 0 1,-1 0-1,1 0 1,0 1-1,0-1 0,-1 0 1,1 0-1,0 0 1,0 0-1,0 0 0,-1 0 1,1 0-1,0 1 0,-7 5 18,1 1 0,0 0-1,0 1 1,1-1-1,0 1 1,0 0-1,0 1 1,2-1-1,-1 1 1,1-1-1,-3 12 1,-5 23 54,-6 44 0,15-74-61,-3 17-197,2 1 1,1 1 0,1-1-1,1 0 1,2 0 0,6 32-1,-8-63 146,0 1-1,0 0 0,0 0 1,0 0-1,1-1 0,-1 1 0,0 0 1,0 0-1,1 0 0,-1-1 1,0 1-1,1 0 0,-1 0 0,1-1 1,-1 1-1,1-1 0,-1 1 1,1 0-1,0-1 0,-1 1 0,1-1 1,0 1-1,-1-1 0,1 1 1,0-1-1,0 0 0,-1 1 0,2-1 1,0 0 17,-1 0 0,1 0 0,-1 0 0,1-1 0,-1 1 0,1-1 0,-1 1 0,0-1 0,1 0 0,-1 1 0,0-1 0,1 0 0,-1 0 0,1-1 0,36-39-8,-38 40 6,93-139-159,-92 139 180,0 0 0,0 0 0,1 1-1,-1-1 1,0 1 0,1-1 0,-1 1-1,0 0 1,1-1 0,-1 1 0,0 0-1,1 0 1,-1 0 0,0 0 0,1 0-1,-1 0 1,1 0 0,-1 0 0,0 1-1,1-1 1,-1 1 0,0-1 0,0 1-1,1-1 1,-1 1 0,0-1 0,0 1-1,0 0 1,0 0 0,2 2 0,33 27 56,-8-6-74,51 36 0,-68-53 9,1-1-1,-1 0 1,1-1-1,0 0 1,1-1-1,-1 0 1,1-1-1,22 3 1,-29-6 27,-1 1 0,0-1 1,1 0-1,-1 0 0,1-1 0,-1 0 1,0 1-1,1-2 0,-1 1 0,0-1 0,0 0 1,0 0-1,0 0 0,0-1 0,0 1 1,-1-1-1,1 0 0,5-6 0,-4 3 25,-1-1-1,0 1 1,0-1-1,-1 0 1,0-1-1,0 1 1,0-1-1,-1 1 1,0-1-1,3-16 1,-1-9 159,-1 0 1,-1-1-1,-2 1 1,-6-57-1,-3 6 928,7 82-940,1 2-191,0 0 0,0 0 0,0 0 0,0 0-1,0 1 1,0-1 0,0 0 0,0 0 0,0 0 0,0 0 0,0 0 0,0 1 0,0-1 0,0 0 0,0 0-1,-1 0 1,1 0 0,0 0 0,0 0 0,0 0 0,0 0 0,0 1 0,0-1 0,-1 0 0,1 0 0,0 0-1,0 0 1,0 0 0,0 0 0,-1 0 0,1 0 0,0 0 0,0 0 0,0 0 0,0 0 0,0 0 0,-1 0-1,1 0 1,0 0 0,0 0 0,0 0 0,0 0 0,-1 0 0,1 0 0,0 0 0,0 0 0,0-1 0,0 1-1,0 0 1,-1 0 0,2 37-323,1 0-1,1 0 0,3 0 1,0 0-1,17 50 0,-2-7-5110,-20-68 2225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3000,'16'-4'1368,"-2"0"-528,2 0 33,0-1-401,-4 3 68,0-3-136,1 0 152,11-1-400,-12 1-116,-1 1-120,12-1-172,-9-1-368,1-1-852,-5 0 71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7 4892,'0'0'7100,"7"-2"-6552,-7 2-514,0 0 0,0 0-1,-1 0 1,1 0 0,0 0-1,0 0 1,0 0 0,0 0-1,0 0 1,0 0 0,0 0-1,-1 0 1,1 0 0,0 0-1,0 0 1,0 0 0,0 0-1,0 0 1,0-1 0,0 1-1,-1 0 1,1 0 0,0 0-1,0 0 1,0 0 0,0 0-1,0 0 1,0 0 0,0 0-1,0 0 1,0-1 0,0 1-1,0 0 1,0 0 0,-1 0-1,1 0 1,0 0 0,0 0-1,0 0 1,0-1 0,0 1-1,0 0 1,0 0 0,0 0-1,0 0 1,0 0 0,0 0-1,0 0 1,0-1 0,1 1-1,-41 0 286,0 1-1,-68 11 1,46-4-87,57-7-220,-1 1 0,3-1-2,0 3-5,1-1-1,0 0 1,0 1-1,0-1 0,1 1 1,-1-1-1,1 1 1,0 0-1,0 0 0,0-1 1,1 1-1,-1 0 1,1 0-1,0 0 0,0 0 1,0 0-1,0 0 1,3 7-1,-2-1-1,0 90 64,-4-1 0,-4 1 0,-21 98 0,7-42 168,13-48-370,8-107 131,1 1 0,-1 0-1,0 0 1,1-1 0,-1 1 0,1 0-1,-1-1 1,1 1 0,0-1-1,0 1 1,0-1 0,0 1 0,0-1-1,0 0 1,0 1 0,0-1 0,0 0-1,1 0 1,-1 0 0,1 0 0,-1 0-1,1 0 1,-1 0 0,1 0-1,2 0 1,32 8-32,-25-11 13,0 0-1,-1 0 0,1-1 0,-1 0 1,0-1-1,14-6 0,-5 2-98,-3 1-267,0-1 0,30-19 0,-2-11-4023,-29 22 1405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23 5489,'0'-1'247,"-1"0"0,1 0 0,0 0 1,0 0-1,0 0 0,0 0 0,-1 0 1,1 0-1,0 0 0,-1 0 1,1 1-1,-1-1 0,1 0 0,-1 0 1,1 0-1,-1 1 0,0-1 0,1 0 1,-1 1-1,0-1 0,0 0 1,1 1-1,-1-1 0,0 1 0,0-1 1,0 1-1,0 0 0,0-1 1,0 1-1,0 0 0,-1-1 0,0 2-102,0-1 0,0 1 0,-1 0-1,1-1 1,0 1 0,0 0-1,0 0 1,0 0 0,0 1 0,0-1-1,0 0 1,-3 4 0,-9 8-221,1 0 0,-17 24 0,27-33 456,-97 137 426,91-127-873,1 1-1,1 0 1,0 0-1,0 1 0,2 0 1,0 0-1,1 0 1,-3 21-1,7-35 11,-1 1-1,1-1 0,0 0 0,0 0 0,0 1 1,0-1-1,0 0 0,0 0 0,1 1 0,-1-1 1,1 0-1,0 0 0,-1 0 0,1 0 0,0 0 1,0 0-1,1 0 0,-1 0 0,0 0 0,1 0 1,-1-1-1,1 1 0,-1 0 0,1-1 0,0 1 1,-1-1-1,1 0 0,0 0 0,0 0 0,0 0 1,0 0-1,0 0 0,1 0 0,-1 0 0,0-1 1,0 1-1,0-1 0,1 0 0,-1 0 1,3 0-1,4 0-83,1 0 1,0-1-1,-1 0 1,1-1-1,-1 0 1,0-1-1,18-7 1,-14 4 150,-1 0 0,0-1 0,0 0 1,-1-1-1,0 0 0,0-1 0,-1 0 0,0-1 1,-1 0-1,0-1 0,-1 0 0,0 0 0,0-1 1,-1 1-1,-1-2 0,0 1 0,-1-1 0,0 0 1,-1 0-1,0 0 0,-1-1 0,0 1 1,-2-1-1,1 0 0,-2-14 0,0 27-20,0-1-1,0 0 0,-1 1 1,1-1-1,-1 1 1,1-1-1,-1 1 0,0-1 1,0 1-1,0-1 1,1 1-1,-1 0 0,0-1 1,-1 1-1,1 0 1,0 0-1,0 0 0,0 0 1,-1 0-1,1 0 1,-1 0-1,1 0 0,-1 0 1,1 1-1,-1-1 1,-1 0-1,1 0-298,-3 4-1285,-14 5-503,15-6-237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5244,'8'-26'7719,"-8"26"-7641,1 0 1,-1 1-1,0-1 1,1 0-1,-1 0 0,1 0 1,-1 1-1,0-1 1,1 0-1,-1 1 1,0-1-1,1 0 1,-1 1-1,0-1 1,1 1-1,-1-1 1,0 0-1,0 1 0,0-1 1,1 1-1,-1-1 1,0 1-1,0-1 1,0 0-1,0 1 1,0-1-1,0 1 1,0-1-1,0 2 1,2 6-153,-1 0 0,1 0 0,-2 1 0,1-1 0,-2 14 0,-1-8-249,-4 33-406,-2-21-3653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 3576,'2'-13'7536,"-1"8"-5224,-1 9-880,-38 279-353,35-263-1575,-2 35-84,4-19-4627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0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97 5244,'0'0'253,"-1"-1"0,1 0 0,-1 0 0,1 1-1,0-1 1,-1 0 0,1 0 0,0 0 0,0 1-1,-1-1 1,1 0 0,0 0 0,0 0 0,0 0-1,0 1 1,0-1 0,0 0 0,1 0 0,-1 0-1,0 0 1,0 1 0,0-1 0,1 0 0,-1 0-1,1 0 1,-1 1 0,1-2 0,24-17 2469,55-7-3174,-43 14 1318,20-4-118,-54 16-479,-2 2-244,0 1 0,0 0 0,0-1 0,-1 1 0,1 0 0,-1 0 0,1-1 0,-1 1 0,0 5 0,-4 15 84,0 1-1,-10 28 0,8-31-69,1 1 0,-4 25 0,-2 32 52,7-53-79,0 0-1,2 0 1,1 0 0,2 35 0,28 241-1162,-25-200 437,-5-98 697,1-1-1,-1 0 0,0 1 1,0-1-1,0 0 1,0 0-1,0 1 0,-1-1 1,1 0-1,-1-1 0,0 1 1,0 0-1,0 0 0,0-1 1,-4 4-1,-38 30-87,21-23-59,-1-1 0,0-1 0,-1-2 0,0 0 0,-1-1 0,-44 6 0,46-8-530,2-5-3100,18-1 960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1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3260,'0'0'3410,"1"20"3470,4 78-6209,45 562 1008,6-62-755,-31-267-599,-11-238-320,-14-92-49,1 14 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1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75 3500,'0'2'12520,"-3"20"-12559,2-18 80,-9 48 299,1 1 1,3-1-1,1 97 1,10-100-255,-5-47-65,1 6 11,-1-8-26,0 0 1,0 0-1,0 0 1,0-1-1,0 1 1,0 0-1,0 0 1,0 0-1,0 0 0,0 0 1,0 0-1,1 0 1,-1 0-1,0 0 1,0 0-1,0 0 1,0 0-1,0 0 1,0 0-1,0 0 1,0 0-1,0 0 1,1 0-1,-1 0 1,0 0-1,0 0 1,8-43 42,-2 0 0,-2 0 0,-1-1 0,-3 1 0,-1-1 1,-2 1-1,-13-60 0,-1 44 551,16 57-501,-4 15-88,0 1 0,1-1 0,0 1 0,1 0 0,1 0 0,-2 15 0,1 85 32,3-113-41,0 200 44,0-199-36,0 0 6,1 5-8,-1-5-10,8-348-132,-9 301 48,-4 109-66,-3 89-320,8-133-924,2 0-1,6 38 0,-6-54-1544,4 9-441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1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19 108 3168,'-18'-16'14897,"25"15"-12658,12 0-2893,379-49 1225,-395 50-598,0 0 0,0-1 0,0 0 0,0 0-1,0 0 1,0 0 0,0 0 0,0-1 0,0 1-1,0-1 1,4-4 0,-6 5-198,4-20-7773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1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14 3056,'0'0'5413,"1"-10"-4784,1 7-248,1 9 2000,5 32-2013,-3 1-1,0 0 1,-3 1 0,-1-1 0,-6 57 0,1-2-3,4-88-404,-8 199 923,4-162-1901,-2-1-1,-18 72 0,20-105-1541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 4152,'-24'-8'5698,"-5"6"-2456,28 2-3194,-1 0 436,-13 1 1125,14-1-1584,1 0 0,-1 0 0,1 0 0,-1 0 0,1 0 0,-1 0 0,1 0 0,-1 0 0,1 0 0,-1 1 0,1-1 0,-1 0 0,1 0 0,-1 1 0,1-1 0,-1 0 0,1 1 0,0-1 0,-1 0 0,1 1 0,-1-1 0,1 1 0,0-1 0,0 1 0,-1-1 0,1 1 0,0-1 0,0 1 0,0-1 0,-1 1 0,1-1 0,0 1 0,0-1 0,0 1 0,0-1 0,0 1 0,0 0 0,0 1 69,2 2-21,5 4-68,1 0 1,0 0-1,0-1 0,0 0 0,1-1 0,0 1 1,16 7-1,-14-8-38,0 1 1,0 0-1,0 1 1,-1 0-1,12 13 1,-19-17 37,0-1 0,-1 1 1,1-1-1,-1 1 0,0 0 0,0 0 0,-1 0 1,1 1-1,-1-1 0,0 0 0,0 0 1,0 1-1,-1-1 0,1 1 0,-1-1 1,0 1-1,0-1 0,-1 0 0,0 1 1,-1 4-1,-2 7 23,-2-1 0,0-1 0,-1 1 0,0-1 0,-2 0 0,1-1 0,-1 0 0,-1 0 0,-23 22 0,17-17-479,0 1 0,1 0 0,-13 24 0,26-37-375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 3248,'0'0'5996,"-8"-7"-1812,-6 52-3837,2 0-1,-9 81 1,3 100-422,17-154 5,0-70 140,1-1-42,0 0 0,0 1 0,0-1-1,0 0 1,0 0 0,1 0 0,-1 1 0,0-1 0,1 0 0,-1 0 0,0 0 0,1 0 0,-1 1 0,1-1 0,0 0 0,-1 0 0,1 0 0,0 0 0,0 0 0,-1-1 0,1 1 0,0 0 0,0 0-1,0 0 1,1 0 0,20 0-198,0-2 0,32-4-1,-34 3-356,28-9-4206,-37 8 1930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4288,'0'0'2049,"-20"5"403,9 3-2223,1 1-1,1 0 0,-1 0 0,1 1 1,1 0-1,0 1 0,0 0 0,1 0 1,1 1-1,0-1 0,0 1 0,-5 20 0,9-25-248,0 1 0,0-1 0,1 1 0,0-1 0,1 1 0,0-1 0,1 9-1,-1-13-8,0 1 1,1-1-1,-1 0 0,1 0 0,0 0 0,0 0 0,0 0 0,1 0 0,-1 0 0,1 0 0,0 0 0,-1 0 0,1-1 0,0 1 0,1-1 0,-1 0 1,0 1-1,4 1 0,-5-3 3,0 0 20,0 0 0,0-1 1,0 1-1,0-1 0,0 1 1,0-1-1,0 1 0,0-1 0,0 1 1,0-1-1,0 0 0,0 0 1,1 0-1,-1 0 0,0 0 1,0 0-1,0 0 0,0 0 1,0 0-1,0 0 0,1 0 0,-1-1 1,0 1-1,0 0 0,0-1 1,0 1-1,0-1 0,1 0 1,2 0-2,-1-1-1,1 1 1,-1-1 0,0 1 0,1-1 0,-1 0 0,0 0-1,5-5 1,-2-3 57,0 0 0,0-1 0,-1 0 0,4-14 0,-7 20-78,-1 0 0,1 0 0,-1 1 0,0-1 1,-1 0-1,1 0 0,-1 0 0,0 0 0,0 0 0,-1 0 0,1 0 0,-1 0 1,-3-8-1,4 11-325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37 102 4528,'-1'-11'8054,"-33"171"-7654,33-157-471,1-2 64,0 0-1,0 0 0,0 0 1,0 1-1,0-1 0,0 0 1,0 0-1,0 0 1,0 0-1,0 0 0,1 1 1,-1-1-1,1 0 0,-1 0 1,1 0-1,-1 0 1,1 0-1,-1 0 0,1 0 1,0 0-1,-1 0 0,1-1 1,0 1-1,0 0 1,0 0-1,0-1 0,0 1 1,0 0-1,0-1 0,0 1 1,0-1-1,0 1 0,0-1 1,0 0-1,0 1 1,0-1-1,0 0 0,1 0 1,-1 0-1,2 0 0,1 0-10,1-3 0,2-2 73,0 1 0,-1-2 0,0 1-1,1-1 1,-2 0 0,1 0-1,-1 0 1,0-1 0,6-11-1,-6 8 231,0 0 0,-1-1 0,-1 1-1,0-1 1,0 0 0,1-18 0,-4 26-93,2-3 237,0-7 35,-2 13-443,0 0 0,1 0 0,-1 0 0,0 0 0,0 0 0,0 0 0,0 0 0,0 0 0,0 0 0,0 0 0,0 0 0,0 0 0,0 0 0,0 0 0,0 0 0,1 0 0,-1 0 0,0 0 0,0 0 0,0 0 0,0 13-102,1 1-1,0-1 1,1 0 0,0 1-1,1-1 1,1 0 0,0 0-1,7 14 1,-9-22 18,0 0-1,1 0 1,0-1-1,0 1 1,1 0-1,-1-1 1,1 0-1,0 0 1,0 0-1,0-1 1,1 1-1,-1-1 1,1 0-1,0 0 1,0 0-1,0-1 1,0 0-1,0 0 1,0 0-1,1-1 1,-1 1-1,11 0 1,-13-2 15,13-6 1,-15 6 48,0 0 0,0 0 0,1-1-1,-1 1 1,0 0 0,0 0 0,0-1 0,0 1 0,0-1 0,0 1 0,0-1 0,0 1 0,0-1 0,0 1-1,0-1 1,0 0 0,0 0 0,-1 0 0,1 1 0,0-1 0,-1 0 0,2-1 0,3-6 36,0 1 0,0-1 1,0 0-1,-1 0 0,-1 0 0,1 0 1,-1-1-1,-1 0 0,1 1 1,-1-1-1,-1 0 0,0 0 1,0-18-1,-2 13-51,0 0 0,0 0 0,-2 0 0,0 0 0,0 1 0,-1-1 0,-1 1 0,-9-19 0,9 18-566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140 135 5244,'-1'-1'420,"0"0"0,1 1-1,-1-1 1,0 0 0,0 0-1,0 0 1,0 0-1,0 1 1,0-1 0,0 0-1,0 1 1,0-1-1,0 1 1,0-1 0,0 1-1,0 0 1,-1-1-1,1 1 1,-2 0 0,-5 10-281,0 1 1,0 0 0,1 0 0,0 1 0,1 0-1,0 0 1,1 1 0,0 0 0,1 0 0,1 0-1,-3 15 1,-2 28 35,-3 75 1,9-92-164,1 24-313,1-61 251,-3-8-497,-1-8 519,-1-1-1,2 0 1,0 0-1,1 0 1,1-1-1,0 1 1,1 0-1,2-23 1,26-133-116,-18 118 79,-6 33 97,1 0 0,1 1 0,1-1 0,1 1 0,0 1 1,22-36-1,-29 53-29,-1 0 1,1 0 0,0 0 0,0 0-1,0 0 1,0 0 0,0 0 0,0 0 0,0 1-1,0-1 1,0 0 0,0 1 0,0-1-1,1 0 1,-1 1 0,0 0 0,0-1-1,1 1 1,-1 0 0,0-1 0,1 1 0,-1 0-1,0 0 1,1 0 0,-1 0 0,0 0-1,1 1 1,-1-1 0,0 0 0,0 0-1,1 1 1,-1-1 0,0 1 0,0-1-1,1 1 1,-1 0 0,0 0 0,0-1 0,0 1-1,0 0 1,0 0 0,0 0 0,0 0-1,0 0 1,0 1 0,4 3 13,-1 0 0,0 1 0,0-1 0,0 1 0,-1 0 0,1 0-1,2 9 1,-4-5-27,0 0 0,0 0 0,-1 0 0,0 0 0,-1 0 0,0 1 0,-1-1-1,0 0 1,-1 0 0,0 0 0,0 0 0,-1 0 0,0 0 0,-6 11 0,-2 2-197,0 0 1,-2 0 0,-1-1-1,-23 28 1,-7-7-195,42-42 358,3-7 69,1-18 11,-2 18 27,2 4-44,-1 0 0,0 1 0,1 0 0,-1-1 0,1 1 0,0 0 0,-1 0 0,1 0 0,0 0 0,0 0 0,-1 0 0,1 1 0,0-1 0,3 0 0,3 8 26,0 1 0,-1 0 1,0 0-1,-1 1 0,0 0 1,6 11-1,-8-12-41,0-1 0,0 0-1,0 0 1,1-1 0,0 1 0,0-1 0,1 0-1,0 0 1,0-1 0,0 1 0,0-1 0,1-1-1,0 1 1,0-1 0,0-1 0,15 6 0,-12-6-24,0-1 1,0-1 0,0 1-1,0-2 1,0 1 0,0-2-1,0 1 1,1-1 0,-1-1-1,0 0 1,-1 0 0,1-1 0,0 0-1,-1-1 1,1 0 0,-1 0-1,13-9 1,-11 5-2,0-1-1,-1 0 1,1-1 0,-2 0-1,1 0 1,-2-1 0,1 0-1,-2-1 1,1 0 0,-1 0-1,-1-1 1,6-18 0,-9 23 53,0 1 1,-1-1-1,0 0 0,-1 0 1,1 0-1,-2 0 1,1 0-1,-1 0 1,0 0-1,-1 0 1,0 0-1,0 0 1,-1 0-1,-3-10 1,4 16-18,-1 2-12,1-1 0,-1 1 0,0 0 0,0-1 0,0 1 0,0 0 0,1 0 0,-1 0 0,0 1 0,0-1 1,0 0-1,0 1 0,1-1 0,-1 1 0,0-1 0,0 1 0,1 0 0,-1 0 0,0 0 0,1 0 0,-1 0 1,-1 1-1,-5 10 1,0 0 0,1 1 0,0-1 0,1 1 0,-7 21 0,11-28-20,0 0 0,1 1 0,0-1 0,0 0 0,0 0 0,1 1 0,0-1 0,0 0 0,0 0 0,1 1 0,0-1 0,0 0 0,1 0 0,0 0 0,4 10 0,-5-13-6,1-1-1,-1 1 1,1 0 0,-1-1 0,1 1 0,0-1 0,0 1 0,0-1 0,1 0 0,-1 0 0,0 0 0,1 0 0,0 0 0,-1-1 0,1 1 0,5 1 0,-5-2 14,1 0 0,0-1 0,0 0 0,0 0 1,-1 0-1,1 0 0,0-1 0,0 0 0,-1 1 0,1-1 1,0 0-1,-1-1 0,1 1 0,-1-1 0,1 0 1,-1 1-1,4-4 0,0 0 8,-1 0 0,0 0 0,-1-1 1,1 1-1,-1-1 0,0-1 0,-1 1 0,1-1 0,4-9 1,0-1 156,-1 0 0,9-28 0,-6-33 891,-10 76-926,2-21 359,3 11-217,-6 12-263,0 0-1,1 0 1,-1 0-1,0-1 1,0 1 0,0 0-1,1 0 1,-1 0-1,0 0 1,0 0-1,0 0 1,1 0 0,-1 0-1,0 0 1,0 0-1,0 0 1,1 0-1,-1 0 1,0 0-1,0 0 1,1 0 0,-1 0-1,0 0 1,0 0-1,0 0 1,1 0-1,-1 0 1,0 0 0,0 0-1,0 0 1,1 0-1,-1 1 1,0-1-1,0 0 1,0 0 0,0 0-1,1 0 1,-1 0-1,0 1 1,0-1-1,0 0 1,0 0 0,1 1-1,10 13-248,-1 1 1,0 0-1,-1 0 0,-1 1 1,0 0-1,-1 1 0,-1-1 1,0 1-1,-2 1 0,0-1 1,0 1-1,-2 0 0,1 30 0,-3-45 33,-4 20-397,-1-3 1005,21-37-379,0 0 1,2 1-1,0 1 0,21-14 1,9-8-10,0-2-81,-34 29 82,-1 0 1,0-1-1,-1 0 0,0-1 1,16-22-1,-27 32 12,18-45 740,-23-8 550,1 37-631,0 8-229,-2 11-247,-2 13-204,1 0-1,0 0 0,1 0 0,0 1 0,-3 18 0,7-22-207,0 0-1,0-1 0,1 1 1,1 0-1,0-1 1,0 1-1,1-1 1,4 14-1,-5-21-253,6 13-3701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3336,'0'0'3349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16 3392,'7'-16'9230,"-26"30"-7598,12-8-1655,1 0 1,-1 0-1,2 1 0,-1 0 0,1 0 1,0 1-1,-5 8 0,7-8 28,0 0 1,1 1 0,0-1-1,1 1 1,-1-1-1,2 1 1,-1-1-1,1 1 1,0-1-1,1 1 1,0-1-1,1 1 1,2 10 0,0-7-55,1-1 0,-1 0 0,2-1 0,-1 1 0,2-1 1,-1 0-1,1 0 0,1-1 0,13 14 0,-20-23 66,0 1 0,0 0 0,0-1 1,-1 1-1,1 0 0,0 0 0,0-1 0,-1 1 0,1 0 0,-1 0 0,1 0 0,-1 0 0,1 0 0,-1 0 0,1 0 1,-1 0-1,0 0 0,0 0 0,1 0 0,-1 0 0,0 0 0,0 0 0,0 0 0,0 0 0,0 0 0,0 0 0,0 0 1,-1 0-1,1 0 0,0 0 0,-1 0 0,1 0 0,0 0 0,-1 0 0,1 0 0,-1 0 0,0-1 0,1 1 0,-1 0 0,0 0 1,1 0-1,-1-1 0,0 1 0,0 0 0,0-1 0,1 1 0,-1-1 0,0 1 0,0-1 0,-2 1 0,-6 3-38,0 0 1,-1 0-1,1-1 0,-13 2 0,12-3-52,7-1-87,1 0-205,0-1-1,0 1 1,0-1 0,-1 0 0,1 0 0,0 0 0,0 0 0,0 0 0,-1 0 0,1-1 0,0 1-1,0-1 1,0 1 0,-2-2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 4800,'13'-18'7714,"-10"32"-4993,-3 1-3215,3 38 737,-6 87 1,2-122-303,-16 119-1457,-2-49-3864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12 508 5076,'0'0'779,"-3"-6"-435,2 1-178,-1 0 1,0 0 0,1 0 0,0 0-1,0 0 1,1 0 0,0 0 0,-1 0-1,2 0 1,-1 0 0,0 0 0,1 0-1,0 0 1,0 0 0,1 0 0,2-7-1,2 0 46,0 0-1,0 1 1,1 0-1,0 1 1,1-1-1,0 1 1,1 1-1,0-1 0,0 2 1,1-1-1,0 1 1,0 1-1,1 0 1,0 0-1,1 1 0,12-5 1,-23 11-195,1-1 1,0 1-1,0 0 1,0-1-1,-1 1 1,1 0-1,0 0 1,0 0-1,0 0 1,0 1-1,0-1 1,0 0-1,-1 1 1,1-1-1,0 1 1,0 0-1,-1-1 1,1 1-1,0 0 1,-1 0-1,1 0 0,-1 0 1,1 1-1,-1-1 1,0 0-1,1 1 1,-1-1-1,0 0 1,0 1-1,0 0 1,0-1-1,1 4 1,2 2-105,0 0-1,-1 0 1,0 1 0,0-1 0,3 16 0,-3 5-969,-4-6-2495,0-7 1225</inkml:trace>
  <inkml:trace contextRef="#ctx0" brushRef="#br0" timeOffset="1">313 1 3000,'0'0'3469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22 3280,'0'0'8261,"-1"-5"-7923,1 4-302,0 1 1,0-1-1,-1 0 0,1 1 1,0-1-1,0 0 0,0 0 1,0 1-1,-1-1 1,1 1-1,0-1 0,-1 0 1,1 1-1,-1-1 0,1 1 1,-1-1-1,1 0 0,-1 1 1,1-1-1,-1 1 0,1 0 1,-1-1-1,1 1 0,-1-1 1,0 1-1,1 0 0,-1 0 1,0-1-1,1 1 0,-1 0 1,0 0-1,1 0 0,-1 0 1,0 0-1,0 0 0,1 0 1,-1 0-1,-1 0 1,-1 1 10,0 1 1,0 0 0,1 0-1,-1 0 1,0 0 0,1 0 0,0 0-1,-1 1 1,1-1 0,0 1 0,-2 3-1,-12 15 25,1 1 0,1 1-1,-16 37 1,24-47-91,1 1 1,0-1-1,1 1 1,1 0 0,0 0-1,1 0 1,1 1-1,0 18 1,1-29-9,0 0 1,0-1-1,0 1 1,1 0-1,0-1 1,-1 1-1,1-1 0,1 1 1,-1-1-1,0 1 1,1-1-1,0 0 1,-1 0-1,1 0 0,1 0 1,-1 0-1,0 0 1,1 0-1,-1-1 1,1 1-1,0-1 0,0 0 1,0 0-1,4 3 1,-1-3-12,0 0 1,-1-1-1,1 0 0,0 0 1,0 0-1,0 0 1,0-1-1,0 0 1,0 0-1,-1-1 1,1 0-1,0 0 0,10-3 1,-7 1 26,-1 1 0,0-1 0,-1-1 0,1 0 0,0 0 0,-1 0 0,0-1-1,0 0 1,0 0 0,-1-1 0,0 0 0,0 0 0,0-1 0,-1 1 0,0-1 0,0 0 0,-1-1 0,1 1 0,-2-1 0,6-13 0,-4 6 107,-1-1 0,-1 1 0,0-1 0,-1 0 0,-1 1 0,-1-1 0,0 0 0,-1 0 0,-5-31 0,5 44-93,-1 0 1,1 0-1,-1 1 0,1-1 1,-1 1-1,0-1 1,0 1-1,0-1 0,0 1 1,-1 0-1,1 0 0,-1 0 1,1 0-1,-1 1 0,1-1 1,-1 1-1,-4-2 1,5 2-207,-2 3-882,2-2 760,0 1-1,0 0 1,1 0-1,-1 0 0,0 0 1,0 0-1,1 0 1,-1 0-1,0 1 1,1-1-1,-3 3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1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1 153 3520,'0'0'7658,"8"-4"-7273,16-6-185,1 2 0,1 0 1,-1 2-1,1 0 0,43-2 0,10-4 83,166-22 323,-72 12-336,-96 12-175,65-12-886,-108 19-185,-17 4-2621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7 191 4596,'0'0'1983,"-5"-7"333,3 2 1652,2 3-3890,1 0-1,-1-1 1,1 1 0,-1 0-1,1 0 1,0 0-1,0 0 1,0 0 0,0 0-1,0 0 1,0 0-1,1 1 1,-1-1 0,0 0-1,1 1 1,0-1-1,-1 1 1,1-1 0,0 1-1,0 0 1,0 0-1,-1 0 1,4-1 0,60-28 347,-37 18-255,94-43-547,-41 27-3485,-77 25 1563,5-6-291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 4772,'-2'-1'231,"0"1"-1,1-1 1,-1 1-1,0-1 1,1 1-1,-1 0 0,0 0 1,0-1-1,1 1 1,-1 1-1,0-1 1,0 0-1,1 0 0,-1 1 1,0-1-1,1 1 1,-1-1-1,0 1 0,1 0 1,-1-1-1,1 1 1,-1 0-1,-1 2 1,2-2-132,0 1-1,0 0 1,0-1 0,1 1 0,-1 0 0,0 0 0,1 0 0,0 0 0,-1 0 0,1 0 0,0 0 0,0-1 0,0 1 0,0 0 0,0 0 0,0 0 0,1 2 0,3 11 31,0 0 0,1 0 0,13 27 0,-17-40-44,5 11-36,0 1-1,0 0 0,-2 0 0,0 1 0,0-1 0,-1 1 0,1 18 0,-4-24-140,-1 0 0,1 0-1,-1 0 1,-1-1 0,0 1-1,0 0 1,-1-1 0,0 0 0,0 1-1,-1-1 1,0-1 0,0 1-1,-10 12 1,14-19-95,-10 14-373,6-5-2758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63 4560,'-1'-1'191,"1"1"0,0-1 0,0 1 0,-1-1 0,1 1 0,0-1 0,-1 1 0,1 0 0,0-1 0,-1 1 0,1-1 0,-1 1 0,1 0 0,-1 0 0,1-1 0,-1 1 0,1 0 0,-1 0 0,1-1 0,-1 1 0,1 0 0,-1 0 0,1 0 0,-1 0 0,1 0-1,-1 0 1,1 0 0,-1 0 0,1 0 0,-1 0 0,1 0 0,-1 0 0,1 0 0,-1 0 0,0 1 0,1-1 0,-1 0 0,1 0 0,0 1 0,-1-1 0,1 0 0,-1 1 0,1-1 0,-1 0 0,0 1 0,-18 33 1661,-3 46-1942,-30 287-2056,52-365 1937,26-67 523,-15 41 279,-10 22-564,1-1 0,0 1 0,0-1 0,0 1 0,0 0 0,1 0 0,-1 0 0,0 0 0,1 0 0,0 1 1,-1-1-1,1 1 0,0-1 0,0 1 0,3-1 0,52-14-71,-47 13 1,7-2-82,1 0 1,-1-2-1,0 0 0,-1-1 0,1 0 0,-2-2 1,1 0-1,-1 0 0,21-20 0,-32 24 150,0-1 0,0-1 0,0 1-1,-1 0 1,0-1 0,-1 0 0,1 0 0,-1 0 0,-1-1-1,0 1 1,0 0 0,-1-1 0,1-11 0,0-8 494,-2-1 0,-4-43 1,1 22 812,2 48-693,-1 6-564,-8 15 6,2 1 1,0 0-1,1 0 1,-6 31-1,-13 93-539,23-126 231,2-7-270,0 1 0,0 0 0,2 19 0,3-6-3730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3988,'0'-7'11106,"-2"31"-10837,0 48 0,1 1-1949,-5-26-3195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3012,'0'0'268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 3312,'0'0'5581,"-6"0"-5254,-19-1-48,19 1-45,0 3-52,-7 7-23,0 0 1,0 1-1,1 0 1,-16 19 0,23-24-214,0 0 0,1 0 0,0 0 0,0 0 0,0 1 0,1 0 0,0-1 0,0 1 0,0 0 0,1 1 0,0-1 0,1 0 1,-1 10-1,3-14-28,0-2 73,-1 0-1,1 0 1,-1 0 0,1 0 0,-1 0 0,1 0 0,0 0 0,0 0 0,-1-1 0,1 1 0,0 0 0,0-1 0,0 1 0,0 0 0,-1-1 0,1 1 0,0-1 0,0 1 0,0-1 0,0 0 0,1 1 0,-1-1 0,0 0-1,0 0 1,0 0 0,0 1 0,0-1 0,0 0 0,2-1 0,0 1 5,2-2 24,4-2 229,0-1-1,0 0 0,-1 0 0,0-1 1,0 0-1,0 0 0,-1-1 1,0 0-1,0-1 0,-1 1 0,0-1 1,0-1-1,-1 1 0,5-11 1,-9 17 47,0 1-175,-1-1 1,1 1 0,0-1 0,0 1-1,-1 0 1,1-1 0,0 1 0,1 0-1,-1-1 1,0 1 0,0 0 0,0 0-1,1 0 1,-1 0 0,2-1 0,11 48-188,-6-20-130,0 1 0,19 37 0,-19-49-53,-2 2 1,0-1 0,0 1 0,-2-1-1,0 1 1,-1 1 0,-1-1-1,0 0 1,-2 26 0,-1-29-580,0 0 0,-1-1 1,0 1-1,-5 12 0,0-6-1592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28 770 7481,'-7'3'-66,"5"-3"258,2 0-184,0-1 0,0 1 1,0-1-1,0 1 0,0-1 1,0 1-1,0 0 0,0-1 1,-1 1-1,1-1 0,0 1 1,0-1-1,0 1 0,-1 0 1,1-1-1,0 1 0,-1 0 0,1-1 1,0 1-1,-1 0 0,1-1 1,-1 1-1,1 0 0,0-1 1,-1 1-1,1 0 0,-1 0 1,0 0-1,1-1 5,-1 1 1,0 0-1,1-1 0,-1 1 0,1 0 1,-1-1-1,0 1 0,1-1 1,-1 1-1,1-1 0,0 1 0,-1-1 1,1 1-1,-1-1 0,1 1 0,0-1 1,-1 0-1,1 1 0,0-1 1,0 1-1,-1-1 0,1 0 0,0 1 1,0-1-1,0 0 0,0 0 1,0 1-1,0-1 0,0 0 0,0 1 1,0-1-1,0 0 0,0 1 0,1-2 1,11-51 238,3 1 0,2 1 0,2 0 0,43-80 0,-37 79-147,-10 20 56,68-153-9,-42 61 2818,-40 123-2690,0-6-16,0 4-73,-3 6 1118,-3 11-1266,0-1 0,1 1 0,0-1 0,1 1 0,0 0 0,1 1 0,0 25 0,8 110-261,-5-138 115,3 51-1035,-4-60 982,0-3 133,0 1-1,0 0 1,0 0-1,0-1 1,0 1 0,1 0-1,-1-1 1,0 1 0,1 0-1,-1-1 1,0 1-1,1 0 1,-1-1 0,1 1-1,-1-1 1,1 1 0,-1-1-1,1 1 1,-1-1 0,1 1-1,0-1 1,-1 1-1,1-1 1,-1 0 0,1 1-1,0-1 1,0 0 0,-1 0-1,1 1 1,0-1-1,-1 0 1,1 0 0,0 0-1,0 0 1,-1 0 0,1 0-1,0 0 1,0 0-1,0-1 1,0 1 34,2 0-36,-2-2 25,0 0 1,-1 1-1,1-1 0,1 0 0,-1 1 1,0-1-1,0 0 0,0 1 0,1 0 1,-1-1-1,3-1 0,-1 1 5,7-13 95,0 0 0,-2-1 0,11-24-1,4-5 336,-22 42-402,0 2-21,-1 0 1,1 0-1,-1 0 0,1 0 1,0 0-1,-1 0 0,1 0 1,0 0-1,0 0 1,0 1-1,-1-1 0,1 0 1,0 0-1,0 1 0,0-1 1,0 1-1,1-1 1,-1 1-1,0-1 0,0 1 1,0 0-1,0-1 0,0 1 1,1 0-1,-1 0 1,0 0-1,0 0 0,2 0 1,5 7-59,0-1 1,0 2-1,-1-1 0,0 1 1,-1 0-1,0 0 1,0 1-1,0 0 1,-1 0-1,-1 0 1,4 10-1,23 38-4816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93 3056,'0'0'4456,"-2"-11"-2830,2 8-794,2 9 4409,6 63-5488,-1 132 0,-7-198 129,0-1-114,-1 7 442,-2-12-1998,-2-17 1802,1 0 1,1 0 0,1 0 0,0 0 0,2 0 0,2-24 0,2-9 284,-3 35-44,1 1 1,0-1 0,8-29 0,-10 45-228,1 0 0,-1 0 1,1 0-1,0 0 0,-1 0 1,1 0-1,0 0 0,0 0 1,0 1-1,1-1 1,-1 0-1,0 0 0,1 1 1,-1-1-1,2-1 0,-1 3-16,-1 0 0,0 0 1,1 0-1,-1 0 0,1 0 0,-1 0 0,0 1 0,1-1 0,-1 0 0,0 1 0,1-1 0,-1 1 1,0-1-1,0 1 0,1 0 0,-1-1 0,2 3 0,-1-1-16,0 1 0,0 0 0,0 0 1,0 0-1,-1 0 0,1 0 0,-1 1 0,0-1 0,0 0 0,0 1 1,0-1-1,-1 1 0,1-1 0,-1 1 0,0 5 0,0-5-14,0 6-84,0-1 0,-1 1 1,-1 0-1,1-1 0,-1 1 0,-1-1 0,0 0 0,0 0 0,-1 0 1,0 0-1,-6 9 0,-4 6-713,-1-1 0,-28 31 1,40-54 766,5-9 56,14-25 412,-14 32-371,0 0 1,-1 0 0,1 0 0,0 1 0,1-1-1,-1 0 1,0 1 0,0-1 0,1 1-1,-1 0 1,1 0 0,-1 0 0,1 0-1,-1 0 1,1 0 0,0 1 0,0-1-1,4 1 1,-6 0-44,2-1 79,20 2 76,-10 2-130,-1-1 0,1 2 0,-1-1 1,1 2-1,-1-1 0,18 12 0,12 2-444,-35-15 373,1-1 1,0 0 0,0-1-1,0 0 1,0 0 0,0 0-1,0-1 1,0-1-1,0 1 1,0-1 0,0-1-1,0 1 1,0-1-1,0-1 1,0 1 0,-1-1-1,0-1 1,1 1 0,-1-1-1,0-1 1,-1 1-1,1-1 1,-1 0 0,0-1-1,0 1 1,-1-1-1,1 0 1,-1-1 0,-1 1-1,1-1 1,-1 0 0,0 0-1,-1-1 1,0 1-1,0-1 1,0 1 0,-1-1-1,0 0 1,-1 0-1,0 0 1,1-16 0,-2 18 179,-1-1 0,1 1 0,-1 0 0,0-1 0,0 1 0,-1 0 0,0 0 0,0 0 0,0 0 0,-7-10 0,8 14 138,0 2-264,0-1 0,-1 1 1,1 0-1,0 0 0,0 0 0,-1 0 1,1 0-1,0 0 0,0 1 0,-1-1 1,1 0-1,0 1 0,0-1 0,-1 1 1,0 0-1,-2 3-29,0 0 0,1 1 0,0 0 0,0-1 0,0 1 0,1 0 0,-1 0 0,1 0 0,0 1 1,1-1-1,-1 0 0,1 1 0,0-1 0,1 1 0,-1-1 0,1 1 0,0 0 0,0-1 0,1 1 0,0-1 0,0 1 0,0-1 0,0 1 1,1-1-1,0 0 0,0 0 0,1 0 0,-1 0 0,1 0 0,0 0 0,0-1 0,1 1 0,0-1 0,-1 0 0,1 0 0,1 0 0,6 5 0,-8-8 0,-1 0-1,1 0 0,-1 0 1,0-1-1,1 1 0,-1-1 1,1 1-1,0-1 0,-1 0 0,1 0 1,-1 0-1,1 0 0,-1 0 1,1-1-1,-1 1 0,1-1 0,-1 0 1,1 0-1,-1 0 0,3-1 1,1 0-10,1-2-21,-1 0 90,-1 0-1,0-1 0,0 0 0,-1 0 0,1 0 1,-1 0-1,0-1 0,0 0 0,-1 0 0,0 0 1,0 0-1,0 0 0,-1-1 0,0 1 0,0-1 1,-1 1-1,2-9 0,3-13 458,-1 4 112,4-10 214,-8 33-689,-1 0-129,0 1-1,0-1 0,1 1 1,-1 0-1,0-1 1,0 1-1,0 0 0,1-1 1,-1 1-1,0 0 0,0-1 1,1 1-1,-1 0 0,0-1 1,1 1-1,-1 0 1,0 0-1,1 0 0,-1-1 1,0 1-1,1 0 0,-1 0 1,1 0-1,-1 0 0,0 0 1,1 0-1,-1-1 1,1 1-1,-1 0 0,1 0 1,-1 0-1,0 1 0,1-1 1,0 0-1,4 2-86,-1 0 1,1 0-1,0 0 0,0 1 0,-1 0 1,0 0-1,1 0 0,-1 0 0,0 1 1,-1-1-1,1 1 0,-1 0 1,0 0-1,1 1 0,-2-1 0,1 1 1,2 5-1,-1-2-323,-1 1 0,0 0 0,-1-1-1,0 1 1,0 0 0,-1 0 0,0 0 0,0 0 0,-2 13 0,1-19 47,-1-1 328,1 0 0,-1 0 0,1 1 1,-1-1-1,1 0 0,0 0 0,0 1 0,0-1 0,0 0 0,0 1 0,0-1 0,1 0 0,0 4 0,16-9 68,-1 0-1,0-1 0,0 0 0,0-2 0,0 0 0,-1-1 0,0 0 0,17-12 1,-27 16 66,0 0 1,0 0 0,0 0 0,-1-1 0,1 0 0,-1 0 0,0 0 0,0 0 0,0-1 0,-1 1 0,0-1 0,0 0 0,0 0-1,0 0 1,3-11 0,-6 14 185,-2-55 1849,-3 21-995,17 56-861,16 59-2752,-28-76 1864,7 8-2775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 4800,'-12'-6'6017,"-19"22"-6125,28-7-116,-3 11-1000,1-3-2793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4336,'-2'-1'7878,"-9"9"-6508,-16 21-1700,24-23 378,1-1-1,-1 1 1,1 0 0,1-1 0,-1 1 0,1 0-1,0 0 1,0 0 0,1 0 0,0 0-1,0 8 1,0-7-38,1 1-59,1 1-1,-1-1 0,1 1 1,1-1-1,-1 0 0,1 0 1,1 0-1,0 0 0,0-1 1,0 1-1,9 10 0,8 15-238,-20-31 343,-2-2-46,1 0 1,0 0-1,0 1 0,0-1 1,0 0-1,-1 0 0,1 0 1,0 0-1,0 0 0,0 1 1,0-1-1,-1 0 0,1 0 1,0 0-1,0 0 0,0 1 1,0-1-1,0 0 0,0 0 1,0 0-1,0 1 0,0-1 1,0 0-1,0 0 1,0 1-1,0-1 0,0 0 1,0 0-1,0 0 0,0 1 1,0-1-1,0 0 0,0 0 1,0 0-1,0 1 0,0-1 1,0 0-1,0 0 0,0 0 1,0 1-1,1-1 0,-1 0 1,0 0-1,0 0 0,0 0 1,0 1-1,0-1 0,1 0 1,-1 0-1,0 0 1,0 0-1,0 0 0,1 0 1,-1 0-1,0 1 0,0-1 1,0 0-1,1 0 0,-1 0 1,0 0-1,0 0 0,1 0 1,-1 0-1,0 0 0,0 0 1,0 0-1,1 0 0,-1 0 1,-14 12 508,13-11-666,-3 2 142,-39-8-904,39 4 505,-21-11-3996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1 251 4012,'0'0'2844,"7"-3"-1865,68-22 547,106-23-1,88-3-513,-259 50-966,478-79 1227,-407 67-1073,-23 3 61,111-6 1,-162 14 298,-4 1-1508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5581,'4'-14'3727,"-4"14"-3637,0 0-1,0 1 0,0-1 1,0 0-1,0 0 0,0 0 1,1 0-1,-1 0 1,0 0-1,0 1 0,0-1 1,0 0-1,1 0 1,-1 0-1,0 0 0,0 0 1,0 0-1,1 0 0,-1 0 1,0 0-1,0 0 1,0 0-1,1 0 0,-1 0 1,0 0-1,0 0 0,0 0 1,0 0-1,1 0 1,-1 0-1,0 0 0,0 0 1,0 0-1,1 0 0,-1-1 1,0 1-1,0 0 1,0 0-1,0 0 0,0 0 1,1 0-1,-1 0 1,0-1-1,0 1 0,0 0 1,0 0-1,0 0 0,0 0 1,0-1-1,0 1 1,1 0-1,-1 0 0,0 0 1,0-1-1,0 1 0,0 0 1,0 0-1,0 0 1,0 0-1,0-1 0,0 1 1,0 0-1,0 0 0,0 0 1,0-1-1,-1 1 1,1 0-1,0 0 0,0-1 1,7 20-57,-2 0 1,0 0-1,-1 0 1,-1 0-1,0 1 1,-1 38-1,-4 1-3263,-9 66 0,8-108 436</inkml:trace>
  <inkml:trace contextRef="#ctx0" brushRef="#br0" timeOffset="1">13 458 6701,'0'0'1796,"-2"-7"-1428,-6-21-13,6 20-24,7-38 1299,-3 39-1481,-1 0 0,1 1 0,1 0 0,-1-1 0,1 1 0,0 0 0,1 0 0,-1 0 0,1 1 0,0-1 0,0 1 0,1 0 0,0 0 0,0 1 0,0-1 0,0 1 1,1 0-1,-1 0 0,1 1 0,0 0 0,0 0 0,1 0 0,9-2 0,-11 3-111,1 0 1,0 1 0,-1 0 0,1 0-1,0 1 1,0-1 0,0 1-1,0 0 1,0 1 0,-1-1-1,1 1 1,0 1 0,0-1 0,-1 1-1,1 0 1,-1 0 0,1 0-1,-1 1 1,0 0 0,0 0 0,0 0-1,0 1 1,-1 0 0,1-1-1,-1 2 1,4 4 0,-6-5-299,0 1-1,0 0 1,0-1 0,-1 1-1,0 0 1,0 0 0,0 0 0,-1 0-1,1 0 1,-1 0 0,0 0 0,-1 0-1,0 7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35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3960,'0'0'4741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67 3584,'2'-39'6318,"-3"37"-6228,0 0-1,0 1 1,0-1 0,0 1-1,0-1 1,0 1-1,0 0 1,0-1 0,0 1-1,-1 0 1,1 0-1,0 0 1,-1 0 0,1 0-1,-1 0 1,0 0-1,1 0 1,-1 1 0,-3-2-1,0 1 4,1 0 1,-1 1-1,0 0 0,0-1 1,0 1-1,1 1 0,-8 0 0,-7 3 65,0 1-1,-32 13 1,50-17-143,-15 5 71,0 1 0,0 1 0,1 0 0,0 1 0,-20 16 0,31-21-67,-1 0 1,0 0-1,1 0 1,0 1-1,0 0 1,0-1-1,1 2 1,0-1-1,0 0 1,0 1-1,0-1 1,1 1-1,0 0 1,0 0 0,1 0-1,-1 0 1,1 0-1,0 9 1,1-9-6,1 0 0,0 0 0,1 0 1,-1 0-1,1 0 0,1 0 0,-1 0 1,1 0-1,0-1 0,0 1 0,7 8 1,48 53 28,-47-56-35,16 12 13,-22-20-21,-1 0 0,0 1 0,1-1 0,-1 1 0,-1 0 0,1 0 0,0 0 0,-1 1 0,0-1 0,0 1 0,0 0 0,-1 0 1,4 8-1,-5-11 2,-1 1 0,1 0 1,0 0-1,-1 0 1,1 0-1,-1 0 1,0-1-1,0 1 1,0 0-1,-1 0 0,1 0 1,-1 0-1,1 0 1,-1 0-1,0-1 1,0 1-1,0 0 0,-1-1 1,-2 5-1,1-2 10,-1-1 0,0 0 0,0 0 0,0-1 0,0 1 0,0-1-1,-1 0 1,0 0 0,1-1 0,-6 3 0,-5 1 36,0-1 0,0 0 1,-1-1-1,1-1 0,-1 0 0,-22 0 0,17-2-71,-40-1 267,58 0-342,0-1 0,0 1-1,0-1 1,1 1 0,-1-1-1,0 0 1,1 0 0,-1 0 0,1-1-1,-1 1 1,1-1 0,-1 1 0,1-1-1,0 0 1,0 0 0,0 0-1,-3-4 1,4 5-92,1 0-1,0 0 1,-1 0 0,1 0-1,0-1 1,0 1-1,0 0 1,0 0-1,0 0 1,0 0 0,0 0-1,1-1 1,-1 1-1,0 0 1,0 0 0,1 0-1,-1 0 1,1 0-1,-1 0 1,1 0 0,1-2-1,10-22-2422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 4512,'20'-19'9077,"-20"19"-9008,1 0-1,-1 0 1,0 0-1,1 0 1,-1 0-1,0 1 1,1-1 0,-1 0-1,0 0 1,1 0-1,-1 1 1,0-1-1,0 0 1,1 0-1,-1 1 1,0-1 0,0 0-1,1 0 1,-1 1-1,0-1 1,0 0-1,0 1 1,0-1-1,1 0 1,-1 1 0,0-1-1,0 0 1,0 1-1,0-1 1,0 0-1,0 1 1,0-1-1,0 0 1,0 1 0,0-1-1,0 1 1,0-1-1,-5 56 258,-111 416 1612,94-410-2138,-4 16-4631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5056,'0'0'3285,"2"-5"-2593,2 1-550,-1-1 0,1 1 1,0 0-1,0 0 0,0 1 0,0-1 1,1 1-1,-1 0 0,1 0 0,0 0 1,0 1-1,0-1 0,8-1 0,85-25 719,-71 23-637,10-5-278,67-13 333,-30 20-4625,-53 5 2059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5 170 4644,'0'0'1447,"-4"-13"5529,5 12-6941,0 0 1,0 0-1,0-1 0,0 1 0,0 0 0,1 0 0,-1 0 1,0 0-1,1 0 0,-1 0 0,1 1 0,-1-1 0,1 0 0,-1 1 1,1-1-1,-1 1 0,1-1 0,0 1 0,-1 0 0,1 0 1,0 0-1,-1 0 0,1 0 0,0 0 0,-1 0 0,1 1 1,2 0-1,0 1 4,0 0 0,-1 0 0,1 0 0,-1 0 0,1 1 0,-1 0 0,0 0 0,0 0 0,0 0 0,4 7 0,2 3-20,0 1-1,-2 0 0,1 0 0,-2 1 0,6 18 0,-8-20-126,-2 1 0,1-1 0,-2 1 0,0 0 0,-1 25 0,-1-30-5,1-1 1,-2 0-1,1 0 0,-1 0 0,0 0 1,-1 0-1,0-1 0,0 1 0,-1-1 1,-7 12-1,9-17 47,2-1 69,0-1-1,0 0 1,0 1 0,0-1-1,0 0 1,-1 1 0,1-1-1,0 0 1,0 1 0,0-1-1,0 0 1,-1 0 0,1 1-1,0-1 1,0 0 0,-1 0-1,1 1 1,0-1 0,-1 0-1,1 0 1,0 0 0,-1 0-1,1 1 1,0-1 0,-1 0 0,1 0-1,0 0 1,-1 0 0,1 0-1,0 0 1,-1 0 0,1 0-1,0 0 1,-1 0 0,1 0-1,0 0 1,-1 0 0,1 0-1,0 0 1,-1-1 0,1 1-1,0 0 1,-1 0 0,1 0-1,0 0 1,0-1 0,-1 1-1,1 0 1,-2-6 7,1 0 0,0 0 0,0 0 1,1 0-1,-1 0 0,2-1 0,-1 1 0,0 0 0,1 0 0,0 0 0,1 0 0,-1 1 0,1-1 0,4-8 1,1-4-175,1 1 1,0 0 0,2 0 0,0 1 0,0 0 0,2 0 0,0 2 0,0-1 0,1 2 0,22-18-1,-12 14-481,1 1-1,0 1 0,1 1 0,1 1 1,0 1-1,36-10 0,-45 16 1076,1 0 0,-2-1 0,1-1 0,18-12-1,-33 19 51,0 0-96,11-5 589,-13 6-925,0 0 0,0 0-1,0 0 1,-1 0-1,1 1 1,0-1 0,0 0-1,1 0 1,-1 0-1,0 0 1,0 0 0,0 1-1,0-1 1,0 0-1,0 0 1,0 0 0,0 0-1,0 0 1,0 0-1,0 1 1,0-1 0,0 0-1,0 0 1,0 0-1,1 0 1,-1 0 0,0 0-1,0 0 1,0 0-1,0 1 1,0-1 0,0 0-1,1 0 1,-1 0-1,0 0 1,0 0 0,0 0-1,0 0 1,0 0-1,0 0 1,1 0 0,-1 0-1,0 0 1,0 0-1,0 0 1,0 0 0,0 0-1,1 0 1,-1 0-1,0 0 1,0 0 0,0 0-1,0 0 1,0-1-1,1 1 1,-1 0 0,0 0-1,0 0 1,0 0-1,0 0 1,0 0 0,0 0-1,0 0 1,0 0-1,0-1 1,1 1 0,-1 0-1,-24 48 87,13-28-123,0 1 0,2 0 0,0 0 1,1 1-1,1 0 0,1 1 0,1-1 1,-2 31-1,7-51-29,-1 0 0,1-1 0,0 1 0,0 0 0,0 0 0,0 0 0,1-1 0,-1 1 0,0 0 0,1 0 0,-1-1 0,1 1 0,0 0 0,-1-1 0,1 1 1,0-1-1,0 1 0,0-1 0,0 1 0,0-1 0,1 1 0,-1-1 0,0 0 0,1 0 0,-1 0 0,1 0 0,-1 0 0,1 0 0,-1 0 0,1 0 0,0-1 0,-1 1 0,1 0 0,0-1 0,-1 0 0,1 1 0,0-1 0,0 0 0,0 0 0,-1 0 0,1 0 0,0 0 0,0 0 1,0-1-1,3 0 0,4-1-14,0-1 1,0 0-1,0 0 1,0-1-1,0 0 1,-1-1-1,12-8 1,-3 0 13,-1-1 0,-1 0 0,0-1 0,-1-1 0,21-30 0,49-95 622,-51 82 293,-32 57-671,1 0-101,-2 2-119,0 0 1,0 0-1,0 0 1,0-1-1,0 1 1,0 0-1,1 0 1,-1 0-1,0 0 1,0-1-1,0 1 1,0 0-1,0 0 1,0 0-1,0 0 1,0 0-1,1 0 1,-1-1-1,0 1 1,0 0-1,0 0 1,0 0-1,0 0 1,1 0-1,-1 0 1,0 0-1,0 0 1,0 0-1,0 0 1,1 0-1,-1 0 1,0 0-1,0 0 1,0 0-1,0 0 1,1 0-1,-1 0 1,0 0-1,0 0 1,0 0-1,0 0 1,1 0-1,-1 0 1,0 0-1,0 0 1,0 0-1,0 0 1,1 0-1,-1 0 1,0 0-1,0 1 1,0-1-1,0 0 1,0 0-1,0 0 1,1 0-1,-1 0 1,0 1-1,0-1 1,0 0-1,0 0 1,0 0-1,0 0 1,0 1-1,0-1 1,4 34 222,-2 62 1,-2-54-535,5 46 0,-3-74-540,0 0 1,2 1 0,8 24-1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265 268 4368,'-7'-26'4355,"6"24"-3085,1 2-1206,-1 0 1,1-1-1,0 1 0,-1-1 1,1 1-1,0 0 0,-1-1 0,1 1 1,-1 0-1,1-1 0,-1 1 1,1 0-1,-1 0 0,1-1 1,-1 1-1,1 0 0,-1 0 1,1 0-1,-1 0 0,1 0 1,-1 0-1,1 0 0,-1 0 1,1 0-1,-1 0 0,1 0 1,-1 0-1,0 0 0,1 0 0,-1 0 1,1 1-1,-1-1 0,0 1 1,-15 8 134,0 1 0,1 1 0,0 1 0,0 0 0,2 1 0,-1 0 0,2 1 0,-16 22 0,14-17-74,2 0 0,0 1-1,1 0 1,1 1 0,1 0-1,-12 42 1,19-58-134,1 0 1,0 1-1,0-1 1,0 1-1,1-1 0,-1 1 1,1-1-1,1 1 1,-1-1-1,1 0 1,0 1-1,0-1 0,0 0 1,1 1-1,0-1 1,0 0-1,0 0 0,1 0 1,0-1-1,0 1 1,0-1-1,6 7 0,-4-6-33,1-1 0,0 0 0,0-1 0,0 1 0,0-1 0,0 0 0,1-1 0,0 1 0,-1-1 0,1 0 0,0-1 0,0 0 0,0 0 0,0-1 0,0 1 0,13-3 0,0 0-28,1-1 0,-1-1 1,0-1-1,0-1 0,-1-1 0,0-1 1,0 0-1,-1-1 0,0-1 0,0-1 1,-1 0-1,-1-2 0,24-22 0,-13 10 17,-2-1 0,-2-2-1,0 0 1,-2-1 0,-1-2-1,31-61 1,-40 68 192,-1 0 0,-1-1 0,-1 0-1,-1-1 1,-1 0 0,-1 0 0,-2 0 0,1-39 0,-4 61-45,-4-32 712,4 36-796,0-1-1,0 1 1,0-1 0,0 0 0,0 1-1,0-1 1,0 1 0,0-1 0,0 1 0,-1-1-1,1 1 1,0 0 0,0-1 0,0 1-1,-1-1 1,1 1 0,0-1 0,-1 1 0,1-1-1,0 1 1,-1 0 0,1-1 0,0 1-1,-1 0 1,1-1 0,-1 1 0,1 0-1,-1 0 1,1 0 0,-1-1 0,1 1 0,-1 0-1,1 0 1,-1 0 0,1 0 0,-1 0-1,1 0 1,-1 0 0,1 0 0,-1 0 0,1 0-1,-1 0 1,1 0 0,-1 0 0,1 0-1,-1 0 1,1 0 0,-1 1 0,1-1 0,-1 0-1,1 0 1,0 1 0,-1-1 0,1 0-1,-1 1 1,1-1 0,-1 1 0,-11 11 23,0 0 1,1 1 0,1 0-1,0 1 1,1 0 0,0 1 0,1 0-1,1 0 1,-7 19 0,-42 157-170,45-146-39,5-18-206,1 0 0,-2 51-1,6 9-4772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3336,'19'-9'965,"-1"1"0,2 0 0,24-5 0,117-15 559,-33 8-198,-118 18-1082,-2 0 271,0 0 1,0 0-1,0 0 1,0-1-1,0 0 1,7-5 0,-13 7 115,-5 8-581,-7 16-7,-6 13-304,-16 49 0,32-83 206,-1 1 1,1-1 0,0 1 0,-1-1 0,1 1-1,0-1 1,1 1 0,-1-1 0,0 1 0,1-1-1,-1 1 1,1-1 0,0 0 0,0 1 0,0-1-1,0 0 1,0 0 0,0 1 0,1-1-1,-1 0 1,1 0 0,-1 0 0,1-1 0,0 1-1,0 0 1,0-1 0,0 1 0,0-1 0,0 1-1,0-1 1,0 0 0,4 1 0,-4-1-31,26-5-120,-25 4 192,0 0-1,0-1 1,1 0 0,-1 1-1,0-1 1,0 0-1,1-1 1,-1 1-1,0 0 1,0-1-1,-1 0 1,1 0-1,0 0 1,-1 0-1,4-3 1,38-35-68,-43 40 81,18-22 272,0 0 1,-1-2-1,-1 0 1,-1-1-1,-2 0 1,17-40-1,-19 41 540,-8 22-263,-10 36-57,-1 3-494,4-13 33,1-13-170,1 1 0,0-1 0,0 1 1,1-1-1,1 1 0,0-1 0,0 1 0,5 15 0,-6-25 49,8 3-161,-7-4 241,-1-1-1,0 1 1,1-1-1,-1 1 1,0-1-1,1 1 1,-1-1-1,1 0 1,-1 1-1,1-1 1,-1 0-1,1 1 0,-1-1 1,1 0-1,-1 0 1,1 1-1,-1-1 1,1 0-1,0 0 1,-1 0-1,1 0 1,-1 0-1,1 0 1,0 0-1,-1 0 1,1 0-1,-1 0 1,1 0-1,-1 0 1,1 0-1,0 0 0,-1 0 1,1-1-1,0 1 1,6-5-15,0 1 1,0-1-1,0 0 0,-1 0 1,0-1-1,0 0 0,0 0 1,-1-1-1,8-10 1,41-77-60,-18 28 250,-9 26-69,-26 39-78,-1 0-2,1 1 0,-1-1 1,1 1-1,-1-1 0,0 1 0,1 0 0,-1-1 1,1 1-1,-1 0 0,1-1 0,-1 1 0,1 0 1,-1-1-1,1 1 0,-1 0 0,1 0 0,0 0 1,-1 0-1,1 0 0,-1-1 0,1 1 1,0 0-1,-1 0 0,1 1 0,-1-1 0,2 0 1,1 2-6,-1 0 0,0 0 0,1 0 0,-1 1 0,0-1 1,0 1-1,0-1 0,0 1 0,-1 0 0,1 0 1,-1 0-1,0 0 0,1 0 0,-1 0 0,-1 0 0,1 0 1,0 5-1,5 70 127,-2-13-186,-3-59 25,1-1 0,-1 0 0,1 0 0,-1 1 0,1-1 1,1 0-1,-1-1 0,1 1 0,0 0 0,0-1 0,0 1 0,1-1 0,0 0 0,-1 0 0,1-1 0,1 1 0,-1-1 1,0 0-1,1 0 0,9 5 0,-5-5-4,1 1 1,-1-1 0,1-1-1,0 0 1,0 0 0,0-1-1,0 0 1,0 0-1,0-1 1,0-1 0,10-1-1,-6-1 57,0 0 0,0-1 0,0 0 0,-1-1 0,0-1 0,0 0-1,0-1 1,0 0 0,-1-1 0,-1 0 0,1-1 0,-1-1 0,-1 1 0,0-2 0,0 1 0,-1-1-1,0-1 1,-1 0 0,0 0 0,-1 0 0,-1-1 0,0 0 0,0-1 0,-1 1 0,-1-1-1,-1 0 1,0 0 0,0 0 0,0-15 0,-2 19 135,0-21 35,-1 30-192,0 0 1,0 0 0,0 0-1,0 0 1,0 0 0,0 0-1,0 1 1,-1-1 0,1 0-1,0 0 1,0 0 0,-1 0-1,1 1 1,-1-1 0,1 0-1,-1 0 1,1 1-1,-1-1 1,1 0 0,-1 1-1,0-1 1,1 0 0,-1 1-1,0-1 1,1 1 0,-2-1-1,-1 1-5,1 0-1,-1 0 1,0 0-1,0 0 1,1 0-1,-1 1 0,0 0 1,0-1-1,1 1 1,-1 0-1,1 0 0,-1 0 1,1 1-1,-1-1 1,1 1-1,0-1 1,0 1-1,0 0 0,0 0 1,0 0-1,-2 2 1,-42 54 72,38-46-72,-12 17-402,2 1-1,-16 34 0,27-49 199,0 1 0,1 1 0,1-1 0,0 1 0,1 0 0,-2 20 0,6-35 55,0 1 0,-1-1 0,1 1 1,0-1-1,0 1 0,1-1 0,-1 0 0,0 1 0,1-1 0,-1 1 0,1-1 0,0 0 0,0 0 0,0 1 0,0-1 1,0 0-1,1 0 0,-1 0 0,2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4152,'0'0'1561,"1"24"1380,-84 258 701,-12 37-3201,87-298-414,7-19 228,4-8-196,27-58 156,-7 14 307,32-50 0,-13 37 288,-41 62-736,15-7 324,-10 10-350,0-1-1,0 1 1,0 0 0,0 1 0,-1-1 0,1 1 0,-1 0 0,1 0 0,-1 1-1,0 0 1,0 0 0,-1 0 0,1 0 0,-1 1 0,0 0 0,0 0-1,-1 0 1,1 0 0,-1 0 0,0 1 0,-1 0 0,1-1 0,1 9 0,-4-9-54,-1 0 0,0 0 0,-1-1 0,1 1-1,-1 0 1,0 0 0,0-1 0,0 1 0,-1-1 0,1 0 0,-1 1 0,0-1 0,0-1 0,-7 8 0,1-1-101,-5 6-375,-1 0 1,-23 20-1,8-11-4853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3752,'0'0'6460,"21"-5"-5338,-5 3-987,0 0 0,0-1 0,-1-1-1,0-1 1,0 0 0,0-1 0,0 0-1,-1-1 1,0-1 0,0-1 0,-1 1-1,0-2 1,-1 0 0,0-1 0,-1 0-1,0 0 1,0-1 0,17-26 0,-24 28-2,-1 1 1,1-1-1,-2 1 1,1-1-1,1-16 1,-2 14 55,-1 11-173,-1 0 1,0 0-1,0 0 1,1 0 0,-1 0-1,0 0 1,0 0-1,0 0 1,0 0-1,0 0 1,0 0 0,-1-1-1,1 1 1,0 0-1,0 0 1,-1 0-1,1 0 1,-1 0 0,1 0-1,-1 1 1,1-1-1,-1 0 1,0-1-1,0 2-6,0-1 1,0 1-1,0 0 0,0-1 0,0 1 0,0 0 0,1 0 0,-1 0 0,0 0 0,0 0 0,0 0 0,0 0 0,0 0 0,0 0 0,0 1 0,0-1 0,0 0 0,0 1 1,-1 0-1,-36 23 69,24-12-63,1 1-1,0 1 0,1 0 1,0 1-1,2 0 0,-1 0 1,2 1-1,0 1 0,1-1 1,1 2-1,0-1 0,2 1 1,0 0-1,-5 31 0,9-47-15,1 1 0,-1-1-1,1 1 1,0 0-1,0-1 1,0 1 0,0-1-1,0 1 1,1 0-1,-1-1 1,1 1 0,0-1-1,-1 1 1,1-1-1,0 1 1,1-1 0,-1 0-1,0 1 1,1-1-1,-1 0 1,1 0 0,2 3-1,-2-4-46,1 0 0,0 0 0,-1 0 0,1 0 0,0 0 0,-1 0 0,1 0 0,0-1-1,0 0 1,0 1 0,-1-1 0,1 0 0,0-1 0,0 1 0,0 0 0,0-1 0,2 0 0,8-3-323,-1 0 0,0 0 0,0-1 1,0-1-1,-1 0 0,0 0 0,19-15 0,17-21-3037,-23 17 893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4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658 159 4020,'0'0'6058,"1"-1"-5940,-1 1 1,1 0-1,-1 0 0,1 0 0,-1-1 1,1 1-1,-1 0 0,1-1 0,-1 1 1,1-1-1,-1 1 0,0 0 0,1-1 1,-1 1-1,1-1 0,-1 1 0,0-1 0,0 1 1,1-1-1,-1 1 0,0-1 0,0 1 1,1-2-1,-7-17 321,1 0-1,-2 0 1,-1 0 0,0 1 0,-15-24 0,22 40-373,0 2-61,1-1 0,0 0 1,-1 1-1,1-1 0,0 1 1,-1-1-1,1 1 0,-1-1 0,1 1 1,-1-1-1,1 1 0,-1 0 1,0-1-1,1 1 0,-1 0 1,1-1-1,-1 1 0,0 0 0,1 0 1,-1 0-1,0-1 0,1 1 1,-1 0-1,0 0 0,1 0 1,-1 0-1,-1 0 0,-25-1 75,-2 8-56,0 0 1,1 2 0,0 2-1,1 0 1,0 2 0,-43 26-1,35-16-13,2 0 0,0 3 0,2 1 0,-41 44-1,57-55-6,1 2 0,0 0 0,2 1 0,0 0-1,1 0 1,1 1 0,1 1 0,-8 25 0,15-39-8,0 0 0,1 0 0,-1 1 0,1-1 0,0 0 1,1 1-1,0-1 0,0 1 0,1-1 0,0 0 1,0 1-1,0-1 0,1 0 0,0 0 0,1 0 0,0 0 1,0 0-1,0 0 0,1-1 0,0 0 0,0 0 1,0 0-1,1 0 0,0 0 0,0-1 0,1 0 0,-1 0 1,9 5-1,0-1-151,0-2-1,0 0 1,1 0 0,0-1 0,0-1-1,0-1 1,1 0 0,23 3 0,-9-4-1147,-1-1 1,1-1 0,49-6 0,-43-1-1513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61 3908,'2'-9'2732,"-1"0"-1,0 0 1,0-1-1,-2-14 1,-3 33-2526,-144 406 1054,132-367-1329,-27 67-3667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45 3616,'0'0'5834,"0"0"-5740,0-1 0,-1 1 0,1 0 0,0-1 0,0 1 0,-1 0 0,1-1 0,0 1 0,0-1 0,0 1 0,0 0 0,0-1 0,-1 1 0,1-1 0,0 1 0,0-1 0,0 1 0,0 0 0,0-1 0,0 1 0,0-1 0,0 1 0,1-1 0,-1 1 0,0-1 0,0 1-1,0 0 1,0-1 0,0 1 0,1-1 0,-1 1 0,0 0 0,0-1 0,1 1 0,-1 0 0,0-1 0,1 1 0,59-7 152,-35 5-1848,-1 0 1,35-10 0,-34 5-865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3224,'1'-3'1413,"0"0"0,0 0-1,0 0 1,1 0 0,-1 0-1,1 0 1,-1 1-1,4-5 1,-1 7-1371,-1 1 0,0 0 0,0-1 0,0 1 1,0 1-1,0-1 0,0 0 0,0 1 0,-1-1 0,1 1 0,0 0 0,-1 0 0,1 0 0,-1 0 0,0 1 0,1-1 1,-1 0-1,0 1 0,-1 0 0,1-1 0,0 1 0,-1 0 0,0 0 0,2 4 0,2 3-14,0 0-1,-1 1 0,-1 0 1,1-1-1,-2 1 0,3 21 1,-4-26-143,-1 0 1,1 0 0,-2 0 0,1 0 0,-1 0 0,0 0 0,0 0-1,0 0 1,-1-1 0,0 1 0,0 0 0,-1-1 0,1 1-1,-1-1 1,0 0 0,-1 0 0,1 0 0,-8 7 0,9-10-84,3-11-875,2-4 1113,0 0 1,1 1-1,0-1 0,1 1 1,1-1-1,0 2 0,0-1 1,1 1-1,1 0 0,8-11 1,7-4 318,0 0 1,51-41-1,-73 66-327,0-1 0,1 1-1,-1-1 1,1 1 0,0 0 0,0 0-1,-1 0 1,1 0 0,0 0 0,0 0-1,0 0 1,0 1 0,0-1-1,0 1 1,0-1 0,0 1 0,0 0-1,0 0 1,0 0 0,0 0 0,0 0-1,0 0 1,0 1 0,4 0 0,-3 1-10,-1 0 0,1-1 0,-1 1 0,0 0 0,0 1 0,0-1 0,0 0 0,0 1 0,0-1 0,-1 1 0,1-1 0,-1 1 0,0 0 0,2 5 0,2 5-1,-2 0 1,0 1 0,-1-1-1,0 1 1,-1-1-1,0 18 1,-3-7-399,-1 0 0,-12 43 0,-2-18-4996,10-33 2331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3000,'0'0'11690,"-1"7"-11350,-9 50 190,-3-1 0,-2-1 0,-37 91 0,42-123-763,-1-1-1,-1 0 1,0 0-1,-19 22 1,23-33-728,-1-1 0,-1 0-1,0 0 1,0-1 0,-13 9 0,8-9-2150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1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4404,'33'-42'5952,"-13"30"-5601,0 1 0,1 1 0,1 0 0,-1 2 0,2 0 0,26-5 0,56-20-18,-79 23-256,-1-2 1,41-24-1,-56 29 43,0 0 0,0-1 0,-1-1 0,0 0 0,0 0 0,-1 0 0,0-1 1,9-16-1,17-45 1902,-33 70-1555,-2 10-220,-1 1-1,0 0 1,0-1 0,-1 1-1,-6 13 1,-31 92-260,-85 184-2983,124-297 2853,9-8-416,135-138 1082,-139 141-495,-4 1-19,1 1 0,0 0 1,0 0-1,0 0 0,0 0 0,0 0 0,0 0 0,0 0 1,1 0-1,-1 1 0,0-1 0,0 0 0,1 1 0,-1-1 0,0 1 1,1-1-1,-1 1 0,0 0 0,1 0 0,-1-1 0,1 1 1,-1 0-1,1 0 0,-1 0 0,0 1 0,1-1 0,-1 0 1,1 0-1,-1 1 0,0-1 0,1 1 0,-1-1 0,0 1 1,1 0-1,-1-1 0,0 1 0,0 0 0,0 0 0,0 0 0,0 0 1,0 0-1,0 0 0,0 0 0,0 0 0,1 2 0,5 7 0,-1 1 0,0 0 0,0 1-1,6 17 1,0 0 1,-9-25-18,-1 1 0,1 0 0,0-1 0,0 0 0,1 0 0,-1 0 0,1 0 0,0 0 0,0-1 0,0 1 0,0-1 1,1 0-1,-1-1 0,1 1 0,0-1 0,0 0 0,0 0 0,8 2 0,-5-3 7,0 0 0,0 0 0,0-1 0,0 0 0,0-1 0,0 0 0,-1 0 0,1-1 0,0 0 0,-1 0 0,12-5 0,-4 0 35,-1 0 0,0-1 0,0 0 0,-1-1-1,0-1 1,-1 0 0,0 0 0,0-1 0,-1-1 0,0 0 0,15-23 0,-18 19 58,-1 0 0,-1-1-1,5-16 1,5-16 268,-15 48-215,-1-3-94,-2-11-5,1 12 56,-5 7-78,-5 5-57,2-1 0,-1 1 0,1 1-1,0 0 1,1 0 0,1 1 0,-1 0 0,2 0-1,-1 0 1,2 1 0,-1 0 0,2 0 0,-1 1-1,2-1 1,0 1 0,0 0 0,1 0 0,0 17 0,2-29 21,0 1 1,0-1-1,0 1 1,1-1-1,-1 1 1,0-1-1,1 1 1,-1-1-1,1 1 1,-1-1-1,1 0 1,0 1 0,0-1-1,0 0 1,0 0-1,0 1 1,0-1-1,0 0 1,0 0-1,0 0 1,0 0-1,0 0 1,1-1-1,-1 1 1,0 0 0,1 0-1,-1-1 1,1 1-1,-1-1 1,1 1-1,2-1 1,-1 1-367,0-1 0,0 0 0,0 1 0,0-2 0,0 1 0,0 0 0,1 0 0,-1-1-1,0 0 1,0 0 0,0 0 0,0 0 0,-1 0 0,1 0 0,5-4 0,10-8-2665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2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67 4616,'-5'-2'1392,"1"2"-825,-11-5-208,5-5 5577,10 8-5856,1 1 0,-1-1 1,1 0-1,0 0 0,0 0 1,0 0-1,0 1 0,0-1 1,0 0-1,0 1 0,0-1 1,1 1-1,-1-1 0,1 1 1,-1 0-1,1-1 0,-1 1 1,1 0-1,0 0 0,-1 0 1,1 0-1,0 1 0,0-1 1,0 0-1,0 1 0,0-1 1,4 1-1,-4-1 6,-1 0 15,28-1 147,-26 2-229,0 1 1,0 0-1,0 0 0,0 0 1,0 0-1,0 1 0,-1-1 1,1 1-1,0 0 0,-1-1 1,0 1-1,1 0 0,-1 1 1,0-1-1,0 0 0,0 1 1,0-1-1,0 1 0,-1-1 1,1 1-1,1 3 0,-2-1-18,0 1 0,0-1-1,0 0 1,-1 0 0,0 1 0,0-1-1,0 0 1,0 0 0,-1 1 0,0-1-1,0 0 1,-3 7 0,-3 8-210,0 0 0,-2 0 0,0-1 0,-1-1-1,-1 1 1,-21 25 0,17-28-20,18-25-195,22-28-167,21-13 700,-14 15 147,59-51-1,-60 60 42,-25 19-167,0 2 0,0-1 0,1 1-1,0 0 1,0 0 0,0 0 0,0 1 0,1 0-1,0 1 1,-1 0 0,1 0 0,14-2-1,-21 4-111,0 1 0,1 0 0,-1 0 0,0 0 0,0 1 0,1-1 0,-1 0 0,0 0 0,0 1 0,0-1 0,1 0 0,-1 1 0,0 0 0,0-1 0,0 1 0,0-1 0,0 1-1,0 0 1,0 0 0,0 0 0,0 0 0,0-1 0,-1 1 0,1 0 0,0 0 0,0 3 0,1 0 7,0 1 0,-1 0 0,1-1 0,-1 1 1,-1 0-1,1 0 0,-1 0 0,1 0 0,-1 0 0,-2 8 0,-1 6-350,0-1-1,-13 36 0,0 0-3541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2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 4568,'1'-1'197,"-1"1"1,0 0-1,1 0 0,-1-1 0,0 1 0,0 0 0,1-1 0,-1 1 0,0-1 0,0 1 0,1 0 0,-1-1 0,0 1 0,0 0 0,0-1 0,0 1 0,0-1 1,0 1-1,0-1 0,0 1 0,0 0 0,0-1 0,0 1 0,0-1 0,0 1 0,0-1 0,0 1 0,0 0 0,0-1 0,-1 1 0,1-1 0,0 1 0,0 0 0,0-1 1,-1 1-1,1 0 0,0-1 0,-1 1 0,1 0 0,0-1 0,-17 14 1412,-23 37-1529,30-35-13,1 0 0,0 0 0,2 1 1,-8 20-1,13-31-177,1 0 0,-1 0-1,1 0 1,1 1 0,-1-1 0,0 0 0,1 1-1,0-1 1,1 0 0,-1 1 0,1-1 0,0 0-1,0 0 1,1 0 0,-1 0 0,1 0 0,0 0-1,4 6 1,-3-8-26,0-1 0,0 1 1,0-1-1,0 0 0,1 1 0,-1-1 0,1-1 0,-1 1 0,1-1 0,0 1 1,0-1-1,0 0 0,6 1 0,-8-2-21,2-1 98,-1 1-1,1-1 1,-1 0 0,1 0-1,-1 0 1,0 0-1,7-4 1,-1-4 74,0 0 1,-1-1-1,1 0 1,-2-1-1,0 0 0,0 0 1,-1-1-1,0 0 1,-1 0-1,0 0 1,-1 0-1,-1-1 0,0 0 1,2-14-1,-2-16-11,-4 40-128,-12-14-3256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2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261 423 3988,'0'0'1109,"-1"-1"-905,1 1 0,-1-1 0,0 1 0,0-1 0,0 0 0,0 1 0,0 0 0,0-1 0,0 1 0,0 0 0,0-1-1,0 1 1,0 0 0,0 0 0,0 0 0,0 0 0,-2 0 0,-15 6 43,1 1 1,0 1-1,0 0 0,0 1 0,1 1 1,1 1-1,0 0 0,0 1 0,1 1 1,0 0-1,1 0 0,1 2 1,-16 22-1,27-35-250,-1 0 0,1 1-1,-1-1 1,1 0 0,0 0 0,0 1 0,0-1 0,1 1 0,-1-1-1,0 1 1,1-1 0,-1 5 0,1-1-20,0-4-45,16 21-203,-11-22 265,-1-1 0,1 1 1,-1-1-1,1 0 0,-1 0 0,1-1 0,0 1 1,-1-1-1,1 0 0,-1-1 0,0 1 0,1-1 1,3-1-1,6-5-2,0-1-1,-1 0 1,0-1 0,0 0 0,-1-1-1,0-1 1,-1 0 0,-1 0 0,0-1 0,16-26-1,2-12 73,37-93-1,-30 62 21,-13 32 635,30-101 0,-51 149-582,3-20 953,-16 37-1049,1 0 0,0 0 1,1 1-1,-14 31 0,-28 81 62,35-83-79,9-25-22,2 1 0,0 0 0,-5 43 0,9-55-69,2-1 1,-1 1-1,1-1 0,0 1 0,1 0 0,0-1 1,1 1-1,-1-1 0,2 0 0,-1 1 1,1-1-1,7 13 0,-8-17 31,0-1 1,1 1-1,-1-1 1,1 0-1,0 1 1,0-2-1,0 1 1,0 0-1,1 0 0,-1-1 1,1 0-1,-1 0 1,1 0-1,0 0 1,0-1-1,0 1 1,0-1-1,0 0 0,0 0 1,0 0-1,0-1 1,1 1-1,-1-1 1,0 0-1,0-1 1,1 1-1,-1-1 0,0 1 1,0-1-1,0 0 1,0-1-1,0 1 1,0-1-1,6-3 1,0-1 11,0 1 0,0-1 0,-1-1 0,0 0 0,-1 0 0,1-1 0,-1 0 0,-1 0 0,0-1 0,0 0 0,10-17 0,-5 2 97,-1-1 0,-1 1-1,-1-2 1,-1 1-1,6-36 1,-14 58-15,-3-32 213,2 34-268,1 0-1,0 1 1,0-1-1,-1 0 1,1 1-1,0-1 0,-1 0 1,1 1-1,-1-1 1,1 1-1,-1-1 1,1 0-1,-1 1 1,1-1-1,-1 1 1,0 0-1,1-1 1,-1 1-1,1-1 1,-1 1-1,0 0 1,0 0-1,1-1 0,-1 1 1,0 0-1,1 0 1,-1 0-1,0 0 1,0 0-1,-21 12 64,-15 34-30,25-28-49,0 1 1,2 1 0,0 0 0,1 0 0,1 1 0,1 0 0,1 1 0,-5 34 0,11-53-16,-1 0 1,1 0-1,0 0 0,0 0 1,0 0-1,0-1 0,1 1 1,-1 0-1,1 0 0,0 0 1,0 0-1,0-1 0,0 1 1,0 0-1,1-1 0,-1 1 1,1-1-1,-1 1 0,1-1 1,0 0-1,0 0 0,0 0 1,0 0-1,1 0 0,-1 0 1,0-1-1,1 1 0,-1-1 1,1 1-1,0-1 0,-1 0 1,1 0-1,0 0 0,0-1 1,0 1-1,-1-1 0,5 1 1,2 0-4,0 0 1,0 0-1,1-1 1,-1 0-1,0-1 0,0 0 1,1-1-1,-1 0 1,16-5-1,-13 1 74,0 0-1,-1-1 1,0 0-1,0-1 1,-1 0-1,0-1 1,0 0-1,-1 0 1,0-1-1,-1-1 1,10-15-1,-6 6 383,0 0 0,-2 0 0,-1-1 0,0-1-1,9-36 1,-18 56-116,2-3-170,-2 4-106,0 0 0,0 0-1,0 0 1,1 0 0,-1 1 0,0-1 0,0 0 0,1 0-1,-1 0 1,1 0 0,-1 0 0,1 1 0,-1-1 0,1 0-1,-1 0 1,1 1 0,0-1 0,-1 0 0,1 1 0,1-2-1,13 21-19,-1 1-1,0-1 0,-2 2 0,-1 0 0,16 37 1,-25-52-23,0 1 0,-1-1 0,1 0 1,-1 1-1,0-1 0,-1 1 1,0-1-1,0 1 0,0 0 0,-1-1 1,0 1-1,0-1 0,0 0 0,-1 1 1,0-1-1,0 0 0,-1 0 1,0 0-1,0 0 0,0 0 0,-1-1 1,0 0-1,0 1 0,0-1 1,0-1-1,-8 7 0,6-5-154,-1-1 0,0 0 0,1-1-1,-2 1 1,1-1 0,0-1 0,-1 1 0,-11 2-1,-14 1-4509,29-7 1717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4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3880 1 3000,'0'0'3939,"-25"22"-1956,23-19-1886,1 0 1,-1 0-1,0 0 0,1 0 0,0 0 0,0 0 1,0 1-1,-1 5 0,-2 5-19,4-13-39,-22 43 349,4-7-162,-1-1-1,-2-1 1,-2-1-1,-50 61 1,37-55 17,-2-1 1,-2-1 0,-51 36-1,-143 80 227,106-79-400,-231 92 27,303-143-17,-321 135 50,79-27 370,155-74-50,-179 46-1,34-34 172,-41-9-564,115-26-30,161-22-33,-71 28 1,16-5-2,-95 17 30,197-50-25,-1-1 1,0 1-1,0-1 0,-1-1 1,-7 2-1,-50 8 5,-10 0 224,73-10-228,-9-1 19,4 0-3844,-3 0 1366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 3576,'-6'-13'7639,"-5"40"-7365,0-2 1,-1 0-1,-2 0 1,0-1-1,-34 42 1,-19 11 609,35-47-409,25-24-403,1 0 1,-1 0-1,1 0 0,1 1 0,-1 0 0,-7 11 1,13-15-64,-1-1-1,1 1 1,-1 0 0,1-1 0,0 1 0,0 0 0,0-1 0,0 1 0,0 0-1,1-1 1,-1 1 0,1-1 0,-1 1 0,1-1 0,0 1 0,2 3 0,23 39 52,-19-34-57,19 30-175,2-2 1,51 57 0,-55-72-1582,1-1 0,36 26 0,-40-35-987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35 3576,'-24'-32'6863,"21"30"-6474,-20 3 855,12 4-1183,0 0 1,0 1 0,0 0-1,1 1 1,0 0 0,1 0-1,-1 1 1,1 1 0,1 0-1,-1 0 1,2 0 0,-1 1-1,1 0 1,1 1 0,0-1-1,0 1 1,1 0 0,1 1-1,0-1 1,0 1 0,1 0-1,0 0 1,1 0 0,1 0-1,0 0 1,1 1 0,0-1-1,0 0 1,2 0 0,3 20-1,-3-23-114,1 1 0,0-1-1,0 1 1,1-1-1,0 0 1,6 9 0,-8-15 24,0-1 0,0 1 1,0-1-1,0 1 1,0-1-1,0 0 1,1 0-1,-1 0 0,1 0 1,0 0-1,-1 0 1,1-1-1,0 0 1,0 1-1,0-1 0,0 0 1,0 0-1,0 0 1,1-1-1,-1 1 0,0-1 1,0 0-1,0 0 1,6 0-1,-5-1 22,1 0 0,0 1 0,-1-2 0,1 1 0,-1 0 0,0-1 0,1 0 0,-1 0 0,0 0 0,0-1 0,0 1 0,0-1 0,0 0 0,-1 0 0,1 0 0,-1-1 0,0 1 0,0-1 0,0 1 0,-1-1 0,1 0 0,-1 0 0,0-1 0,0 1 0,0 0 0,0-1 0,-1 1 0,0-1 0,0 1 0,0-1 0,-1 0 0,1 0 0,-1-5 0,0-4-110,-1 0 1,1 0-1,-2 0 0,0 0 0,-1 0 0,-1 0 1,0 1-1,0-1 0,-1 1 0,-8-14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4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3395 1 3112,'0'0'8205,"-3"2"-8118,-8 9 47,1 0 1,0 0-1,1 1 0,0 0 1,1 1-1,-8 15 1,-11 15 70,-62 108 217,62-99-342,-3-2 1,-61 78-1,26-43-78,-18 19 74,23-37-68,-72 73 28,9-7 78,-200 201 598,207-220-413,-129 163 0,101-97-279,-45 62 14,114-145-47,-32 46-14,-16 17-32,41-58 64,-105 145-158,100-139 48,59-77 84,2 2 0,-27 42 0,38-51-3,-33 37 0,28-38 26,-23 37 1,-59 98-43,-13 11-168,26-22 188,9-31-2,42-62-17,-35 63 0,-34 60 24,57-93 30,49-83-21,-19 33-38,19-31 49,-3 5 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3552,'0'0'10651,"3"5"-10587,1 5-29,1 0 1,-1 1 0,-1-1-1,0 1 1,0 0 0,1 12-1,-1 117 140,-3-134-170,2 11 2,2 31 2,-4-47 15,0 1 0,1-1 1,-1 1-1,0-1 0,1 0 0,-1 1 0,1-1 1,0 1-1,-1-1 0,1 0 0,0 0 0,0 1 1,0-1-1,0 0 0,0 0 0,0 0 0,0 0 1,0 0-1,2 1 0,-1-1 40,16 2 202,37-4-233,72-8 0,-108 7-168,-4 1-592,1-2 0,-1 0 0,20-7 0,-12 4-2689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5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3616,'0'0'3125,"14"-32"663,1 23-3640,1 2 0,0 0 0,0 1 0,0 1 0,1 0 1,0 1-1,0 1 0,0 1 0,0 0 0,1 1 0,-1 1 0,0 1 0,0 0 0,1 1 0,30 8 1,-43-8-130,-1 1 1,1-1-1,-1 1 1,1 0 0,-1 0-1,0 1 1,0-1 0,0 1-1,-1 0 1,1 0 0,-1 0-1,0 0 1,0 1 0,-1-1-1,1 1 1,-1 0 0,0 0-1,0-1 1,0 1 0,-1 1-1,1 5 1,2 5 23,-1 1 0,-2 0-1,1 0 1,-2-1 0,-1 23 0,-3-11 21,-1 0-1,-1 1 1,-2-2 0,-1 1 0,-21 46 0,-79 129 251,59-115-178,20-35-72,-35 69 121,58-106-168,0 1 0,1 0 0,1 0 0,1 0-1,-4 28 1,8-41-12,0 1-1,0-1 0,0 0 1,0 1-1,0-1 1,1 0-1,0 0 0,0 1 1,0-1-1,1 0 0,-1 0 1,1 0-1,0 0 0,0-1 1,1 1-1,-1 0 1,1-1-1,-1 0 0,1 1 1,0-1-1,0 0 0,4 2 1,1 1-188,1-1 1,-1 0-1,1-1 1,-1 0-1,1 0 1,0-1-1,1 0 1,14 2-1,1 6-4060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6:5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 3412,'0'0'5938,"-5"5"-5624,3-2-365,-2 2 179,0-1-1,1 1 1,-1-1 0,1 1-1,0 0 1,1 0-1,-1 1 1,1-1 0,0 0-1,-1 7 1,3-9-57,0 16 93,1-18-159,0 0-1,0 1 0,0-1 1,0 0-1,0 0 0,0 0 1,1 0-1,-1 0 0,1 0 1,-1 0-1,0 0 0,1 0 1,-1-1-1,1 1 0,-1-1 1,1 1-1,0-1 0,-1 1 1,1-1-1,0 0 0,-1 0 1,1 0-1,0 0 0,-1 0 1,1 0-1,0 0 0,-1-1 1,1 1-1,1-1 0,2 0 84,16-8 228,-17 7-211,0 0 1,-1-1 0,0 1-1,1-1 1,-1 0 0,0 0-1,0 0 1,-1 0-1,1 0 1,-1 0 0,1-1-1,-1 0 1,0 1 0,0-1-1,-1 0 1,1 0 0,1-6-1,-3 8-62,1 0 0,-1 0 0,1 0 0,-1 0 0,0 0 0,1 0 0,-1 0 0,0 1 0,-1-1 0,1 0 0,0 0 0,0 0 0,-1 0 0,1 0 0,-1 0 0,0 0 0,1 0 0,-1 0 0,0 1 0,0-1 0,0 0 0,-1 1-1,1-1 1,0 0 0,0 1 0,-1 0 0,1-1 0,-1 1 0,0 0 0,1 0 0,-1 0 0,0 0 0,1 0 0,-1 0 0,0 0 0,0 1 0,-4-2 0,-52-5-580,17 7-4514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0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4456 378 3192,'0'0'1941,"-1"-4"-1257,-4-14 1644,-29-17 219,-4 8-2327,-1 1 1,-2 3-1,0 1 0,-1 2 0,-2 1 0,0 3 0,0 1 0,-1 3 1,-1 1-1,-69-6 0,-533-73 726,548 78-896,0 5 0,0 4 0,-103 9 0,169-3-33,0 1-1,1 2 1,-1 1 0,-53 19-1,39-10-13,-91 18 0,38-10-5,-223 49-7,192-48 0,1 6 0,-198 76 0,285-91 5,-51 12 1,29-9 5,40-10-13,0 2-1,-46 26 1,20-9 15,-54 25-4,-157 104 0,210-120-2,-21 14 9,3 2 0,-95 93 0,136-111-4,3 1 1,1 1-1,-27 51 1,46-77-6,0 0 0,1 0 1,1 1-1,0 0 0,1 0 0,0 0 1,0 1-1,2-1 0,-1 1 1,2-1-1,0 1 0,0 0 0,1 0 1,1 0-1,0 0 0,0-1 1,6 21-1,-2-21 3,0 1 0,0-1 0,1 0 0,1-1 0,0 1 0,1-1 1,0-1-1,0 0 0,1 0 0,1 0 0,0-1 0,0 0 0,0-1 0,1-1 0,23 13 0,0-3-4,1-1 0,0-2 0,1-1-1,44 9 1,6-5-3,0-4 0,1-3-1,1-5 1,-1-3 0,102-11-1,270-21 45,57 0-85,-173-7 52,-21 2 19,88-22 56,119-45 156,-477 88-214,58-22 1,6-3 2,-92 30-11,-1 0 0,0-2 1,-1-1-1,32-22 0,6-3 8,-41 26 1,-1-2 1,20-18-1,17-12 117,-41 33-99,0-1 1,19-22-1,1 1 46,45-50 182,-16 13-183,-39 44 38,-2-2 1,-1 0-1,26-46 0,-36 53-59,-1 0-1,12-36 1,0-1 65,-19 47-122,-1 1-1,-1-1 0,1 0 1,-2 0-1,1 0 1,-2 0-1,-1-16 0,2 13 4,-1 0 0,-1 0 1,0 0-1,-1 0 0,-1 0 0,1 0 0,-2 1 0,0 0 0,0 0 0,-2 0 1,1 0-1,-1 1 0,-1 0 0,0 1 0,0-1 0,-1 2 0,0-1 0,-1 1 1,0 1-1,-1 0 0,0 0 0,0 1 0,0 0 0,-1 1 0,-16-6 1,-188-71-1493,75 41-2871,72 26 1024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0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3424,'0'0'1016,"-11"1"3860,11-1-4772,30 20 43,0-2 0,1-1 0,1-1 0,1-1 0,36 10-1,30 15 29,-47-20 24,89 22 1,-121-37-125,104 16 312,-49-10-344,-72-11-107,14-1-587,-10 2-2767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3616,'0'0'2039,"1"4"-1507,4 27 279,-1 0 0,-2 0 0,-3 56 0,0-42-545,1-25-443,0 37 1608,-3-50-651,-4-31-653,6 14-102,1 0 1,-1 0 0,2 0 0,-1 0-1,3-11 1,0-9 4,-3 11-19,0 10 8,0 0 1,0-1-1,1 1 0,0 0 0,1 1 0,0-1 0,0 0 0,1 0 0,0 1 0,1-1 0,7-12 0,-8 16-9,-2 3-7,0 0-1,0 0 1,0 0-1,0 1 1,0-1-1,1 0 1,-1 1-1,1-1 0,-1 1 1,1-1-1,2-1 1,0 2 8,-1-1 0,1 1 0,0 0 0,-1 0-1,1 1 1,0-1 0,0 1 0,0-1 0,0 1 0,7 1 0,19 4-7,0 1 0,0 2 0,0 0 0,-1 2 0,0 2 0,40 22 0,-20-11-317,19 11-3789,-56-29 1780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3576,'0'0'9630,"-1"7"-9443,-2 59 93,2 0 0,4-1 0,2 1-1,16 75 1,-17-109-341,-4-20-5643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3012,'0'0'3169,"5"-1"-2581,216-33 2940,-96 18-2918,-91 12-3992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4020,'0'0'3214,"0"0"-3128,0 0-1,0-1 1,1 1 0,-1 0 0,0 0-1,0 0 1,0-1 0,1 1 0,-1 0-1,0 0 1,0 0 0,1 0 0,-1-1-1,0 1 1,0 0 0,1 0 0,-1 0-1,0 0 1,1 0 0,-1 0-1,0 0 1,0 0 0,1 0 0,-1 0-1,0 0 1,1 0 0,-1 0 0,0 0-1,1 0 1,-1 0 0,0 0 0,0 0-1,1 0 1,-1 0 0,0 1 0,0-1-1,1 0 1,-1 0 0,0 0 0,0 0-1,1 1 1,3 11 141,0 0 0,-1 0-1,0 1 1,-1-1 0,0 1 0,-1-1-1,-1 15 1,-10 92 423,-1-2-204,13-93-322,1-33-60,5-45-42,22-147-11,-11 87 45,-15 150 57,2 0 0,2 0 0,21 59 0,-27-89-109,0-1-1,0 0 1,1 0 0,0 0-1,0 0 1,0 0 0,1-1 0,-1 1-1,1-1 1,0 0 0,0 0-1,9 5 1,-11-8-9,18 0 34,-14-2-28,-1-2 0,1 1 1,-1-1-1,0 0 0,0 0 0,0 0 0,0 0 1,-1-1-1,1 0 0,-1 0 0,0 0 0,0-1 1,0 1-1,-1-1 0,0 0 0,0 0 0,0 0 1,0-1-1,1-5 0,8-12 2,-5 8 8,0-1 0,-1 0 0,8-30 0,-10 30 0,1 0 0,0 1 0,14-28 0,-18 41-5,9-19 294,-5 35-282,-1 0-1,0 1 0,-1 0 0,-1 0 0,0-1 1,0 17-1,2 17 15,1 4 11,-5 91 0,-1-69-1388,-1-63 287,1-4-2342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5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0 217 3616,'0'-42'6626,"7"25"-5279,-4 13-1283,-1 2 1,0-1-1,1 0 0,-1 0 0,1 1 0,0-1 1,0 1-1,0 0 0,0 0 0,0 0 0,1 0 1,-1 1-1,0-1 0,1 1 0,0 0 1,-1 0-1,1 0 0,-1 1 0,1-1 0,0 1 1,0 0-1,-1 0 0,1 0 0,0 0 1,-1 1-1,1-1 0,5 3 0,-2-2-56,0 1 0,-1 1 0,1-1-1,-1 1 1,1 0 0,-1 1 0,0-1 0,0 1 0,0 1-1,-1-1 1,1 1 0,-1 0 0,0 0 0,-1 0-1,1 1 1,-1-1 0,0 1 0,-1 0 0,1 1-1,-1-1 1,0 1 0,-1-1 0,1 1 0,-1 0 0,-1 0-1,1 0 1,-1 0 0,-1 0 0,1 0 0,-1 0-1,0 0 1,-1 0 0,1 0 0,-2 0 0,1 0-1,-1 0 1,0 0 0,-4 9 0,4-11-92,2-3 25,-1 0 0,0 1 0,0-1 0,0 0 0,0 1 0,0-1 0,0 0 0,-1 0 0,1 0 0,-1 0 0,0 0 0,1 0 1,-1 0-1,0-1 0,0 1 0,0-1 0,0 1 0,0-1 0,0 0 0,-1 0 0,-1 1 0,3-8-19,-4-17 1,4 18-7,2-1 0,1-15 87,2 1 1,0 0-1,1-1 1,1 2-1,1-1 1,1 1-1,1 0 0,1 0 1,0 1-1,1 1 1,1 0-1,0 0 1,2 1-1,0 1 1,21-19-1,-29 29 14,-2 1 7,0 1 0,0-1-1,0 1 1,0 0 0,1 0 0,0 0-1,-1 1 1,1-1 0,0 1 0,0 0 0,0 1-1,6-2 1,-7 3 135,21 10 22,-20-6-150,1-1 1,-1 1-1,-1 0 0,1 0 0,-1 0 0,1 1 1,-1 0-1,0-1 0,-1 2 0,5 6 0,25 56 131,-24-42-142,-1 1 1,-1-1 0,-2 1-1,4 52 1,-8-65-684,-2 0 0,1 0-1,-6 22 1,5-31-1538,-4 10-265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3304,'0'0'6560,"1"6"-6166,1 15 2,-2-1-1,-3 29 1,-5 26 121,6-41-208,-11 52 1,-13 83 177,26-163-478,2 77 183,-2-80-102,2-5-87,-1 1 0,1-1 1,-1 1-1,1-1 0,-1 0 0,0 0 0,0 1 0,1-1 0,-1 0 0,-1 0 0,1 0 0,0 0 1,0 0-1,-1-1 0,1 1 0,-1 0 0,0 0 0,1 0 0,-1-4 0,8-72-3,-4 46-2,-3 25 5,53-290 38,-54 296-44,3-11 39,-1 0 0,2 0 0,0 1 0,0-1 0,1 1 0,12-20 0,-16 29-14,49-21 80,-47 23-101,1 1 10,10 1 12,-10-2-11,-2 1-10,0 0 0,0 1 0,0-1 0,0 1 0,-1-1 0,1 1 0,-1 0 0,1 0 0,-1 0 0,1 0 0,-1 0 0,0 0 0,0 0 1,0 0-1,0 0 0,0 0 0,-1 1 0,1-1 0,-1 0 0,1 0 0,-1 1 0,0-1 0,0 0 0,0 1 0,0-1 0,0 1 1,-1 2-1,-3 10 0,0 0 1,-1 0-1,0 0 1,-1-1-1,-1 0 1,0 0 0,-16 22-1,-75 84-63,84-104 46,12-14 8,1-1 5,-1 0 1,1 0-1,0 0 0,-1 1 1,1-1-1,0 0 1,0 0-1,0 1 0,0-1 1,0 1-1,1-1 0,-1 1 1,0 0-1,1-1 1,-1 3-1,31 41 33,2-2 0,2-2 0,61 59 1,-83-89-8,0 0-1,1-1 1,-1-1 0,2 0 0,17 9 0,-25-16-325,0 1-1,0-1 1,0 0-1,1 0 1,-1 0 0,1-1-1,-1 0 1,1-1-1,-1 1 1,1-1 0,0 0-1,-1-1 1,1 0-1,-1 0 1,9-3 0,8-3-2472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3940,'0'0'3113,"1"-3"-2028,-2 28 6121,-13 132-6211,10-126-960,1 1 1,2 0-1,5 47 1,-2-22-6481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3500,'0'0'4511,"6"-1"-4027,45-7 1077,88-25 0,-75 16-1136,-40 10-129,-1 1-4973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4260,'0'0'3613,"4"4"-3159,-1 1-312,0-1 0,0 1 0,0-1 0,-1 1 0,0 0 0,0 0 0,0 0 0,0 0 0,-1 0 0,0 0 0,1 6 0,2 67 548,0-12-145,0-40-67,-5-29 258,-2-34-369,8-78 238,-4 102-510,2-1 1,-1 1-1,2 0 0,0 0 0,8-18 1,-6 15-11,-5 14-71,-1 1 13,0 0-11,0 0-1,1 0 0,-1 1 0,0-1 1,0 0-1,1 0 0,-1 0 1,0 1-1,1-1 0,-1 0 0,1 0 1,-1 1-1,1-1 0,-1 0 1,1 1-1,-1-1 0,1 1 0,0-1 1,-1 1-1,1-1 0,0 1 1,-1-1-1,1 1 0,0 0 0,0-1 1,0 1-1,-1 0 0,1 0 1,0-1-1,0 1 0,0 0 0,-1 0 1,1 0-1,1 0 0,2 3 3,0 1-1,0-1 1,-1 1-1,1 0 1,-1 0-1,0 0 0,0 1 1,-1-1-1,1 1 1,-1-1-1,0 1 1,0 0-1,0 0 1,1 8-1,31 69 80,-30-74-106,-3-6-7,0 1 0,0-1 0,0 1 0,0-1 0,0 1 0,1-1 1,-1 0-1,1 0 0,0 1 0,0-1 0,-1 0 0,1-1 0,0 1 0,1 0 0,-1-1 0,0 1 1,0-1-1,1 1 0,-1-1 0,1 0 0,-1 0 0,1 0 0,4 1 0,-4-2-35,12-10-25,-13 9 75,0 0-1,0 0 1,0 0-1,0 0 1,0 0 0,0 0-1,0-1 1,-1 1 0,1-1-1,0 0 1,-1 1-1,0-1 1,3-3 0,11-20-12,-3 9 47,-1-2-1,-1 1 0,-1-1 0,0-1 0,-1 1 0,8-34 0,-15 50 15,-1 0-5,7-20 356,-7 21-392,0 1-1,0 0 1,0 0 0,0-1 0,0 1 0,0 0 0,0-1-1,0 1 1,0 0 0,0-1 0,0 1 0,0 0 0,0 0 0,0-1-1,0 1 1,0 0 0,1-1 0,-1 1 0,0 0 0,0 0-1,0-1 1,0 1 0,0 0 0,1 0 0,-1-1 0,0 1 0,0 0-1,0 0 1,1 0 0,-1-1 0,0 1 0,0 0 0,1 0-1,-1 0 1,0 0 0,1 0 0,-1 0 0,0-1 0,0 1 0,1 0-1,-1 0 1,0 0 0,1 0 0,-1 0 0,0 0 0,1 0-1,17 63-57,-3 1-1,-3 1 1,5 83-1,-17-146-78,2 32-1043,-1-25-3778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4948,'3'0'5462,"0"9"-2309,4 26-1561,4 41-1772,1 160 487,-28-332-369,11 58 31,2 18 8,2 1 1,0 0-1,1 0 0,3-27 0,2 9-43,-5 36 67,0 0-1,0 0 0,0 0 0,0 0 0,0 0 0,0 0 0,0 0 1,0 0-1,1 0 0,-1 0 0,0 0 0,0 0 0,1 1 0,-1-1 1,1 0-1,-1 0 0,1 0 0,-1 0 0,1 1 0,0-1 0,-1 0 1,1 0-1,0 1 0,0-1 0,-1 1 0,1-1 0,0 1 0,0-1 1,0 1-1,0-1 0,0 1 0,0 0 0,0-1 0,0 1 0,-1 0 1,1 0-1,0 0 0,0 0 0,0 0 0,0 0 0,0 0 0,0 0 1,0 0-1,0 0 0,0 0 0,0 1 0,2 0 0,-1 0 1,0 0 0,0 0-1,0 1 1,-1-1-1,1 1 1,0 0 0,0-1-1,-1 1 1,0 0-1,1 0 1,-1 0-1,0 0 1,0 0 0,0 0-1,0 1 1,0-1-1,0 0 1,-1 0 0,1 1-1,-1-1 1,1 4-1,-2 13-17,-2 0 1,0 0-1,-1 0 0,0-1 0,-12 29 0,15-44-16,1-1-8,1 0 37,-1 0 0,1 0 0,-1 0-1,1 0 1,0 0 0,0 0 0,0-1 0,0 1-1,0 0 1,0-1 0,0 1 0,1 0-1,-1-1 1,1 1 0,-1-1 0,1 0-1,-1 0 1,1 1 0,0-1 0,-1 0-1,1 0 1,0-1 0,0 1 0,3 1-1,61 16 38,-37-12 11,27 10 15,-28-9-49,53 21 1,-47-12-17,30 21-26,-62-36 28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1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4072,'0'0'5757,"-1"12"-3546,-40 104-120,25-77-1824,2 1 0,-18 83 0,18-52-38,14-69-233,-4 16-787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2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3476,'0'0'4259,"7"0"-3967,31-4 64,0-2 0,-1-1 0,0-2 0,40-16 0,71-15 25,-126 32-542,8 0-3039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3940,'1'2'254,"0"0"0,0 1 0,0-1 0,0 0 0,0 1 0,-1-1 0,1 1 0,-1-1 0,0 1 0,1 0 0,-1-1 0,0 1 0,0-1 0,-1 1 0,0 2 0,-11 48 630,9-42-686,-37 160 1296,8-53-855,32-116-598,-2 5-17,1-5 18,2-7 211,10-56-143,2 1 0,3 0 0,24-59-1,-7 48 870,-32 69-886,6-10 83,-7 11-158,0 1 1,0 0 0,1 0 0,-1-1 0,0 1-1,0 0 1,0 0 0,0-1 0,0 1 0,0 0-1,0 0 1,1-1 0,-1 1 0,0 0-1,0 0 1,0-1 0,1 1 0,-1 0 0,0 0-1,0 0 1,0 0 0,1 0 0,-1-1 0,0 1-1,0 0 1,1 0 0,-1 0 0,0 0 0,1 0-1,-1 0 1,0 0 0,0 0 0,1 0-1,-1 0 1,0 0 0,1 0 0,-1 0 0,0 0-1,0 0 1,1 0 0,-1 0 0,0 0 0,0 0-1,1 0 1,-1 1 0,7 17 65,-1 0 0,0 1 1,-2 0-1,0 0 0,2 35 0,-4-26-87,2-1 0,10 37-1,-14-63-10,0 0-1,1 1 1,-1-1-1,0 0 1,0 0-1,1 0 1,-1 1 0,1-1-1,-1 0 1,1 0-1,0 0 1,-1 0-1,1 0 1,0 0-1,0 0 1,0 0-1,0 0 1,0 0-1,0-1 1,0 1-1,0 0 1,0-1-1,0 1 1,0 0-1,0-1 1,0 1 0,0-1-1,1 0 1,0 1-1,0-2 9,0 1-1,0-1 0,0 0 1,0 0-1,0 0 0,0 0 1,0 0-1,0 0 1,-1 0-1,1-1 0,0 1 1,-1-1-1,1 1 1,-1-1-1,2-2 0,5-6 4,-1-1-1,0 0 1,0 0-1,8-23 1,-7 9-14,56-137 104,-63 161-48,4-13 155,-5 14-184,0 0 0,0 1 0,0-1 0,1 0 0,-1 0 0,0 0 0,0 0 0,0 0 0,0 0 0,0 0 0,0 1 0,0-1 0,0 0 0,1 0 0,-1 0 0,0 0 0,0 0 0,0 0 0,0 0 0,0 0 0,1 0 0,-1 0 0,0 0 0,0 0 0,0 0 0,0 0 0,0 0 0,1 0 0,-1 0 0,0 0 0,0 0 0,0 0 0,0 0 0,0 0 0,1 0 0,-1 0 0,0 0 0,0 0 0,0 0 0,0-1 0,0 1 0,0 0 0,1 0 0,-1 0 0,0 0 0,0 0 0,0 0 0,0 0 0,0-1 0,0 1 0,0 0 0,0 0 0,0 0 0,0 0 0,0 0 0,0 0 0,0-1 0,0 1 0,0 0 0,0 0 0,0 0 0,0 0 0,0 0 0,0-1 0,0 1 0,0 0 0,0 0 0,0 0 0,0 0 0,2 27 54,-1 0 1,-1 0-1,-7 51 0,-25 87-943,30-142 87,2-18-3633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08:2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3712,'0'0'6893,"-2"8"-6568,-60 217 1234,18-60-935,30-96-829,14-67 82,0-11-712,5-36 934,2 2 1,2-1 0,1 1-1,3 1 1,1 0 0,2 1-1,2 0 1,26-43 0,-43 82-45,8-9 66,-8 11-111,-1-1 1,0 1 0,0 0 0,0-1 0,1 1-1,-1 0 1,0-1 0,0 1 0,1 0 0,-1-1-1,0 1 1,1 0 0,-1 0 0,0-1 0,1 1-1,-1 0 1,0 0 0,1 0 0,-1 0-1,0-1 1,1 1 0,-1 0 0,1 0 0,-1 0-1,0 0 1,1 0 0,-1 0 0,1 0 0,-1 0-1,1 0 1,-1 0 0,0 0 0,1 0 0,-1 0-1,1 1 1,-1-1 0,3 6 1,0 1 0,0-1 0,-1 1 0,0 0 0,-1 0 0,1 0-1,-1 0 1,-1 0 0,1 0 0,-1 0 0,0 0 0,-1 0 0,0 0 0,0 0 0,0 0 0,-1 0 0,-4 10 0,1-2-9,-1-1 1,0 0-1,-2 0 1,1 0 0,-1-1-1,-1-1 1,-14 17-1,22-28-9,0-1-1,0 1 1,0 0 0,0 0-1,0 0 1,0 1 0,0-1-1,1 0 1,-1 0-1,0 0 1,1 1 0,-1-1-1,1 0 1,-1 0-1,1 1 1,0-1 0,-1 1-1,1-1 1,0 0-1,0 1 1,0-1 0,0 0-1,0 1 1,0-1 0,1 1-1,-1-1 1,1 2-1,1 0 13,1 1 0,-1-1 0,1 0 0,0 0 0,0 0 0,0-1 0,0 1 0,4 1 0,13 12 18,32 36-203,-38-36 250,0-1 0,2 0 0,-1-2 0,2 0 0,25 16 0,-38-26-256,1-1-1,0 0 1,0 0-1,0 0 1,1-1-1,-1 0 1,0 0-1,1 0 0,-1 0 1,0-1-1,1 0 1,-1 0-1,0-1 1,1 1-1,-1-1 1,0 0-1,1-1 0,-1 1 1,0-1-1,0 0 1,0 0-1,0-1 1,-1 1-1,1-1 1,-1 0-1,6-5 0,8-5-2406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50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 3356,'0'0'9863,"4"-2"-9869,-2 1 6,0 1-1,1-1 1,-1 0-1,0 1 1,1-1-1,-1 1 1,1 0-1,-1 0 1,1 0-1,-1 0 1,5 1-1,29 1 19,-33-2-6,17 2 22,57 7-4,-74-9-44,70 2 14,57-9 31,-79 2-18,-48 4-7,16 1-48,88-1 34,-104 2 3,34 1 1,49 0 10,-83-2 3,1 0 11,140-10 92,-90 7-142,122-12-72,-46 0 98,-50 3-4,-77 11-13,34-1 103,-24 2-63,-5 1-18,1-1-1,-1-1 1,1 0-1,-1 0 1,16-5 0,-21 6 65,7-3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1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 3280,'-52'57'4727,"45"-48"-4523,0 1-1,0 0 0,1 1 0,0-1 0,1 1 1,0 0-1,1 0 0,0 1 0,1 0 0,1-1 1,-1 1-1,0 24 0,3-35-191,0 1 0,0 0 0,0-1-1,0 1 1,1 0 0,-1-1 0,0 1 0,1-1 0,0 1 0,-1-1-1,1 1 1,0-1 0,-1 1 0,1-1 0,0 0 0,0 1 0,0-1 0,1 0-1,-1 0 1,0 0 0,0 0 0,0 0 0,1 0 0,-1 0 0,1 0-1,-1 0 1,1-1 0,-1 1 0,1-1 0,-1 1 0,1-1 0,-1 1 0,1-1-1,0 0 1,-1 0 0,1 0 0,-1 0 0,1 0 0,2 0 0,8-1 66,-1 0 0,1-1 0,0-1 0,13-4 0,-16 5 80,20-6 143,-8 1-57,0 2 0,35-5 0,-48 10-211,1 0 0,0 0 0,-1 0 0,1 1 0,-1 1 0,1 0 0,-1 0 0,0 0 0,15 7 0,-6-2 2,-6-3-22,1 1 0,0 0 0,-1 1 0,0 0 0,0 0 0,-1 2 0,0-1 0,0 1 0,0 0 0,-1 1 0,12 14 0,-21-21-12,1 0 1,-1 0-1,1 1 1,-1-1-1,0 0 0,0 0 1,1 0-1,-1 0 1,-1 0-1,1 0 1,0 0-1,-1 1 0,1-1 1,-1 0-1,-1 3 1,-12 29-23,9-27-15,0 0-1,0-1 1,0 0 0,0 0 0,-1-1-1,0 1 1,-1-1 0,1-1-1,-1 1 1,0-1 0,0 0 0,-13 5-1,-2 0-321,0-2 0,0-1 0,-24 5 0,-18-4-2839,36-8 855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5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3804,'0'4'9643,"-4"34"-9589,-1 67 537,17 184 0,-5-233-1201,2 25-4133,-9-62 1954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53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87 3336,'0'0'8163,"22"-9"-8095,221-9 115,-45 20-153,24-3-12,-160 1-5,222 8-54,-207-6 31,74-2 42,8-8 37,-29 1-21,-97 6-63,0-1-1,53-12 1,-32 5 41,42-8-43,-94 17 40,66-11 275,-62 10 165,3 0-82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56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3520,'0'0'5711,"-2"4"-5564,-92 193 855,37-73-813,-31 81-63,87-204-138,1-1 9,0 0-1,1 0 1,-1 0 0,0 0 0,0 0 0,0 0-1,0 0 1,0 0 0,0 0 0,1 0-1,-1 0 1,0 0 0,0 0 0,0 0-1,0 1 1,0-1 0,0 0 0,0 0-1,1 0 1,-1 0 0,0 0 0,0 0-1,0 0 1,0 0 0,0 0 0,0 0-1,0 1 1,0-1 0,0 0 0,0 0-1,0 0 1,0 0 0,0 0 0,0 0-1,1 0 1,-1 1 0,0-1 0,0 0-1,0 0 1,0 0 0,0 0 0,0 0-1,0 0 1,-1 1 0,1-1 0,0 0 0,0 0-1,0 0 1,0 0 0,0 0 0,0 0-1,0 1 1,0-1 0,0 0 0,0 0-1,0 0 1,0 0 0,0 0 0,0 0-1,-1 0 1,1 0 0,0 0 0,0 0-1,0 1 1,0-1 0,0 0 0,50-44 48,45-51 1,-11 10-40,95-95-85,-178 179 87,-1 1 0,0-1 0,0 1 0,0 0 0,0 0 0,0-1 0,0 1 0,1 0 0,-1 0 1,0 0-1,0-1 0,0 1 0,0 0 0,1 0 0,-1 0 0,0 0 0,0-1 0,0 1 0,0 0 1,1 0-1,-1 0 0,0 0 0,0 0 0,1 0 0,-1 0 0,0 0 0,0 0 0,1-1 1,-1 1-1,0 0 0,0 0 0,0 0 0,1 0 0,-1 0 0,0 0 0,0 1 0,1-1 0,-1 0 1,0 0-1,0 0 0,1 0 0,-1 0 0,0 0 0,0 0 0,0 0 0,1 0 0,-1 1 0,0-1 1,0 0-1,0 0 0,1 0 0,-1 1 0,-2 15 6,0-1 1,-1 1-1,-1 0 1,-1-1-1,-6 17 0,-38 79 63,43-99-76,-195 368 69,180-335-407,20-44 351,6-6-21,129-168-149,35-40 53,64-44-145,-171 189 378,-61 66-96,-1 3-31,0-1-1,0 0 0,0 0 1,0 0-1,0 0 0,0 0 1,1 1-1,-1-1 0,0 0 1,0 0-1,0 0 1,0 0-1,0 1 0,0-1 1,0 0-1,0 0 0,0 0 1,1 0-1,-1 0 0,0 0 1,0 0-1,0 1 0,0-1 1,0 0-1,1 0 0,-1 0 1,0 0-1,0 0 1,0 0-1,0 0 0,1 0 1,-1 0-1,0 0 0,0 0 1,0 0-1,0 0 0,1 0 1,-1 0-1,0 0 0,0 0 1,0 0-1,0 0 0,1 0 1,-1 0-1,0 0 1,0 0-1,0-1 0,0 1 1,1 0-1,-1 0 0,0 0 1,0 0-1,0 0 0,0 0 1,0 0-1,0-1 0,0 1 1,1 0-1,-1 0 0,0 0 1,0 0-1,0-1 1,0 1-1,0 0 0,0 0 1,0 0-1,0-1 0,-3 21 45,-1-1-1,-1 0 1,-1-1-1,-11 26 1,-38 75 136,46-101-168,-233 412 546,109-204-545,15 8-105,117-232 15,8-7-81,26-24 132,-1-1 0,-2-2 0,36-47 0,-1 2-12,196-238-80,-164 196-4,64-70 127,-39 54 141,-115 127 24,1-1-66,-8 9-97,0 0 1,0 0 0,0 0 0,0 0 0,0 0 0,0 0-1,0 0 1,0 0 0,0 0 0,0 0 0,0 0-1,0 0 1,0 1 0,0-1 0,0 0 0,0 0 0,0 0-1,0 0 1,0 0 0,0 0 0,0 0 0,0 0-1,0 0 1,0 0 0,0 0 0,0 0 0,0 0 0,0 0-1,0 1 1,0-1 0,0 0 0,1 0 0,-1 0-1,0 0 1,0 0 0,0 0 0,0 0 0,0 0 0,0 0-1,0 0 1,0 0 0,0 0 0,0 0 0,0 0-1,-20 54 40,-4-1-1,-1-1 0,-56 84 1,27-45 18,-160 247 105,112-182-116,92-141-55,-29 44-107,2 1-1,3 3 1,-28 71-1,61-132 73,8-8-69,42-48 58,66-96 0,-21 24 22,180-234-55,-45 57 50,-58 55 195,-139 197 575,-31 49-610,-3 9-94,-18 41 55,-3-1-1,-54 84 0,29-51-65,-233 366 325,179-285-271,59-97-46,2 1 0,4 3 0,-30 72 0,42-83-114,16-39-43,0 0-1,2 1 0,-6 21 1,13-37 63,7-9-217,12-9 252,-1 0 0,0-2 0,29-37 0,49-74-34,-46 58 33,157-183-25,-138 172 10,86-120-88,-62 76 147,-17 15 189,-75 109-187,-1 6-5,-1 0-1,1-1 1,-1 1 0,1 0-1,-1-1 1,-1 1 0,1-1-1,-1 1 1,-4 7 0,-32 80 2,-55 74 43,-119 158 0,57-92-5,40-64-67,-57 98-26,163-250 14,4-8-78,0 0 0,1 0 0,0 1 0,0-1 0,-3 16 0,6-22 36,9-8-188,8-7 234,-1-1 1,0 0 0,19-24-1,331-420-97,-2 45-47,-306 351 113,-55 61 43,-2 1 12,0 0 0,0 0 0,0 1-1,0-1 1,0 0 0,0 0 0,0 1 0,0-1 0,0 0 0,0 0 0,0 1 0,0-1 0,0 0 0,0 0 0,0 1 0,0-1 0,0 0 0,0 0 0,1 0 0,-1 1-1,0-1 1,0 0 0,0 0 0,0 0 0,1 0 0,-1 1 0,0-1 0,0 0 0,0 0 0,1 0 0,-1 0 0,0 0 0,0 0 0,0 0 0,1 1 0,-1-1 0,0 0-1,0 0 1,1 0 0,-1 0 0,0 0 0,0 0 0,1 0 0,-1 0 0,0 0 0,0 0 0,1 0 0,-1-1 0,0 1 0,0 0 0,0 0 0,1 0 0,-1 0 0,0 0-1,0 0 1,0 0 0,1-1 0,-1 1 0,0 0 0,0 0 0,0 0 0,0 0 0,1-1 0,-1 1 0,0 0 0,0 0 0,-3 19 33,-2 0-1,0 1 1,-1-2 0,-14 34 0,-47 77 72,36-72-86,-225 352 177,88-154-36,97-123-175,30-51-258,41-81 260,0 0-1,0 0 1,1-1-1,-1 1 1,0 0-1,0 0 0,1 0 1,-1 0-1,0 0 1,1 0-1,-1 0 0,0 0 1,0 0-1,1 0 1,-1 1-1,0-1 1,0 0-1,1 0 0,-1 0 1,0 0-1,0 0 1,1 0-1,-1 0 0,0 1 1,0-1-1,1 0 1,-1 0-1,0 0 0,0 1 1,0-1-1,0 0 1,1 0-1,-1 1 1,0-1-1,0 0 0,0 0 1,0 1-1,0-1 1,0 0-1,0 0 0,0 1 1,1-1-1,-1 0 1,0 0-1,0 1 1,0-1-1,0 0 0,0 1 1,-1-1-1,1 0 1,0 0-1,0 1 0,0-1 1,0 0-1,0 0 1,0 1-1,0-1 0,0 0 1,-1 0-1,1 1 1,38-28-10,-1-2 1,-2-1 0,-1-2 0,40-47-1,21-20-62,40-46 58,-94 97 43,3 1 1,1 2 0,55-41-1,-100 86-5,1-1 0,0 0-1,-1 1 1,1-1 0,0 1-1,-1-1 1,1 1-1,0-1 1,0 1 0,0-1-1,-1 1 1,1 0 0,0-1-1,0 1 1,0 0 0,0 0-1,0 0 1,-1 0-1,1 0 1,0 0 0,0 0-1,0 0 1,0 0 0,0 0-1,0 0 1,-1 0 0,1 1-1,0-1 1,0 0-1,1 1 1,-1 1 0,-1-1 0,1 0 0,0 1 0,-1-1 0,1 1-1,-1-1 1,0 1 0,1-1 0,-1 1 0,0-1 0,0 1 0,0-1 0,0 1 0,0-1-1,0 1 1,-1-1 0,1 1 0,0-1 0,-2 2 0,-7 31 80,-2 0 0,-1-1 0,-2-1 0,-21 37 0,-83 121 205,48-81-181,28-43-71,11-19-54,2 1-1,-35 78 1,55-94-252,10-32 249,-1-1 1,0 1-1,1 0 0,-1-1 0,0 1 1,1 0-1,-1 0 0,1-1 1,-1 1-1,0 0 0,1 0 1,-1 0-1,1-1 0,-1 1 1,1 0-1,-1 0 0,1 0 0,-1 0 1,0 0-1,1 0 0,-1 0 1,1 0-1,-1 0 0,1 0 1,-1 0-1,1 1 0,-1-1 1,1 0-1,-1 0 0,0 0 0,1 0 1,-1 1-1,1-1 0,-1 0 1,0 1-1,1-1 0,-1 0 1,0 0-1,1 1 0,-1-1 1,0 1-1,0-1 0,1 0 0,-1 1 1,0-1-1,0 1 0,1-1 1,-1 0-1,0 1 0,0-1 1,0 1-1,0-1 0,0 1 1,0-1-1,0 1 0,0-1 0,0 1 1,0-1-1,0 1 0,0-1 1,0 0-1,0 1 0,0-1 1,-1 1-1,1-1 0,0 1 1,0-1-1,58-43-58,-1-2 0,58-61 0,-63 57 255,-44 43 192,-7 9-168,-11 19-140,-26 31-302,5-16-173,-2 3-1845,-45 43 1,50-58-211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0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1 3476,'0'0'2845,"-4"4"-2539,-93 122 2616,96-124-2840,-24 37 764,35-55-538,0 0 1,25-29-1,-33 43 469,-6 10-726,-14 23-18,-141 264 12,159-295-49,0 0 0,0 1 0,-1-1 0,1 0-1,0 0 1,0 0 0,0 0 0,0 0 0,0 0 0,0 1 0,0-1 0,-1 0 0,1 0 0,0 0 0,0 0 0,0 0 0,0 1 0,0-1 0,0 0 0,0 0-1,0 0 1,0 1 0,0-1 0,0 0 0,0 0 0,0 0 0,0 0 0,0 1 0,0-1 0,0 0 0,0 0 0,0 0 0,0 0 0,0 1 0,0-1 0,0 0-1,0 0 1,1 0 0,-1 0 0,0 1 0,0-1 0,0 0 0,0 0 0,0 0 0,0 0 0,1 0 0,-1 0 0,0 0 0,0 1 0,0-1 0,0 0 0,1 0-1,-1 0 1,0 0 0,0 0 0,0 0 0,0 0 0,1 0 0,-1 0 0,0 0 0,0 0 0,0 0 0,0 0 0,1 0 0,-1 0 0,0 0 0,0 0-1,1 0 1,20-10-35,26-23 75,225-230-111,-183 181 107,-88 81 33,-6 13-26,-13 28-27,-1-1 0,-36 55 0,-66 79-5,34-50 22,-101 177-664,188-300 626,0 0 0,0 0-1,0 0 1,0 0 0,0 0-1,1 0 1,-1 0 0,0 0-1,0 0 1,0-1 0,0 1-1,0 0 1,0 0 0,0 0-1,0 0 1,0 0 0,0 1-1,1-1 1,-1 0 0,0 0-1,0 0 1,0 0 0,0 0-1,0 0 1,0 0 0,0 0-1,0 0 1,0 0 0,0 0-1,0 0 1,0 0 0,0 0-1,1 0 1,-1 0 0,0 0-1,0 0 1,0 0 0,0 0-1,0 1 1,0-1 0,0 0-1,0 0 1,0 0 0,0 0-1,0 0 1,0 0 0,0 0-1,0 0 1,0 0 0,0 0-1,0 1 1,0-1 0,0 0-1,0 0 1,0 0 0,0 0-1,0 0 1,0 0 0,0 0-1,14-7-80,24-23 116,206-218-188,86-79 120,-197 200 366,-132 126 23,-1 8-299,-1 7-17,-1 0 1,-1-1-1,0 1 0,-1 0 1,0-1-1,-12 26 1,-45 78 102,55-106-127,-326 538 400,165-281-510,138-208-329,28-57 368,9-8-54,19-16 104,0-1 0,-2-1 0,-1-1 0,22-27 0,90-124-106,-50 61 76,112-121 33,41-53 42,-204 242 348,-34 44-328,0 2-43,-1 0 0,1 1-1,-1-1 1,0 1 0,1-1-1,-1 0 1,0 1 0,1-1 0,-1 1-1,0-1 1,0 1 0,1-1-1,-1 1 1,0-1 0,0 1-1,0-1 1,0 1 0,0-1-1,0 1 1,0 0 0,0-1-1,0 1 1,0-1 0,0 1-1,0-1 1,0 1 0,0-1-1,0 1 1,0-1 0,-1 1 0,1 0-1,-12 33 64,-24 42-12,36-76-57,-135 245 216,-220 301 0,196-282-242,113-183-451,44-70-15,15-16 402,22-25 73,487-651-672,-178 263 364,-297 360 344,-31 37 245,32-34 1,-47 54 280,-6 13-459,-47 102 82,-116 189 1,-105 101-18,64-128-57,-16 24-81,145-188-68,-67 107-1204,146-218 1108,7-5-540,14-10 594,0-2 0,0 0 0,-2-2 0,22-24 0,67-93-112,-35 43 58,293-390-297,100-116 535,-283 387 1241,-181 212-1307,-1-1 0,0 0 0,0 0 0,0 0 0,0 0 0,0 1 0,0-1 0,0 0 0,0 0 0,0 0 1,1 0-1,-1 1 0,0-1 0,0 0 0,0 0 0,0 0 0,0 0 0,1 0 0,-1 0 0,0 0 0,0 1 1,0-1-1,0 0 0,1 0 0,-1 0 0,0 0 0,0 0 0,0 0 0,1 0 0,-1 0 0,0 0 0,0 0 1,0 0-1,1 0 0,-1 0 0,0 0 0,0 0 0,0 0 0,1 0 0,-1-1 0,0 1 0,-16 40 186,-30 53-172,-167 301 326,-13-55-143,-40 7-90,-1 4 33,250-327-220,2 1 0,0 0 0,1 1 0,-18 48 0,31-71 31,2-2-81,0 1 105,0-1 0,0 1 0,-1-1-1,1 0 1,0 1 0,0-1 0,0 0 0,-1 1 0,1-1 0,0 0 0,0 0-1,0 0 1,0 0 0,-1 0 0,1 0 0,0 0 0,0 0 0,0 0 0,0 0 0,0-1-1,-1 1 1,1 0 0,0 0 0,0-1 0,0 1 0,0-1 0,39-30-57,-2-1 0,-1-2 0,35-42 0,97-131 17,-149 182 44,509-657-300,-407 524 188,65-78-138,-132 162 742,-54 73-212,-5 12-236,-23 53 41,-3-1 0,-57 88 0,-99 122 122,92-140-81,-239 334 258,308-431-396,12-20-37,0 2 0,2 0-1,0 0 1,1 1 0,1 0-1,-9 26 1,27-51 31,26-22-7,-1-2-1,-1-1 1,33-42 0,87-118-54,-140 174 62,78-97-120,149-146-1,-216 237 142,70-73 697,-92 94-616,-2 2-77,0 0-1,0-1 1,0 1 0,0 0-1,0 0 1,0-1 0,0 1-1,0 0 1,0 0 0,0 0-1,1-1 1,-1 1 0,0 0-1,0 0 1,0 0 0,0 0-1,1-1 1,-1 1 0,0 0-1,0 0 1,0 0 0,1 0-1,-1 0 1,0-1 0,0 1-1,0 0 1,1 0 0,-1 0-1,0 0 1,0 0 0,1 0-1,-1 0 1,0 0 0,0 0-1,1 0 1,-1 0 0,0 0-1,0 0 1,0 0 0,1 0-1,-1 0 1,0 0 0,0 1-1,1-1 1,-1 0 0,0 0-1,0 0 1,0 0 0,1 0-1,-1 1 1,0-1 0,0 0-1,0 0 1,0 0 0,1 0-1,-1 1 1,0-1 0,0 0-1,0 0 1,0 0 0,0 1-1,0-1 1,0 0 0,0 1-1,-3 22 65,-2-1 1,-1 1-1,-1-1 0,-1 0 0,-21 40 0,-69 106 111,67-119-119,-67 103 121,-67 119 48,154-252-278,2 1-1,0-1 1,1 2 0,2-1 0,-7 31 0,12-50 32,1 0 1,0-1-1,0 1 0,-1 0 0,1 0 1,0 0-1,0 0 0,0 0 1,0 0-1,0 0 0,1 0 0,-1 0 1,0 0-1,0 0 0,1 0 0,-1-1 1,0 1-1,1 0 0,-1 0 1,1 0-1,-1 0 0,1-1 0,-1 1 1,1 0-1,0-1 0,-1 1 1,1 0-1,0-1 0,0 1 0,-1-1 1,1 1-1,0-1 0,0 1 1,0-1-1,0 0 0,0 1 0,-1-1 1,1 0-1,0 0 0,0 0 1,0 1-1,0-1 0,0 0 0,0 0 1,0-1-1,0 1 0,0 0 1,1 0-1,41-11-185,17-20 113,0-3 1,-2-2 0,-2-3 0,73-65 0,2 0 151,-27 28 70,-102 75-102,1-1 69,-3 2-100,0 0 1,1 0 0,-1 0-1,0 0 1,0-1-1,0 1 1,0 0 0,0 0-1,1 0 1,-1 0-1,0 0 1,0 0 0,0-1-1,1 1 1,-1 0-1,0 0 1,0 0 0,0 0-1,1 0 1,-1 0 0,0 0-1,0 0 1,1 0-1,-1 0 1,0 0 0,0 0-1,0 0 1,1 0-1,-1 0 1,0 0 0,0 0-1,0 0 1,1 1-1,-1-1 1,0 0 0,0 0-1,0 0 1,1 0-1,-1 0 1,0 0 0,0 1-1,0-1 1,0 0-1,0 0 1,1 0 0,-1 1-1,0 5 14,0 1 1,0-1-1,-1 1 0,0-1 0,0 0 0,-1 1 0,0-1 1,0 0-1,0 0 0,-1 0 0,-4 8 0,-46 69 75,21-37-40,-90 121 69,42-63-278,79-103 116,-1 0 0,1 1 0,0-1 0,-1 1-1,1-1 1,0 1 0,0-1 0,0 1 0,1 0 0,-1-1-1,0 1 1,0 0 0,1 0 0,-1-1 0,1 1 0,0 0-1,0 0 1,-1 0 0,1 2 0,2-3-11,-1-1-1,0 0 1,1 0 0,-1 0 0,0 0-1,1 0 1,-1 0 0,0 0 0,1 0-1,-1-1 1,0 1 0,0 0 0,1-1-1,-1 1 1,0-1 0,0 0 0,0 1-1,1-1 1,0-1 0,73-47-790,29-37 1113,-103 85-169,-10 5-1894,-31 13-257,11-7-241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2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904 3 3356,'0'0'2169,"24"-2"1247,-10 1 5507,-655 82-8059,422-53-805,217-27-50,-1-1-4,-5 3-3,6-2 6,-42 3-557,24-2-2119,18-2 1922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2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365 1 3012,'-6'13'9666,"-3"4"-9358,0 0 0,-16 20 1,-153 133 1039,59-61-523,117-108-774,1 0-11,0 0 1,-1 1-1,1-1 0,0 0 1,0 0-1,0 1 1,0-1-1,0 0 0,0 1 1,0-1-1,0 1 1,0 0-1,1-1 0,-1 1 1,1 0-1,-1-1 1,1 1-1,0 0 0,0-1 1,-1 4-1,3-2 10,-1 0 0,0-1 1,1 1-1,-1 0 0,1 0 0,0-1 0,-1 1 1,1-1-1,4 4 0,3 4-104,28 32-164,54 46 0,0-11-6311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4.7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5020,'0'0'8435,"-2"6"-8167,-4 20 181,0 1 0,2 0 0,-1 47 0,8 92 531,-1-52-621,0-49-18,-1 4-4623,-7-53-1538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5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5 108 3576,'0'0'3609,"-4"-9"-2391,4 2 2349,3 0-3428,0 1 1,0 0-1,1 0 0,0 0 1,0 1-1,0 0 1,1-1-1,0 1 1,0 1-1,0-1 0,0 1 1,1 0-1,0 0 1,0 0-1,0 1 1,12-5-1,-16 7-68,-1 1-60,0-1 1,1 1-1,-1-1 0,0 1 0,0 0 0,0 0 0,0-1 1,0 1-1,1 0 0,-1 0 0,0 0 0,0 0 0,0 1 1,0-1-1,1 0 0,-1 0 0,0 1 0,0-1 0,0 0 1,2 2-1,29 7 141,-31-8-151,3 0-1,1 2 0,-1-1 0,1 0 0,-1 1 0,0 0 0,0 0-1,-1 0 1,1 0 0,0 1 0,-1-1 0,0 1 0,0 0 0,0 0-1,0 0 1,-1 0 0,0 1 0,0-1 0,0 1 0,0-1 0,0 1 0,-1 0-1,0 0 1,0-1 0,0 10 0,0-3-61,-1 0 1,0 1-1,-1-1 1,0 1-1,-1-1 1,-1 0-1,1 0 1,-2 0-1,-4 13 1,3-12-240,-1 0 1,0 0 0,-1-1-1,0 0 1,0 0-1,-1 0 1,-1-1 0,0 0-1,-15 12 1,23-21-784,-11 6-3298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5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3336,'7'-8'11708,"-3"43"-9555,-2 53-2779,4-9 670,-2-25-992,-4-51 674,2 6-258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5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32 3908,'-6'-26'8746,"5"21"-12817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6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1 117 4568,'0'0'1271,"1"4"-582,0-1-1,1 1 1,-1-1-1,1 0 1,-1 0-1,1 0 1,0 0-1,3 2 1,0-5-537,-1 0 0,1-1 0,-1 0 0,1 0 1,-1-1-1,0 1 0,0-1 0,1 0 0,-1 0 1,0 0-1,4-3 0,-7 4-6,25-26 418,-22 19-476,0 1 0,-1-1 0,0 0 0,0 0 0,-1 0-1,1-9 1,-2 13-4,-2-16 529,1 20-602,0 0-1,0-1 1,0 1-1,0 0 1,0-1-1,0 1 1,1-1-1,-1 1 1,0 0-1,0-1 1,0 1-1,0 0 1,-1-1-1,1 1 1,0-1-1,0 1 1,0 0-1,0-1 1,0 1 0,0 0-1,0-1 1,-1 1-1,1 0 1,0-1-1,0 1 1,-1 0-1,1-1 1,0 1-1,0 0 1,-1 0-1,1-1 1,0 1-1,-1 0 1,1 0-1,0 0 1,-1-1-1,1 1 1,0 0 0,-1 0-1,1 0 1,0 0-1,-1 0 1,1 0-1,-1 0 1,1 0-1,0 0 1,-1 0-1,1 0 1,0 0-1,-1 0 1,-3 2-5,2-1-4,1 0 0,-1 0 0,0 0 0,1 0 0,-1 0 0,1 0 0,-1 1 0,1-1-1,0 1 1,-1-1 0,1 1 0,0-1 0,0 1 0,0-1 0,0 1 0,0 2 0,-3 7 8,1 0-1,0 0 1,1 0 0,0 0-1,1 1 1,0-1-1,1 14 1,1-9-2,-1-4-28,1 0 1,1 0-1,0 0 0,0 0 1,1 0-1,1-1 1,0 1-1,1-1 0,0 0 1,0-1-1,9 13 0,-13-22-59,-1 1 0,1-1 0,0 0-1,0 0 1,0 0 0,0 0 0,1 0-1,-1 0 1,0 0 0,0 0-1,1 0 1,-1-1 0,0 1 0,1 0-1,-1-1 1,0 1 0,1-1 0,-1 0-1,1 1 1,-1-1 0,1 0-1,-1 0 1,1 0 0,-1 0 0,1 0-1,2-1 1,28-10-4372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55 3552,'0'0'1824,"-13"-10"2957,46-2-4345,-8 5-108,1 3-100,1 0-184,16-1-164,2 3-92,-5-2-124,-5 0-164,-3 1-328,-5 5-1168,15-4 11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6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84 3532,'0'0'2132,"-4"0"-515,-1 0-719,0-1 1,0 1-1,0-1 1,0 0-1,0-1 1,1 1-1,-9-4 1,11 3 93,4 1-965,0 0 0,0 0 0,0-1-1,0 1 1,0-1 0,0 1 0,-1-1-1,1 0 1,-1 0 0,3-3-1,64-43 929,-66 46-841,5 3-78,-7-2-32,0 1-1,1 0 0,-1 0 1,0 0-1,1 0 0,-1-1 1,1 1-1,-1 0 0,0 0 1,1 0-1,-1 0 0,0 0 1,1 0-1,-1 0 0,1 0 1,-1 0-1,0 0 1,1 0-1,-1 0 0,1 0 1,-1 1-1,0-1 0,1 0 1,-1 0-1,0 0 0,1 0 1,-1 1-1,0-1 0,1 0 1,-1 0-1,0 1 0,1-1 1,-1 0-1,0 0 0,0 1 1,1-1-1,-1 0 1,0 1-1,0 0 0,3 5 3,-1 1-1,0-1 0,-1 1 1,1-1-1,-1 1 0,-1 0 1,1-1-1,-1 1 0,-1 12 1,-14 73 73,3-20-46,7-5-47,11-25 2,-6-40 1,1-2-16,-1 1 0,0-1 1,0 1-1,1-1 0,-1 1 0,0-1 0,1 1 1,-1-1-1,0 0 0,1 1 0,-1-1 0,1 0 1,-1 1-1,0-1 0,1 0 0,-1 1 0,1-1 1,-1 0-1,1 0 0,-1 0 0,1 1 0,0-1 1,-1 0-1,1 0 0,-1 0 0,1 0 0,-1 0 1,1 0-1,-1 0 0,2 0 0,4-2-160,0 0-1,0-1 0,0 1 1,0-1-1,0 0 0,-1-1 1,1 1-1,-1-1 1,0 0-1,8-9 0,1-1-1578,-1 0-1,18-29 1,-19 24-882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7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74 3520,'0'-29'2138,"-8"-16"7405,6 46-9454,0-1-1,1 0 1,-1 0 0,0 1 0,1-1 0,-1 1-1,1-1 1,-1 1 0,1 0 0,-1 0 0,1 0 0,-1 0-1,1 0 1,0 0 0,-1 0 0,1 0 0,0 0-1,0 0 1,-1 3 0,-19 37 567,15-20-536,1 1 0,-3 26-1,5-23-25,1 1 0,2 32 0,0-49-161,1 0 0,0 0 0,1 1 0,0-1 0,0-1 0,1 1 0,0 0 0,1 0 0,6 11 0,-9-19 53,0 1 0,0-1 0,0 1 0,0-1 0,0 0 0,0 0-1,1 1 1,-1-1 0,0 0 0,1 0 0,-1 0 0,1 0 0,-1-1 0,1 1-1,-1 0 1,1-1 0,0 1 0,-1-1 0,1 1 0,0-1 0,-1 0 0,1 0-1,0 0 1,-1 0 0,1 0 0,0 0 0,-1 0 0,1 0 0,0-1 0,0 1-1,-1-1 1,1 1 0,-1-1 0,1 0 0,-1 1 0,1-1 0,-1 0 0,1 0 0,-1 0-1,0 0 1,1 0 0,-1-1 0,1 0 0,5-5 18,0 0 0,0 0 0,-1 0 0,0-1 0,0 0 0,5-11 0,-6 10 31,-1 0 1,0-1-1,-1 1 0,0-1 1,-1 0-1,0 0 1,-1 0-1,1 0 0,-2 0 1,0-1-1,0 1 1,-3-17-1,2 19-21,-1 0 0,1 0 0,-2 1 0,1-1 0,-1 0 0,-1 1 0,1-1 0,-1 1 0,0 0 0,-1 0 0,1 1 0,-2-1 0,1 1 0,-1 0 0,1 1 0,-8-6 0,-32-3-1358,34 15-4063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8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26 152 4052,'0'0'5101,"2"11"-4732,-2-11-328,0 1 1,0-1-1,0 0 0,0 0 1,0 1-1,0-1 0,1 0 1,-1 0-1,0 1 0,0-1 1,0 0-1,0 0 0,0 0 1,0 1-1,0-1 0,1 0 1,-1 0-1,0 0 0,0 1 1,0-1-1,0 0 0,1 0 1,-1 0-1,0 0 1,0 1-1,0-1 0,1 0 1,-1 0-1,0 0 0,0 0 1,1 0-1,-1 0 0,0 0 1,0 0-1,1 0 0,-1 0 1,0 0-1,0 0 0,1 0 1,-1 0-1,0 0 0,0 0 1,1 0-1,-1 0 0,0 0 1,0 0-1,0 0 0,1-1 1,-1 1-1,0 0 0,0 0 1,0 0-1,1 0 0,-1 0 1,0-1-1,20-18 104,-15 14-9,-4 2-22,3-7-69,-2 5 39,0 0-1,0 0 1,0 0 0,-1-1-1,0 1 1,1-7 0,-2 9-23,0 0 8,1-4 27,-1 0-1,0 1 1,0-1 0,-1 1-1,0-1 1,0 1-1,-3-10 1,3 13 11,1 2-49,-1 0-43,1 0-1,0 1 1,0-1-1,0 0 1,0 1 0,-1-1-1,1 1 1,0-1 0,-1 0-1,1 1 1,0-1-1,-1 1 1,1-1 0,-1 1-1,1-1 1,-1 1 0,1-1-1,-1 1 1,1-1-1,-1 1 1,1 0 0,-1-1-1,0 1 1,1 0 0,-1 0-1,0 0 1,1-1-1,-1 1 1,0 0 0,1 0-1,-1 0 1,0 0-1,1 0 1,-1 0 0,0 0-1,0 0 1,-4 5 4,0 0 0,0 0 0,1 0 1,-1 1-1,2-1 0,-1 1 0,0 0 0,1 0 0,0 1 1,1-1-1,-1 1 0,1-1 0,1 1 0,-1 0 0,1-1 1,0 1-1,1 0 0,0 14 0,0-5 1,2 1 0,0 0 0,0 0 0,2-1 0,0 1-1,11 27 1,-14-43-37,-1 1 0,1-1 0,-1 0 0,1 0 0,0 0 1,0 0-1,0 0 0,-1 0 0,1 0 0,0 0 0,0 0 0,0 0 0,1 0 0,-1 0 0,0-1 0,0 1 0,0 0 0,1-1 0,-1 1 0,0-1 0,0 0 0,1 1 0,-1-1 0,0 0 0,1 0 0,-1 1 0,0-1 0,1 0 0,-1-1 0,0 1 0,1 0 0,1-1 0,2 0-204,0 0 0,0-1-1,0 0 1,-1 0 0,1 0-1,8-6 1,-9 5-275,0 0 0,0 0-1,-1 0 1,1-1 0,-1 1 0,0-1 0,0 0 0,5-8 0,2-6-1948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8.4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29 4288,'-15'-22'7550,"12"16"-7065,3 6-425,0 0 0,0 0 0,0 0 0,0 0 0,0 0 0,0 0 0,0 0 0,0 1 0,0-1 0,0 0 0,0 0 0,0 0 0,0 0 0,0 0 0,-1 0 0,1 0 0,0 0 0,0 1 0,0-1 0,0 0 1,0 0-1,0 0 0,0 0 0,0 0 0,0 0 0,0 0 0,0 0 0,0 0 0,-1 0 0,1 0 0,0 0 0,0 0 0,0 0 0,0 1 0,0-1 0,0 0 0,0 0 0,-1 0 0,1 0 0,0 0 0,0 0 0,0 0 1,0 0-1,0 0 0,0 0 0,0 0 0,-1-1 0,6 61 626,3 0 0,2 0 1,2-1-1,33 92 0,-23-85-1188,16 86 0,-38-149 102,3 5 60,-1-2-1103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8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40 222 3000,'0'0'7856,"6"-16"-6518,0 8-1206,1-1 1,-2 0-1,1 0 0,-1-1 1,-1 0-1,0 1 0,0-1 1,-1-1-1,0 1 0,0-1 1,-2 1-1,1-1 1,-1 1-1,-1-1 0,0 0 1,-1-13-1,0 21-18,2 3-100,-1-1-1,0 1 1,0-1 0,0 1-1,1-1 1,-1 1 0,0-1-1,0 0 1,0 1 0,0-1-1,0 1 1,0-1 0,0 1-1,0-1 1,0 1 0,0-1-1,0 1 1,0-1 0,0 0-1,-1 1 1,1-1 0,0 1-1,0-1 1,-1 1 0,1 0-1,0-1 1,-1 1 0,1-1-1,0 1 1,-1-1 0,1 1-1,0 0 1,-1-1 0,1 1 0,-1 0-1,1-1 1,-1 1 0,1 0-1,-1 0 1,1 0 0,-1-1-1,1 1 1,-1 0 0,1 0-1,-1 0 1,1 0 0,-1 0-1,0 0 1,1 0 0,-1 0-1,1 0 1,-1 0 0,1 0-1,-1 0 1,1 1 0,-1-1-1,1 0 1,-1 0 0,1 0-1,-2 1 1,0 0 2,-1 0 0,1 0 0,-1 0-1,1 0 1,0 1 0,-1-1 0,1 1 0,0 0 0,0-1 0,0 1-1,0 0 1,-3 4 0,-4 11 46,1 1-1,1 0 1,1 1 0,1 0-1,0-1 1,-2 22-1,7-28-75,0 0 0,1 0-1,0 0 1,1 0 0,0 0-1,1 0 1,7 19 0,-9-28-108,9 1-217,-9-3 258,0 0 0,0 0-1,0-1 1,0 1 0,0-1 0,0 1-1,0-1 1,0 1 0,0-1-1,0 1 1,0-1 0,1 0 0,-1 0-1,0 0 1,0 0 0,0 0 0,1 0-1,1 0 1,29-11-4371,-21 5 1619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9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5 4700,'-7'-4'10093,"2"19"-9945,1 1 0,0-1 1,1 1-1,1 0 0,0 0 0,1 0 0,2 26 0,2 5 174,14 68 1,-15-105-335,0-1-1,1 1 1,0 0 0,0-1 0,1 1 0,7 11 0,-10-20-60,-1-1-72,0 1 108,1 0 1,-1-1-1,1 1 0,-1 0 1,1-1-1,-1 1 0,1-1 1,-1 1-1,1-1 1,-1 1-1,1-1 0,0 1 1,-1-1-1,1 0 0,0 1 1,-1-1-1,1 0 1,0 0-1,0 1 0,-1-1 1,1 0-1,0 0 0,0 0 1,-1 0-1,1 0 0,0 0 1,0 0-1,0 0 1,-1 0-1,1-1 0,0 1 1,0 0-1,-1 0 0,1-1 1,0 1-1,-1 0 1,1-1-1,0 0 0,28-8-1594,-14-6-2192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09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13 3796,'-9'-8'8113,"9"8"-8037,0-1 0,0 1 1,0 0-1,0 0 0,-1-1 1,1 1-1,0 0 1,0 0-1,0 0 0,-1-1 1,1 1-1,0 0 0,0 0 1,0 0-1,-1 0 1,1 0-1,0-1 0,0 1 1,-1 0-1,1 0 0,0 0 1,0 0-1,-1 0 1,1 0-1,0 0 0,-1 0 1,1 0-1,0 0 0,0 0 1,-1 0-1,1 0 1,0 0-1,0 0 0,-1 0 1,1 0-1,0 1 0,0-1 1,-1 0-1,1 0 1,0 0-1,0 0 0,-1 0 1,1 1-1,0-1 0,0 0 1,-1 0-1,-4 36 311,0-1 1,3 1-1,1 0 0,6 64 1,-1-13-120,0-42-944,2 0-1,12 45 1,-8-43-2870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10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3 285 4260,'-1'-12'769,"0"0"0,0 0-1,2 0 1,-1 0 0,1 0-1,1 0 1,0 0 0,1 1-1,0-1 1,6-11 0,-8 21-504,33-37 1671,-31 37-1866,0 1 0,0 0 0,0 0 0,0 0 1,0 0-1,0 0 0,0 1 0,0-1 0,1 1 0,-1 0 0,0 0 1,0 0-1,0 0 0,1 1 0,-1-1 0,0 1 0,0 0 1,0 0-1,0 0 0,0 0 0,0 0 0,0 1 0,2 1 1,-5-2-70,9 4-4,0 0 0,-1 1 0,0 0 0,0 1 0,-1 0 0,0 0 0,0 0 0,-1 1 0,0 0 0,0 0 0,0 1 0,5 12 0,-10-19-128,0 18-750,-2-9 126,-3-11-901,3-2 1660,-2-2-1,1 0-1,0-1 1,0 1-1,0-1 1,0 1-1,1-1 1,0 0-1,0 1 1,0-1-1,0 0 1,1 0-1,0-7 1,0 9 62,1-22 82,0 14-16,1 0 0,0 0 0,0 0 1,1 1-1,1-1 0,6-14 0,-1 3 233,-8 20-314,0-1-1,0 1 1,1 0-1,-1 0 0,1 0 1,-1 0-1,1 1 1,0-1-1,0 0 1,0 1-1,0-1 0,0 1 1,0 0-1,0-1 1,0 1-1,0 0 1,1 0-1,-1 1 0,1-1 1,-1 0-1,0 1 1,1-1-1,4 1 0,-3 0 71,42 18 319,5 22 94,-30-12-1848,-12 1-4561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10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10 3204,'0'0'4477,"-12"-10"343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10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31 5260,'4'-17'1805,"-4"14"917,0-8 3811,-9 42-6357,3 1 1,0-1 0,2 1 0,1 0-1,2 0 1,1 0 0,7 53 0,-6-80-171,-1-1 0,1 1 1,0 0-1,0-1 0,0 1 1,0-1-1,1 1 0,0-1 1,0 0-1,0 1 0,1-1 1,-1 0-1,1-1 0,0 1 1,0 0-1,0-1 0,1 1 1,-1-1-1,1 0 0,0 0 1,-1-1-1,1 1 0,1-1 1,-1 0-1,0 0 1,0 0-1,1-1 0,-1 1 1,1-1-1,0 0 0,-1 0 1,1-1-1,0 1 0,0-1 1,-1 0-1,1-1 0,0 1 1,-1-1-1,1 0 0,0 0 1,-1 0-1,8-3 0,-2 0-51,0 0 0,-1 0-1,0 0 1,0-1 0,0-1-1,0 0 1,-1 0 0,0 0-1,0-1 1,-1 0 0,0-1-1,0 0 1,-1 0 0,7-10-1,-11 15-310,4-7-389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26 3368,'0'0'4077,"0"-4"-3209,0 3-764,0 1 0,0-1 0,0 0-1,-1 0 1,1 0 0,0 0 0,0 0-1,0 0 1,-1 1 0,1-1 0,-1 0-1,1 0 1,-1 0 0,1 1 0,-1-1-1,1 0 1,-1 1 0,1-1 0,-1 0-1,0 1 1,1-1 0,-1 1 0,0-1-1,0 1 1,0-1 0,1 1-1,-1-1 1,0 1 0,0 0 0,0 0-1,0-1 1,0 1 0,1 0 0,-2 0-1,-2-1 137,-1 4-27,-9 7-107,-1 1-1,1 0 1,1 1-1,0 0 1,1 1-1,0 1 1,1 0-1,1 1 1,0-1-1,0 2 1,-13 31-1,18-34-104,0 0 0,0 1 0,1-1 0,1 1 0,0 0 0,1 0 0,1 0 0,0 0 0,1 0 0,0 0-1,1 1 1,1-1 0,0 0 0,1-1 0,8 26 0,-10-37-25,0-1 1,0 1-1,0-1 1,0 1-1,0-1 1,0 0-1,0 1 1,1-1-1,-1 0 1,0 0-1,1 0 1,-1 0-1,1 0 1,0 0-1,-1 0 0,1-1 1,0 1-1,-1-1 1,1 1-1,0-1 1,0 1-1,-1-1 1,4 0-1,-2 0-54,20-7-56,-18 5 110,0-1 0,0 0 1,0-1-1,-1 1 1,1-1-1,-1 0 1,0 0-1,0 0 0,0 0 1,-1-1-1,6-8 1,4-5-57,0-1 101,0-1-1,-2-1 0,0 0 1,-1-1-1,-1 0 0,-1-1 0,7-34 1,0 6 814,-15 50-810,0 0 1,0 0-1,0 0 0,1 1 1,-1-1-1,0 0 0,0 0 1,1 1-1,-1-1 1,0 0-1,1 1 0,-1-1 1,1 0-1,-1 1 0,1-1 1,-1 0-1,1 1 1,-1-1-1,1 1 0,-1-1 1,1 1-1,0-1 0,-1 1 1,1 0-1,0-1 1,0 1-1,-1 0 0,1-1 1,1 1-1,0 0-9,-1 1 0,0 0-1,0-1 1,1 1 0,-1 0 0,0 0-1,0 0 1,0 0 0,0 0 0,0 0 0,0 0-1,0 0 1,0 0 0,0 0 0,0 3 0,32 67-46,-26-55 117,35 100-1965,-31-84-1785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2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3124,'0'0'7416,"4"3"-7409,0 1 2,2 1-11,33 2 124,49-5 26,-86-2-143,2 0-18,166 3 135,77-6-104,-162 0-35,-49 6 32,-33-3 1,1 0-26,50 5 4,-52-5 30,22 2-26,53 1-28,-73-3 8,37 3 9,-13-2 54,62 8-39,-87-9 0,49 9 54,-42-7-69,44 4 24,-41-6-3,-11 0-10,17 3 64,68 3-89,-84-6 35,20 0 43,115-2-112,-135 2 88,35-1-75,-27 0 66,-8 1 6,13-3-42,30-3-3573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24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 3476,'0'0'6572,"8"1"-6521,147-7 580,-12-8-421,-114 11-178,0 1 0,37 3 0,25-3 36,136-15-74,-191 16-26,49 3 1,-12-1-54,-8-2 163,-38 1-6,51-5 0,7 3-25,-19 1 18,-15-1-216,-27 3 169,0-2-1,0-1 1,47-9 0,49 4 83,-117 7-85,0-1-24,12 0 21,-12 1-4,18-2-19,117-5 57,-135 7-9,37-4 21,-38 4-1168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30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23 3356,'0'0'7092,"-8"1"-6996,1 1-68,0-1 0,0 2 0,0-1 0,1 1 1,-1 0-1,1 0 0,-1 1 0,1 0 0,0 0 0,0 1 1,1-1-1,-1 1 0,1 0 0,-8 10 0,-42 47 13,31-37-64,2 0 1,-26 39 0,47-63 1,-2 4-80,2-2-13,3-4 58,167-156 115,-83 73-42,-62 60-31,-15 19-5,-8 11 4,-15 26-6,-29 42 8,-168 251-882,178-271-329,33-53 1164,2-2-153,0 0 204,0 0-1,-1-1 1,1 1 0,0 0-1,0-1 1,-1 1 0,1-1-1,-1 1 1,1-1 0,1-3-1,-1 3-2,122-134-152,-83 88 253,59-54 0,-13 13 157,-33 31 195,-52 56-286,-5 10-151,-13 28 25,-2 0 1,-1-2 0,-34 47 0,5-7-24,-92 137-195,-29 49-162,165-253 334,0 3 32,2-2 17,1-6-40,6-6-47,47-43 45,-3-2 0,46-61 1,38-39 60,245-195 399,-304 277-29,-73 65-321,1 1-41,7-4-4,-7 3 39,-7 11-51,-135 191 84,52-82-73,-225 297 182,133-179-118,142-185-91,-40 73 1,78-124-25,0 0 0,0 0 0,0 0 0,0 0 0,0 0-1,0 0 1,-1 0 0,1 1 0,0-1 0,0 0 0,0 0 0,0 0 0,0 0 0,0 0 0,0 0 0,0 1 0,0-1 0,0 0 0,0 0-1,0 0 1,0 0 0,0 1 0,0-1 0,0 0 0,0 0 0,0 0 0,0 0 0,0 0 0,0 1 0,0-1 0,0 0 0,0 0-1,0 0 1,0 0 0,0 0 0,0 1 0,0-1 0,0 0 0,0 0 0,0 0 0,0 0 0,1 0 0,-1 0 0,0 0 0,0 1-1,0-1 1,0 0 0,0 0 0,0 0 0,1 0 0,-1 0 0,0 0 0,0 0 0,0 0 0,0 0 0,0 0 0,1 0 0,-1 0-1,0 0 1,0 0 0,16-5 41,24-24 2,266-297 271,21-20-241,-37 72 99,-247 230 323,-42 43-307,-3 8-145,-19 34-18,-1-1-1,-48 63 0,27-41-9,-449 648 139,294-395-230,216-329-9,16-22 89,57-73 41,451-525-94,-297 393-34,-180 174 270,-64 66-129,-2 3-61,0 0 0,1 0-1,-1 0 1,-1 1-1,1-1 1,0 0-1,0-1 1,-1 1-1,1 0 1,-1 0-1,0 0 1,-2 1-1,-1 3 1,-505 674 58,91-73-11,309-416-380,108-189 293,1-1 6,-2 4 8,3-4 48,5-8-74,142-197-19,277-370 91,-172 272-75,-137 169 80,-9 10 206,-105 122-194,0 1-34,-1 0-1,0 1 1,0-1 0,1 0-1,-1 0 1,0 1 0,0-1-1,1 0 1,-1 1 0,0-1-1,0 0 1,0 1 0,0-1-1,0 0 1,0 1 0,1-1-1,-1 0 1,0 1 0,0-1-1,0 0 1,0 1 0,0-1-1,0 1 1,0-1 0,-1 0-1,1 1 1,0-1 0,0 0-1,0 1 1,0-1 0,0 0-1,-1 1 1,1-1 0,0 0-1,0 1 1,0-1 0,-1 0-1,1 0 1,-1 1 0,-12 37 29,-24 50-6,-6-2 8,-83 123 0,-74 73 63,40-61-30,20-27-45,-24 37-18,126-173 1,4 2 0,-30 69 0,60-120-25,2-5 0,0 1 0,1 0 1,0-1-1,-1 1 0,2 0 1,-1 0-1,0-1 0,1 11 1,0-13-37,5-2-21,1-2 79,0-1-1,1 1 1,-1-1 0,0 0-1,-1-1 1,1 1 0,0-1-1,-1 0 1,0 0 0,0-1-1,5-6 1,55-69 35,-22 25-19,236-289 19,-151 185 0,-29 37-19,61-63 47,-18 21-95,-111 125 40,-30 38-3,1-1-13,5-6-4,-5 6 52,-7 14-19,-172 280 2,115-197-12,-165 239 83,-75 122-62,268-398-149,3 1-1,-24 63 0,54-119 59,6-8-135,26-30 174,-2-1 0,-2-2 0,28-48 0,14-21-1,61-77 67,268-345-72,-324 441 53,-32 36 26,88-84 1,-122 128 28,-2 1-51,-5 9 44,-115 186-121,-192 275 130,103-162-35,-70 73-100,202-265-166,24-33-498,46-75 650,1 0 55,0-1 0,0 0 1,0 0-1,0 0 0,1 0 0,-1 1 0,0-1 1,0 0-1,0 0 0,0 0 0,0 0 0,0 0 0,1 0 1,-1 1-1,0-1 0,0 0 0,0 0 0,0 0 1,0 0-1,1 0 0,-1 0 0,0 0 0,0 0 0,0 0 1,0 0-1,1 0 0,-1 0 0,0 0 0,0 0 1,0 0-1,1 0 0,-1 0 0,0 0 0,0 0 0,0 0 1,0 0-1,1 0 0,-1 0 0,0 0 0,0 0 1,0 0-1,0-1 0,0 1 0,1 0 0,-1 0 0,0 0 1,0 0-1,0 0 0,0 0 0,0-1 0,0 1 1,1 0-1,-1 0 0,0 0 0,0 0 0,0 0 0,0-1 1,0 1-1,19-18-108,23-31 138,-38 44-52,168-213-55,71-84 22,86-47 109,-204 225 409,-124 123-215,-7 12-195,-80 135 48,-125 162 0,139-208-52,-112 142 26,-95 144-346,278-385 271,0 0-1,0 0 1,-1 1 0,1-1-1,0 1 1,0-1-1,1 1 1,-1 0 0,0-1-1,0 1 1,1 0-1,-1-1 1,1 1 0,-1 0-1,1 0 1,0-1 0,0 1-1,0 3 1,26-23-280,43-52-112,145-176 508,112-110 90,-218 263-195,-57 51 108,51-53 0,-102 94-103,0 0 0,1 0 0,-1 1 1,1-1-1,-1 0 0,1 1 0,-1-1 0,1 0 0,-1 1 1,1-1-1,0 1 0,-1-1 0,1 1 0,0-1 0,-1 1 1,1 0-1,0-1 0,0 1 0,-1 0 0,1-1 0,0 1 1,0 0-1,0 0 0,-1 0 0,2 0 0,-5 19 29,-21 37-30,-32 35 31,-3-3 1,-102 117-1,74-98-55,-62 77 38,-93 122 22,192-232-349,48-71 273,2-3 31,0 0-1,0 1 0,0-1 1,1 0-1,-1 0 1,0 0-1,0 0 0,0 0 1,1 0-1,-1 1 0,0-1 1,0 0-1,0 0 0,0 0 1,1 0-1,-1 0 1,0 0-1,0 0 0,1 0 1,-1 0-1,0 0 0,0 0 1,0 0-1,1 0 0,-1 0 1,0 0-1,0 0 1,0 0-1,1 0 0,-1-1 1,0 1-1,0 0 0,0 0 1,0 0-1,1 0 0,-1 0 1,0 0-1,0-1 1,0 1-1,0 0 0,0 0 1,1 0-1,-1 0 0,0-1 1,0 1-1,0 0 0,0 0 1,0 0-1,0 0 1,0-1-1,0 1 0,20-20-40,23-27 38,-42 46 4,522-556 439,-327 393-285,-194 163-156,-2 6 13,0 3-9,0 0 1,-1 0 0,0 0-1,-1 0 1,0 0 0,0 0-1,0-1 1,-1 1 0,0-1-1,-5 8 1,-49 81 16,34-60-11,-52 76 7,-129 145 0,90-117-29,39-46-81,74-92 83,43-32 33,54-50 1,257-225 827,-351 303-828,12-9 1,-13 11-17,0 0 0,-1 0 0,1 0 0,0 0 0,-1 0 0,1 0 0,-1 1-1,1-1 1,0 0 0,-1 0 0,1 1 0,-1-1 0,1 1 0,0-1 0,-1 0 0,1 1 0,-1-1 0,1 1 0,-1-1 0,0 1 0,1-1 0,-1 1 0,0 0 0,1-1 0,-1 1 0,0-1 0,1 1 0,-1 0 0,0-1 0,0 1 0,0 0 0,0-1-1,0 1 1,0 0 0,0-1 0,0 1 0,0 0 0,0-1 0,0 1 0,0 1 0,-3 9 1,-99 162-101,49-93-2734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35.1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207 137 3068,'1'-6'7156,"-42"41"-6873,-42 46 0,82-80-230,-5 4-49,5-3 46,4-4 278,44-36-255,4-4 100,70-45 0,-41 38 159,-78 48 80,-3 7-371,-1 5-31,-1-1-1,0 1 1,-1-1 0,0 0-1,-1 0 1,-8 12 0,-45 66 67,29-45-63,-60 87 83,-72 115-136,154-227 132,11-14-41,30-23-32,49-48-13,407-378-50,-396 357 339,-93 86-235,-4 11-1,-2 0 1,1-1-1,-1 1 0,0-1 1,-12 13-1,-57 72-84,52-65 55,-367 535 75,386-559-107,-38 74-112,40-76 89,10-7-74,14-9 86,0-2-1,-1-1 1,39-38 0,62-79 0,-48 50 8,185-177-49,-153 149 12,-71 72 62,76-67-1,-84 87 142,-36 37-98,-4 4-68,-410 598 177,88-146-76,275-363-350,58-109 216,11-8-107,37-31 133,79-82 1,42-68-27,-99 109 3,309-349-41,-176 193 218,-200 233-103,5-5 25,0-2-19,-7 10-44,0-1 1,0 0-1,0 0 1,0 0-1,0 0 1,0 0-1,0 0 1,0 0-1,0 0 1,0 0-1,0 0 1,0 0-1,0 0 1,0 0-1,0 0 1,1 0-1,-1 0 1,0 0-1,0 0 1,0 0-1,0 0 1,0 0-1,0 0 1,0 0-1,0 0 1,0 1-1,0-1 1,0 0-1,0 0 1,0 0-1,0 0 1,0 0-1,0 0 1,0 0-1,1 0 1,-1 0 0,0 0-1,0-1 1,0 1-1,0 0 1,-22 53 2,-1-1 1,-3-1-1,-34 49 1,28-47 10,-105 163 40,-253 305 0,378-506-66,-48 55-123,4 2 0,3 3 0,-43 82 0,89-138-385,12-13 217,-2-6 286,0 0 0,0-1 1,-1 0-1,1 0 1,0 0-1,-1 0 0,1 0 1,-1 0-1,1-1 1,2-1-1,68-52 18,261-310-248,-35-25 153,-135 185 93,-35 47-59,-76 93 316,-51 63-210,-82 161 490,-454 630-456,70-124 51,459-656-192,1-3-14,0 0-1,0 0 0,1 0 0,0 0 1,0 1-1,1 0 0,0-1 1,0 1-1,-1 11 0,11-21 21,10-6 26,-1 0 1,-1 0-1,1-2 0,-2 0 0,27-25 0,73-82-67,-85 86 93,322-403-173,-311 382 126,469-618-258,-454 596 606,-54 73-268,-2 4 12,0 1 0,0 0 0,0-1 0,-1 1 0,1 0 0,-1-1 0,1 1 0,-1 0 0,0-1 0,0 1-1,0-1 1,-3 5 0,-26 61-48,-57 96 65,-205 287 1,-117 77 23,-6 17-94,379-486-473,36-58 416,5-5-112,184-201-153,-141 148 284,205-249-117,46-54-6,141-118-344,-403 440 524,-36 37-2,4-8-19,-3 8-1,-6 11 4,-109 216 70,-132 152-125,-357 380 14,542-682-549,-67 109 0,126-183 460,7-6-414,23-18 494,-1-1 0,-1-1 0,-1-1 0,-1-2 0,21-29 0,22-22-25,282-321-213,-308 350 288,50-60-8,44-54-72,180-166 0,-217 237 329,-97 90 449,-7 15-614,-21 43-7,-2-1 1,-2-2-1,-52 69 0,-10 18 126,-286 380 223,372-512-414,-375 444 290,205-251-218,173-198-77,-17 19-62,2 1 0,-25 40-1,42-61-20,8-8 26,49-42 52,88-97 1,45-79-61,-118 137 49,12-12 1,413-470-58,-194 267 849,-306 312-696,-15 31-10,-3 0 0,-1-1 0,-37 48 0,11-16-37,-117 164 84,114-164-92,-239 310 46,273-358-70,-329 394 237,210-258-182,119-139-73,7-9-14,-1 1-1,2 0 1,0 1-1,1 0 1,0 0-1,-9 20 1,18-34 28,0 0-1,0 1 1,0-1 0,0 0-1,0 0 1,0 0 0,0 1-1,0-1 1,0 0 0,-1 0-1,1 0 1,0 1 0,0-1-1,0 0 1,0 0 0,0 1 0,0-1-1,0 0 1,0 0 0,0 0-1,1 1 1,-1-1 0,0 0-1,0 0 1,0 0 0,0 1-1,0-1 1,0 0 0,0 0-1,0 0 1,1 1 0,-1-1-1,0 0 1,0 0 0,0 0-1,0 0 1,1 0 0,-1 1-1,0-1 1,0 0 0,0 0-1,1 0 1,11-2-35,16-13 51,-27 14-21,30-20 3,-1-2 1,-1-2-1,-1 0 1,29-36-1,-21 23 15,229-268 12,-173 195 4,-2 2 20,183-207-33,60-14 5,-276 277 197,-56 52 124,-3 9-300,-6 18-19,-1 0 1,-1 0-1,-1-2 0,-24 39 1,-71 98 62,101-152-83,-427 582 314,343-482-354,-94 129 143,157-206-69,22-27-81,-1 0 0,1 0 0,0 0 0,0 1 0,0-1 0,1 1 0,0 0 0,-4 12 0,14-25 9,278-305-29,-43 41 118,26 18 9,-165 159-69,-101 92 169,-2 5-151,1-1-1,0 0 1,-1 0-1,0 1 1,1-1-1,-1 0 1,0 1 0,0-1-1,-1 1 1,0 3-1,-3 10 61,-52 85 30,-92 129-1,-93 92 30,217-291-128,-72 100-408,95-129 365,8-6-327,36-25 342,-1-2 1,-1-2 0,53-56 0,0 0 57,44-23-2,-137 111-32,0 5-38,0 0 43,-1 0-1,0 0 0,1 0 1,-1 0-1,-1 0 1,1 0-1,0 0 1,-1 0-1,0 0 1,0 0-1,0-1 1,-1 1-1,1 0 0,-1-1 1,-2 5-1,-34 59-6,35-62 8,-128 174-61,9-14 60,121-163-42,12-6-24,38-19 30,89-57 0,83-67 671,-219 146-600,0-1 1,-1 1-1,1 0 0,0 0 1,0 0-1,0 0 0,0 1 0,0-1 1,0 0-1,0 1 0,4-1 1,-5 1-18,-1 1 0,1-1 0,0 0 0,0 1 0,-1-1 0,1 1 0,0-1 0,-1 1 0,1-1 0,-1 1 0,1-1 0,-1 1 0,1 0 0,-1-1 0,1 1 0,-1 0 0,0 0 0,1-1 0,-1 1 0,0 0 0,0-1 0,1 1 0,-1 1 0,1 3 17,-4 0-4,-51 80 42,-14 25-641,66-105 375,0 1-57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37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972 0 3940,'0'0'11303,"-5"2"-11114,-27 12 436,30-13-377,-45 3 540,-371-17 251,322 8-823,32 2 89,-89 7 0,35 7-17,114-11-261,-17-4-590,9 1-6755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38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254 1 4484,'-2'0'9277,"-17"8"-9203,-12 11 245,1 2 0,1 1 0,1 1 0,-42 45 0,69-67-264,-3 2 56,1-1 1,-1 0-1,1 1 1,0 0 0,0 0-1,0 0 1,-5 6-1,3-3 127,4-5-153,0 1-71,0-1 0,0 1 0,0-1 0,1 1 0,-1-1 1,1 1-1,-1-1 0,1 1 0,0 0 0,-1-1 0,1 1 1,0 0-1,0-1 0,0 1 0,1 3 0,3 5 0,1 1 0,0-1 0,1 0 0,0 0 0,1 0-1,0-1 1,12 13 0,69 60-61,-58-55-12,66 41-2265,-95-67 1610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1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0 160 3124,'7'-7'9898,"2"34"-9596,-1 0 1,-2 1-1,0-1 0,3 51 1,2 9-120,-1 56-23,-10-141-154,0-35 49,-7-46-92,-25-125 0,16 119 34,15 82 12,0-4-62,1 7 65,1 0-1,-1 0 1,0 0-1,0 0 1,0 0 0,0 0-1,0 0 1,0 0-1,0 0 1,0 0-1,0 0 1,0 0 0,1 0-1,-1 0 1,0 0-1,0 0 1,0 0-1,0 0 1,0 0 0,0 0-1,0 0 1,0 0-1,0 0 1,0 0-1,1 0 1,-1 0-1,0 0 1,0 0 0,0 0-1,0 0 1,0 0-1,0 0 1,0 0-1,0 0 1,0 0 0,0 0-1,0 0 1,0 0-1,1 0 1,-1-1-1,0 1 1,0 0 0,0 0-1,0 0 1,0 0-1,0 0 1,0 0-1,0 0 1,0 0 0,0 0-1,0-1 1,50 83 159,-37-58-235,1-1 0,1 0-1,31 37 1,-45-58 38,1-1 0,-1 1 0,1-1 0,-1 0 0,1 1 0,-1-1-1,1 0 1,0 0 0,0 0 0,0 0 0,-1 0 0,1-1 0,0 1-1,0-1 1,0 1 0,0-1 0,0 1 0,0-1 0,0 0 0,1 0 0,-1 0-1,0 0 1,2-1 0,-2 0 21,0 0-1,0 0 1,0 0 0,0-1-1,0 1 1,-1-1-1,1 1 1,0-1 0,-1 0-1,1 1 1,-1-1-1,0 0 1,0 0 0,1 0-1,-1 0 1,-1 0-1,1 0 1,0 0 0,0 0-1,-1-1 1,1 1-1,-1 0 1,0-3 0,6-21 35,-2 0 0,-1-1 0,-1 0 1,-1 1-1,-2-1 0,0 0 0,-2 0 0,-11-45 1,8 32 516,5 24-268,1 14 184,3 8-375,26 45 195,39 98-1,15 29-2548,-63-150-2855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2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16 4120,'-6'-11'3074,"6"11"-2965,0 0 0,0 0 0,0 0 0,-1-1 0,1 1-1,0 0 1,0 0 0,0-1 0,0 1 0,0 0 0,0 0-1,-1 0 1,1-1 0,0 1 0,0 0 0,0 0 0,-1 0 0,1 0-1,0-1 1,0 1 0,0 0 0,-1 0 0,1 0 0,0 0-1,0 0 1,-1 0 0,1 0 0,0 0 0,0 0 0,-1 0-1,1 0 1,0 0 0,0 0 0,-1 0 0,1 0 0,0 0 0,0 0-1,-1 0 1,1 0 0,0 0 0,0 0 0,-1 0 0,1 0-1,0 0 1,0 1 0,0-1 0,-1 0 0,1 0 0,0 0-1,-5 12 5,1-1-1,1 0 0,-1 1 0,2-1 0,0 1 0,0 0 0,1 0 0,1 19 0,1 0-38,2-1 0,7 38 0,-9-64-120,0 0 1,1 0 0,-1 0 0,1 0 0,-1 0 0,1 0-1,0-1 1,1 1 0,-1-1 0,1 1 0,-1-1-1,7 5 1,-7-6 13,0-2-145,0-1 175,0 1 0,0-1 0,0 0 0,0 0 0,0 1 0,0-1 1,0 0-1,0-1 0,-1 1 0,1 0 0,0 0 0,-1-1 0,1 1 0,-1-1 0,1 0 0,-1 1 0,0-1 0,1 0 0,-1 0 1,0 0-1,0 0 0,0 0 0,-1 0 0,1 0 0,0 0 0,0-2 0,12-68-32,-12 69 39,-4-67 466,0 22 172,3 46-516,-1 0-33,1 0 0,0 0 0,0 0 0,0 0 0,0 1 0,0-1 0,0 0 0,1 0 0,-1 0 0,0 1 0,1-1 0,-1 0-1,3-3 1,60 70-501,-20-19-2865,-35-40 795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2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4 3012,'-10'-3'8616,"7"5"-8573,0 0-1,1 0 1,-1 0 0,0 1 0,1-1 0,0 1 0,0 0 0,-1-1 0,2 1-1,-1 0 1,0 0 0,1 0 0,-1 1 0,1-1 0,0 0 0,0 0 0,0 1-1,0-1 1,1 1 0,-1-1 0,1 1 0,0 5 0,-2 42 262,1-33-230,0-1 1,1 1-1,4 23 0,-3-31-114,1 0 0,0 0-1,1-1 1,0 1 0,1-1 0,0 0 0,0 0-1,8 13 1,-10-20 18,1-3-6,0 0 32,-1 0 0,1 0 0,0-1-1,-1 1 1,1-1 0,0 1 0,-1-1 0,0 0 0,1 0 0,-1 0 0,0 0 0,0 0 0,0-1 0,0 1 0,-1-1 0,1 1 0,-1-1 0,1 1-1,-1-1 1,0 0 0,0 0 0,0 0 0,1-4 0,2-5 225,-1-1 1,0 1-1,-1 0 0,0-1 0,0-12 1,-2 23-66,2-7 335,0-4-118,-1 13-370,-1 0-1,0 0 1,0 0-1,0 0 1,0 0-1,0 0 1,0 0-1,0 0 0,0 0 1,0 0-1,0 0 1,0 0-1,0 0 1,1 0-1,-1 0 1,0 1-1,0-1 1,0 0-1,0 0 0,0 0 1,0 0-1,0 0 1,0 0-1,0 0 1,1 0-1,-1-1 1,0 1-1,0 0 0,0 0 1,0 0-1,0 0 1,0 0-1,0 0 1,0 0-1,0 0 1,0 0-1,0 0 1,1 0-1,-1 0 0,0 0 1,0 0-1,0 0 1,0 0-1,0 0 1,0-1-1,0 1 1,0 0-1,0 0 1,0 0-1,0 0 0,0 0 1,0 0-1,0 0 1,0 0-1,0 0 1,0 0-1,0-1 1,0 1-1,0 0 1,0 0-1,0 0 0,0 0 1,0 0-1,0 0 1,49 112 187,-31-67-149,1-1 0,35 57 0,-48-93-58,0 1 0,-1 0 0,0 0 0,0 0 0,-1 1 1,0 0-1,-1 0 0,0 0 0,-1 0 0,0 0 0,0 0 1,-1 1-1,-1-1 0,0 11 0,0-18-67,-19 25-1503,17-28 1284,0 0 1,-1 0 0,1 0 0,0-1-1,0 1 1,-1-1 0,1 0 0,0 0-1,0 0 1,0 0 0,0 0 0,0 0-1,0 0 1,0 0 0,0-1 0,1 1-1,-4-4 1,-12-15-2524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3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1 403 3168,'0'0'5261,"1"-8"541,24 51-5584,-1 0 1,-2 1-1,-1 2 0,22 80 0,-42-124-271,-1-1-45,0-1 87,0 0 1,1 0-1,-1 0 1,0 1-1,0-1 1,0 0-1,0 0 1,0 0-1,0 1 1,0-1-1,1 0 1,-1 0-1,0 1 1,0-1-1,0 0 1,0 0-1,0 0 1,0 1-1,0-1 1,0 0-1,0 0 1,0 1-1,0-1 1,0 0-1,0 0 1,-1 0-1,1 1 1,0-1-1,0 0 1,0 0-1,0 1 1,0-1-1,0 0 1,0 0-1,-1 0 1,1 0-1,0 1 1,0-1-1,0 0 1,-1 0-1,1 0 1,0 0-1,0 0 1,0 0-1,-1 1 1,1-1-1,0 0 1,0 0-1,0 0 1,-1 0-1,1 0 1,0 0-1,0 0 1,-1 0-1,1 0 1,0 0-1,-5-5 2,1 1 1,0-1-1,1 0 0,-1 0 1,1 0-1,0 0 0,0-1 1,1 1-1,-1-1 0,1 0 1,0 0-1,1 0 0,0 0 1,-1-8-1,-1-3 113,2 0 0,0 0 0,0 0 0,2-1 0,0 1 0,1 0 0,1 0 0,1 0 0,0 0 0,1 1-1,13-30 1,-18 46-92,1-1-1,0 0 1,-1 0-1,1 0 1,-1 0-1,1 1 1,0-1-1,0 0 1,-1 1-1,1-1 1,0 0-1,0 1 1,0-1-1,0 1 1,0-1-1,-1 1 1,1 0-1,0-1 1,0 1-1,0 0 0,0 0 1,0-1-1,0 1 1,0 0-1,0 0 1,0 0-1,0 0 1,0 1-1,0-1 1,0 0-1,0 0 1,0 1-1,0-1 1,0 0-1,0 1 1,0-1-1,0 1 1,0-1-1,0 1 1,0-1-1,-1 1 0,1 0 1,0 0-1,0-1 1,-1 1-1,1 0 1,-1 0-1,2 1 1,33 42 111,-35-44-116,34 58 85,-25-41-186,1 0 0,0-1-1,1 0 1,1-1 0,0 0 0,16 14 0,-27-28 79,1 0 0,-1 0 0,1 0 0,-1-1 1,1 1-1,0 0 0,-1 0 0,1-1 0,0 0 1,-1 1-1,1-1 0,0 0 0,0 0 0,0 1 0,-1-1 1,1-1-1,0 1 0,0 0 0,-1 0 0,1-1 0,0 1 1,0-1-1,-1 1 0,1-1 0,0 0 0,-1 0 1,1 0-1,-1 0 0,1 0 0,1-1 0,3-3-4,0 0 1,0-1-1,0 1 0,-1-1 0,7-10 1,-4 2 4,0 1 0,-2-1 1,1-1-1,-2 1 0,0-1 1,-1 0-1,0 0 0,-1-1 0,-1 1 1,0-1-1,-1 1 0,-1-1 1,0 0-1,-1 1 0,-1-1 0,-1 1 1,-6-25-1,7 34 24,-1 0-1,0 1 1,0-1-1,0 0 1,-1 1-1,1 0 1,-2 0-1,1 0 1,0 0-1,-1 1 1,-7-6-1,11 9 4,-4-1 31,4 1-43,1 1 0,0 0 0,0 0 0,0-1-1,0 1 1,-1 0 0,1 0 0,0 0 0,0-1 0,-1 1 0,1 0 0,0 0 0,0 0 0,-1 0 0,1-1 0,0 1 0,0 0 0,-1 0 0,1 0 0,0 0 0,-1 0 0,1 0 0,0 0 0,-1 0 0,1 0 0,0 0 0,0 0 0,-1 0 0,1 0 0,0 0 0,-1 0 0,1 0 0,0 0 0,-1 0 0,1 1 0,0-1 0,0 0 0,-1 0 0,1 0 0,0 0 0,-1 1 0,-1 0 1,0 1 0,0-1 1,0 1-1,0 0 0,0 0 0,0 0 0,0 0 1,0 0-1,1 0 0,-1 1 0,1-1 0,-1 0 0,1 1 1,0-1-1,0 1 0,0 0 0,1-1 0,-2 4 1,2 0 3,0-1 0,-1 0 0,2 1 0,-1-1 0,1 0 0,-1 1 0,1-1-1,4 10 1,0-2-15,1 0 0,0 0 0,1 0 0,0-1 0,1 0 0,14 16 0,-18-24-23,0 0-1,0-1 1,1 1 0,-1-1-1,1 0 1,-1 0-1,1-1 1,0 1 0,0-1-1,0 0 1,1-1 0,-1 1-1,0-1 1,1 0 0,-1 0-1,0-1 1,1 1-1,-1-1 1,1-1 0,-1 1-1,1-1 1,-1 0 0,0 0-1,1 0 1,-1-1-1,0 0 1,0 0 0,0 0-1,0 0 1,6-5 0,-8 4 26,0 1 0,-1-1 0,1 0-1,-1 0 1,0 0 0,0 0 0,0-1 0,0 1 0,0 0 0,-1-1 0,1 0 0,-1 1 0,0-1 0,0 0 0,0 1 0,-1-1 0,0 0 0,1-4 0,-4-67 11,1 57 39,-2 1 0,0-1-1,-1 1 1,-1 1-1,0-1 1,-11-18 0,-57-88 1314,66 112-1134,7 9-141,-3-4-12,2 5-21,2 5 263,102 207-414,-31-73-6448,-66-129 3548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6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160 242 4976,'-1'-2'322,"0"0"0,0 0 0,0 1-1,0-1 1,0 0 0,-1 1 0,1-1-1,-1 1 1,1 0 0,-1-1 0,1 1-1,-1 0 1,0 0 0,1 0 0,-1 0-1,0 0 1,0 1 0,0-1 0,0 0-1,-3 0 1,1 1 57,-22 17 538,15-2-801,0 0 0,1 1-1,1 0 1,0 0 0,1 1 0,1 0-1,1 1 1,0 0 0,1 0-1,1 0 1,1 0 0,-2 31 0,5-40-96,-1 0 0,1 1 1,1-1-1,0 0 1,0 0-1,1 0 0,0 0 1,0 0-1,1 0 1,0 0-1,1-1 0,0 1 1,0-1-1,1 0 1,0-1-1,0 1 0,1-1 1,0 0-1,0 0 1,1 0-1,0-1 1,0 0-1,0-1 0,1 0 1,-1 0-1,1 0 1,1-1-1,8 4 0,-9-5-14,0 0 0,1-1-1,-1 0 1,1 0 0,0-1 0,-1 0-1,1 0 1,0-1 0,-1 0-1,1-1 1,0 0 0,-1 0-1,1-1 1,0 0 0,14-5-1,-12 1-3,0 0 0,0 0 0,0-1 0,-1 0 0,0-1 0,-1 0 0,0 0-1,0-1 1,-1 0 0,8-12 0,1-3 0,-1-2 0,-1 0 0,-2 0 0,-1-2 0,-1 1 0,-1-1 0,-1-1 0,7-44 0,-12 37 129,-1-1 0,-1 1 0,-3-1 0,-1 1 0,-1-1 0,-10-40-1,13 75-108,0 1-1,0 0 0,0-1 0,-1 1 0,1 0 1,0-1-1,-1 1 0,1 0 0,-1-1 0,1 1 1,-1 0-1,0 0 0,1-1 0,-1 1 0,0 0 1,0 0-1,0 0 0,-1-1 0,1 2-13,1 0 0,-1 1 0,0-1 0,1 0 0,-1 1 0,1-1 0,-1 1 0,1-1 0,-1 0 0,1 1 0,-1-1 0,1 1 0,-1-1 1,1 1-1,-1 0 0,1-1 0,0 1 0,-1-1 0,1 1 0,0 0 0,0-1 0,0 1 0,-1 0 0,1 0 0,-13 55 81,11 23-94,3-1 0,4 0 0,3 0 0,20 80 0,-17-83-503,-6-37-921,2 4-3590,-4-27 2017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4.4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1 247 3476,'0'0'1214,"1"-4"-292,7-18-100,0 1 0,2 0 0,1 0 0,1 1 0,0 0 0,2 1 0,20-23 0,-33 40-604,0 1-97,0-1 1,-1 1-1,1-1 1,0 1 0,0 0-1,0-1 1,0 1-1,0 0 1,0 0-1,1 0 1,-1 0-1,0 0 1,0 0 0,1 0-1,1-1 1,5 15-76,0 0 1,-1 0 0,-1 1 0,10 26-1,17 36-524,-31-71 393,0-1 0,1 1 0,0-1 0,0 0 0,0 0 0,1 0 0,-1 0 0,1-1 0,0 1 0,0-1 0,0 0 0,0 0 0,1 0 0,-1-1 0,1 0 0,5 2-1,-8-3 9,4-3-155,-3 1 256,-1 0-1,1 0 0,0 0 1,0 0-1,-1-1 0,1 1 1,-1-1-1,1 0 1,-1 1-1,0-1 0,0 0 1,0-1-1,0 1 0,0 0 1,0-1-1,0 1 1,-1-1-1,1 1 0,-1-1 1,0 0-1,0 1 1,0-1-1,0 0 0,0 0 1,-1 0-1,1 0 0,-1 0 1,0-5-1,0-1 50,0 0 0,0-1 0,-1 1 0,-1 0 0,0 0 0,0 0 0,0 1 0,-1-1 0,-1 1 0,1-1 0,-1 1 0,-1 0 0,0 0 0,0 1 0,0-1 0,-1 1 0,0 0 0,0 1 0,-1-1 0,0 1 0,0 1 0,0-1 0,-10-4 0,14 8-211,2 2 83,0-1 1,0 1 0,-1 0-1,1-1 1,0 1 0,-1 0-1,1 0 1,0 0-1,-1 0 1,1 0 0,-1 0-1,1 0 1,0 0 0,-1 0-1,-1 1 1,-15 8-4975,9-2 2454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4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23 4484,'0'0'1507,"-1"-11"353,0 6 1951,1 4-3746,0 1-1,0 0 0,0 0 0,-1-1 0,1 1 0,0 0 0,0-1 0,0 1 0,0 0 0,0 0 1,0-1-1,0 1 0,-1 0 0,1 0 0,0 0 0,0-1 0,0 1 0,-1 0 0,1 0 1,0 0-1,0-1 0,0 1 0,-1 0 0,1 0 0,0 0 0,0 0 0,-1 0 0,1 0 1,0-1-1,-1 1 0,1 0 0,0 0 0,0 0 0,-1 0 0,1 0 0,0 0 0,-1 0 1,-10 9 431,8-6-468,0 1-1,1-1 1,0 1-1,0-1 1,0 1-1,1 0 1,-1 0-1,-1 5 1,1 3-20,0 0-1,1 0 1,0 1 0,1-1 0,1 0 0,0 0 0,0 0 0,1 0 0,0 0 0,1 0 0,1 0-1,0 0 1,1-1 0,0 0 0,0 0 0,1 0 0,1-1 0,0 0 0,0 0 0,1 0-1,0-1 1,0-1 0,1 1 0,12 8 0,12 13-145,-32-29 112,-1 15-28,0-14 50,0 0-1,0 0 1,0 1 0,0-1 0,0 0-1,0 1 1,-1-1 0,1 0 0,-1 0-1,0 0 1,0 1 0,0-1 0,-1 2-1,-2 2-148,0 0-1,0 0 0,-1-1 1,0 0-1,0 1 0,0-2 1,0 1-1,-1-1 0,0 0 1,-11 7-1,15-11-434,-14-1-2973,13 0 912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5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7 4268,'-1'-7'10886,"39"114"-10343,38 103-491,-29-70-4021,-43-127 1507,1-2-331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5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11 241 3940,'-1'-3'1040,"-2"-10"-13,0 1 0,1-1-1,1 0 1,0 1-1,2-17 1,-1 20-751,1 0 0,1 0 0,0 0 0,0 0 0,0 0-1,1 1 1,0-1 0,1 1 0,0 0 0,0 0 0,1 0 0,0 1 0,9-11 0,-12 16-228,0 0 1,1 1 0,-1-1-1,1 0 1,0 1 0,-1 0-1,1-1 1,0 1 0,0 0 0,0 1-1,0-1 1,-1 0 0,1 1-1,0 0 1,0-1 0,0 1-1,0 0 1,0 1 0,0-1-1,0 0 1,0 1 0,0 0-1,0 0 1,0-1 0,3 3-1,1 0-63,-1-1 0,0 1 0,0 1 0,0-1 0,0 1-1,0 0 1,-1 0 0,1 1 0,-1-1 0,7 9-1,-5-2-325,1-1-1,-1 1 0,8 18 0,-1 22-5590,-13-40 3339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5.9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50 285 3804,'-2'-14'1038,"-1"-1"0,2 0 0,0 0 0,1 0 0,0 0 0,1 0 0,1 0 1,4-19-1,-5 32-963,0 1 1,-1-1-1,1 1 1,0-1 0,0 1-1,0 0 1,0-1-1,0 1 1,0 0 0,0 0-1,0 0 1,1 0-1,-1 0 1,0 0 0,1 0-1,-1 0 1,1 0-1,-1 1 1,1-1 0,-1 0-1,1 1 1,-1 0 0,1-1-1,-1 1 1,4 0-1,-2-1-21,0 1 0,0 0 0,0 0 0,0 1 0,0-1 0,0 1 0,0-1 0,0 1 0,-1 0 0,1 0 0,0 0 0,5 4-1,2 2-24,0 1-1,0 0 0,-1 1 0,0 0 1,0 1-1,-1 0 0,11 18 0,-14-20-777,0 1 0,-1-1 0,0 1 0,-1 0 0,0 0 0,0 1-1,1 11 1,-1-5-2304</inkml:trace>
  <inkml:trace contextRef="#ctx0" brushRef="#br0" timeOffset="1">10 11 4500,'0'0'3837,"-10"-10"-1729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6.3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29 4512,'-4'-27'7024,"4"26"-6962,0 1 1,0 0-1,0 0 0,0 0 1,-1 0-1,1 0 0,0 0 1,0 0-1,0 0 0,-1 0 1,1-1-1,0 1 0,0 0 1,0 0-1,0 0 0,-1 0 1,1 0-1,0 0 0,0 0 0,0 0 1,-1 0-1,1 0 0,0 1 1,0-1-1,0 0 0,-1 0 1,1 0-1,0 0 0,0 0 1,0 0-1,0 0 0,-1 0 1,1 0-1,0 1 0,0-1 0,0 0 1,0 0-1,0 0 0,-1 0 1,1 0-1,0 1 0,0-1 1,0 0-1,0 0 0,0 0 1,0 0-1,0 1 0,0-1 1,0 0-1,0 0 0,0 0 0,0 1 1,0-1-1,0 0 0,0 1 1,-2 4 32,0 0 1,1 0 0,0 0 0,0 0-1,1 1 1,-1-1 0,1 0-1,0 0 1,1 8 0,0 0-154,1 1 0,1-1 1,0 1-1,1-1 0,0 0 0,1-1 1,0 1-1,1-1 0,1 0 1,-1 0-1,2 0 0,0-1 0,18 19 1,-24-28-68,0-1 1,0 1 0,0-1 0,0 1-1,0-1 1,1 0 0,-1 0-1,0 0 1,0-1 0,1 1-1,-1 0 1,1-1 0,-1 1-1,0-1 1,1 0 0,-1 0 0,1 0-1,-1 0 1,1 0 0,-1-1-1,1 1 1,-1-1 0,0 0-1,1 1 1,-1-1 0,0 0 0,0 0-1,1-1 1,2-1 0,-1 0-225,1 0 1,-1-1 0,-1 1-1,1-1 1,0 0 0,-1 0-1,0 0 1,0 0 0,0-1-1,0 1 1,-1-1 0,3-6-1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6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167 403 7181,'0'-22'148,"-2"0"0,-1 0 1,0 0-1,-2 0 1,0 1-1,-1 0 0,-16-35 1,0 13 1873,-1 1 1,-40-55-1,61 95-1664,0-2 103,-3-2-520,2 10 1740,3 5-1652,0-1 0,1 1 0,0 0 0,1-1 0,0 1 0,0-1 0,1 0 0,0 0 0,5 11 0,78 190 134,-20-40-2157,-45-105-3005,-15-43 1844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7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1 401 4160,'0'0'1381,"-1"-3"-265,2-3-869,-1 1 0,1 0 0,0 0-1,0 0 1,0 0 0,1 0 0,0 0 0,0 0-1,0 0 1,1 0 0,-1 1 0,1-1-1,0 1 1,1 0 0,-1 0 0,8-6 0,18-30 660,-26 35-766,1 1 0,0-1 0,0 1 0,0 0 0,0 0 0,1 1 0,7-6-1,-4 3 153,-6 5-102,5-4 66,-6 5-240,-1 0-1,0-1 0,0 1 1,1-1-1,-1 1 0,0 0 1,1-1-1,-1 1 0,0 0 1,1-1-1,-1 1 0,0 0 1,1 0-1,-1-1 0,1 1 1,-1 0-1,1 0 0,-1 0 1,1-1-1,-1 1 0,0 0 1,1 0-1,-1 0 0,1 0 1,-1 0-1,1 0 0,-1 0 1,2 0-1,5 1 72,-1 0 0,1 1 0,0 0 0,0 0 0,-1 0 0,1 1 0,-1 0 0,0 0 0,0 0 0,0 1 0,0 0-1,-1 0 1,1 1 0,-1-1 0,0 1 0,0 0 0,-1 1 0,0-1 0,7 11 0,29 56-1162,-15-4-4255</inkml:trace>
  <inkml:trace contextRef="#ctx0" brushRef="#br0" timeOffset="0.27">94 0 3796,'0'0'5021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7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28 114 5056,'0'0'1907,"-12"6"7319,11-6-9154,0 0-1,1 0 1,-1 0-1,1 0 1,-1 0-1,1 0 1,-1 0-1,1 0 1,-1 0-1,0 0 1,1 1-1,-1-1 1,1 0-1,-1 0 1,1 1-1,-1-1 1,1 0-1,0 1 1,-1-1-1,1 0 0,-1 1 1,1-1-1,0 1 1,-1-1-1,1 1 1,0-1-1,-1 1 1,1-1-1,0 1 1,0-1-1,0 1 1,-1-1-1,1 1 1,0-1-1,0 1 1,0-1-1,0 1 1,0 0-1,0-1 0,0 1 1,0-1-1,0 1 1,0-1-1,0 1 1,1 0-1,18 36 563,-7-21-781,0-1 1,23 21-1,34 13-611,-67-48 696,2 0-15,-4-1 71,1 0 0,-1 1 0,1-1 0,-1 0 0,1 0 0,-1 1 0,0-1 0,1 0 0,-1 0 0,1 0 0,-1 0 0,1 0 0,-1 1 0,1-1 0,-1 0 0,1 0 0,-1 0 0,1 0 0,-1-1 0,1 1 0,-1 0 0,1 0 0,-1 0 0,1 0 0,-1 0 0,1-1 0,-1 1 0,1 0 0,-1 0 0,0-1 0,1 1 0,2-4 1,0 1 1,0 0 0,0-1 0,-1 1-1,1-1 1,-1 0 0,0 0-1,0 0 1,-1 0 0,1 0 0,-1 0-1,0 0 1,0-1 0,0 1 0,-1 0-1,0-1 1,1 1 0,-1-1-1,-1 1 1,1 0 0,-1-1 0,1 1-1,-3-5 1,-1-14-510,-1 0 0,0 1 0,-2 0 0,-18-40 0,22 57-396,1-3 680,1 0-4267,-1-9 1362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8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0 111 4484,'0'0'4217,"3"4"-3804,0 0-132,1 1 0,0-1 1,-1 0-1,2 0 0,-1 0 1,9 5-1,-11-8 272,3-2-415,-1-2-28,0 1-1,0-1 1,0 0-1,0 0 0,0 0 1,-1 0-1,1 0 0,-1-1 1,0 0-1,0 0 0,0 0 1,-1 0-1,1 0 1,-1 0-1,0-1 0,0 1 1,-1-1-1,1 0 0,-1 1 1,0-1-1,0 0 1,-1 0-1,1 1 0,-1-1 1,-1-6-1,1 8 294,-1-1-229,-8-27 403,7 29-78,-4 7-443,2-2-57,1-1 8,0 0 0,1 0 1,-1 0-1,0 0 0,1 0 0,-1 0 1,1 1-1,0 0 0,0-1 0,0 1 1,0 0-1,1 0 0,-1 0 0,1 0 1,-1 0-1,1 0 0,0 0 0,0 0 0,1 1 1,-1-1-1,1 0 0,-1 1 0,1-1 1,0 0-1,1 6 0,0 1-48,1 0 0,0 0 0,1 0 0,6 15 0,-8-22 14,0 0 0,1 0 0,-1 0 0,1-1 1,0 1-1,-1-1 0,1 1 0,1-1 0,-1 1 0,0-1 0,0 0 0,1 0 1,0 0-1,-1-1 0,1 1 0,0 0 0,-1-1 0,1 0 0,0 0 1,0 0-1,0 0 0,1 0 0,2 0 0,9-1 90,0-2 1,0 0-1,0 0 0,-1-1 0,1-1 0,-1-1 1,0 0-1,0-1 0,-1 0 0,14-8 1,-26 13 31,16-11 299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7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3000,'0'0'5805,"21"-22"-4753,13 7-648,-10 4-28,2 4-72,15-2-36,3-3-148,2 5-144,3 2-196,0-3-216,-3 4-448,1 0-1256,-4-2-4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6:48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4912,'0'7'8952,"8"-8"-6946,17-20-8109,-18 13 3149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1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55 3520,'0'0'5473,"-2"-4"-5347,-3-1-134,5 3 52,0 1 0,0 0 0,0 0 0,1-1-1,-1 1 1,0 0 0,1 0 0,-1-1 0,1 1 0,-1 0 0,1 0 0,0 0 0,-1 0 0,1 0 0,0 0 0,0 0 0,0 0 0,-1 0 0,1 0 0,2-1 0,0-1-26,-1 1-64,5-4 68,-6 5 114,5-4-248,-6 6 154,0-1 1,0 0-1,0 0 0,0 0 0,0 0 0,0 0 0,0 0 1,0 0-1,0 0 0,0 0 0,0 1 0,0-1 1,0 0-1,0 0 0,0 0 0,0 0 0,0 0 1,0 0-1,0 0 0,0 0 0,0 1 0,0-1 1,0 0-1,0 0 0,0 0 0,0 0 0,0 0 1,0 0-1,1 0 0,-1 0 0,0 0 0,0 0 0,0 0 1,0 0-1,0 1 0,-71 99 96,69-99-126,1 1-7,-5 7-10,5-7-8,-10 13 18,7-5 22,8-7 23,11-8-68,0-1 0,0-1 1,-1 0-1,15-11 0,5-1 26,-32 18 2,2-2 1,-1 1-1,0-1 1,1 1-1,0 0 1,-1 0 0,1 0-1,8-2 1,-8 2 231,-62 83-220,57-80-42,-19 27-270,198-133 278,-177 104 17,-1 0 0,1 1-1,0-1 1,0 0-1,0 0 1,0 0 0,0 1-1,1-1 1,-1 0 0,0 1-1,0-1 1,0 1-1,0 0 1,1-1 0,-1 1-1,0 0 1,0 0 0,1-1-1,-1 1 1,2 0-1,-12 19 140,3-9-123,-21 21 30,20-25-50,1 0 1,0 0 0,0 1 0,0 0 0,1 0-1,-5 9 1,9-14 17,-8 9-158,8-3-7,39-24 129,-1-3 0,-1 0 0,53-39 0,-85 55 20,3-3-1,9-2 242,-24 24-210,-46 51-8,45-58-30,-4 7-12,15-13-13,23-15-32,-15 7 50,35-17 6,53-35 1,-50 27-2,-46 29 2,20-14 25,-16 15 91,-22 21 201,-56 49-261,70-68-56,0 0-7,-6 5-5,6-4-136,7-4 68,20-11 58,44-26 81,-15 7-87,-52 29 16,20-11-27,-8 8 122,-14 5-75,0 0 0,0 0 0,0 0 0,0 0 0,0 0 0,0-1 0,1 1 0,-1 0-1,0 0 1,0 0 0,0 0 0,0 0 0,0 0 0,0 0 0,0 0 0,0 0 0,1 0 0,-1 0 0,0 0 0,0 0-1,0 0 1,0 0 0,0 0 0,0 0 0,0 0 0,0 0 0,1 0 0,-1 0 0,0 0 0,0 0 0,0 0 0,0 1-1,0-1 1,0 0 0,0 0 0,0 0 0,0 0 0,0 0 0,1 0 0,-1 0 0,0 0 0,0 0 0,0 0-1,0 0 1,0 1 0,0-1 0,0 0 0,0 0 0,0 0 0,0 0 0,0 0 0,0 0 0,0 0 0,0 1 0,0-1-1,0 0 1,0 0 0,0 0 0,0 0 0,0 0 0,0 0 0,0 0 0,0 0 0,0 1 0,0-1 0,0 0 0,0 0-1,-26 49 26,19-42-19,-6 3 14,-60 56-45,73-66 21,-1 0-1,1 0 1,0 0 0,0 0 0,0 0 0,0 0 0,0 0-1,0 0 1,0 0 0,0 0 0,0 0 0,0 0 0,0 0-1,0 0 1,0 0 0,0 0 0,0 0 0,0 0 0,0 0-1,0 0 1,-1 0 0,1 0 0,0 0 0,0 0 0,0 0-1,0 0 1,0-1 0,0 1 0,0 0 0,0 0-1,0 0 1,0 0 0,0 0 0,-6 5 10,13-4-22,28-15-60,90-55 74,-122 68 6,10-9 27,-5 6-13,-7 9-11,-7 6-10,0-1 0,-1 1 0,-1-1 0,1-1 0,-1 1 0,-17 14 0,18-17-3,-4 9-48,12-12-7,19-14-21,-8 4 90,10-5-12,42-27 0,-9 4 42,18 0-74,-72 33 41,8-5 2,-9 6-5,0 0-1,0 0 1,0 0-1,0 0 1,0 1 0,0-1-1,0 0 1,0 0-1,-1 0 1,1 0-1,0 0 1,0 1-1,0-1 1,0 0 0,0 0-1,0 0 1,0 0-1,0 1 1,0-1-1,0 0 1,0 0-1,0 0 1,0 0 0,0 1-1,0-1 1,1 0-1,-1 0 1,0 0-1,0 0 1,0 0-1,0 1 1,0-1 0,0 0-1,0 0 1,0 0-1,0 0 1,1 0-1,-1 0 1,0 0-1,0 1 1,0-1 0,0 0-1,0 0 1,1 0-1,-1 0 1,0 0-1,0 0 1,0 0-1,0 0 1,1 0 0,-1 0-1,0 0 1,0 0-1,0 0 1,-4 11 9,2-6-12,0 0 1,0 0-1,0-1 0,-1 1 0,0 0 0,-5 5 0,-2 0 11,-1 0 1,0-1-1,-21 14 0,30-22-10,-10 9-40,6-5 15,10-5 12,237-136-25,-239 135 36,-2 1 1,1 0 0,-1 0 0,0-1 0,0 1 0,0 0 0,0 0 1,1 0-1,-1 0 0,0-1 0,0 1 0,1 0 0,-1 0 0,0 0 0,0 0 0,1 0 1,-1 0-1,0-1 0,1 1 0,-1 0 0,0 0 0,0 0 0,1 0 0,-1 0 0,0 0 1,0 0-1,1 0 0,-1 0 0,0 0 0,1 1 0,-1-1 0,0 0 0,0 0 0,1 0 1,-1 0-1,0 0 0,0 0 0,1 1 0,-1-1 0,0 0 0,0 0 0,0 0 0,1 1 1,-1-1-1,0 0 0,0 0 0,0 0 0,0 1 0,1-1 0,-1 0 0,0 1 1,-14 46 28,0-35-24,3-3 3,-37 34 36,46-42-69,0 1-14,-5 5 26,5-5 1,9-6-90,15-6 76,0-1-1,36-26 0,-27 15 95,54-31-136,-83 52 71,4-4 99,-4 5-29,-3 6-36,-6 7-34,-1-1 0,-1-1 0,1 1 0,-2-1 1,0-1-1,0 0 0,0 0 0,-1-1 0,-14 8 0,23-16-14,-11 15-86,12-14 84,4-3-8,0 0 18,0 0-1,0 0 0,0 0 0,0 0 0,0-1 1,0 0-1,0 1 0,5-5 0,21-12-5,48-29 15,-53 31-3,0 1-1,0 1 1,2 1 0,33-12 0,-57 24 26,-1 1-28,-1 0 1,0 0 0,1 0 0,-1 0 0,0 0 0,0 1-1,0-1 1,1 0 0,-1 0 0,0 0 0,0 0 0,1 1-1,-1-1 1,0 0 0,0 0 0,0 0 0,0 1 0,1-1-1,-1 0 1,0 0 0,0 0 0,0 1 0,0-1 0,0 0 0,0 0-1,0 1 1,1-1 0,-1 0 0,0 0 0,0 1 0,0-1-1,0 0 1,0 1 0,0-1 0,0 0 0,-1 0 0,1 1-1,0-1 1,0 0 0,0 0 0,0 1 0,0-1 0,0 0 0,0 0-1,0 1 1,-1-1 0,1 0 0,0 0 0,0 0 0,0 1-1,-1-1 1,1 0 0,0 0 0,0 0 0,0 0 0,-1 1-1,-20 27 81,-35 30-84,17-22 28,37-35-21,10-3-49,133-74 79,-135 72-33,-2 1 4,-1 0 0,1 0 0,0 1-1,0 0 1,0 0 0,0 0 0,0 0 0,5-1 0,-11 9-17,-6 20 0,5-20-30,3-6 26,-1 1 1,0-1 0,0 0 0,0 1 0,0-1 0,1 1-1,-1-1 1,0 1 0,0 0 0,1-1 0,-1 1 0,1 0 0,-1-1-1,0 1 1,1 0 0,-1-1 0,1 1 0,0 0 0,-1 0-1,0 1 1,1-1-221,0 0-1,-1 0 0,1 0 0,-1 0 1,1-1-1,-1 1 0,1 0 1,-1 0-1,0 0 0,1-1 1,-1 1-1,0 0 0,0-1 0,0 1 1,0-1-1,1 1 0,-1-1 1,0 1-1,0-1 0,-2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1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3000,'0'0'5046,"0"0"-4966,-1 0 0,1-1 0,0 1 0,-1 0 0,1-1 0,0 1 0,-1 0 1,1-1-1,-1 1 0,1 0 0,-1 0 0,1-1 0,-1 1 0,1 0 0,-1 0 0,1 0 0,-1 0 0,1 0 0,-1 0 0,1 0 0,-1 0 0,1 0 0,-1 0 0,1 0 0,-1 0 1,1 0-1,-1 0 0,-12 8-16,10-6 26,-9 5 182,-55 40-54,65-46-212,-16 13 113,8-6-58,10-8-59,0 0 1,0 0 0,0 0 0,0 0-1,1 0 1,-1 0 0,0 0-1,0 0 1,0 0 0,0 0 0,0 0-1,0 0 1,0 0 0,0 0-1,0 0 1,0 0 0,0 0-1,0 0 1,0 1 0,1-1 0,-1 0-1,0 0 1,0 0 0,0 0-1,0 0 1,0 0 0,0 0 0,0 0-1,0 0 1,0 0 0,0 0-1,0 0 1,0 0 0,0 0-1,0 0 1,0 0 0,0 0 0,0 1-1,0-1 1,0 0 0,0 0-1,0 0 1,0 0 0,0 0 0,0 0-1,0 0 1,0 0 0,0 0-1,0 0 1,16-4-4,0 0 0,-1-2 1,21-9-1,-16 6-33,-18 8 8,16-8 62,-18 9-31,1 0 1,-1-1 0,0 1-1,1 0 1,-1 0 0,0-1 0,1 1-1,-1 0 1,1 0 0,-1 0-1,0-1 1,1 1 0,-1 0-1,1 0 1,-1 0 0,1 0-1,-1 0 1,1 0 0,-1 0-1,0 0 1,1 0 0,-1 0-1,1 0 1,-1 0 0,1 1 0,-1-1-1,0 0 1,1 0 0,-1 0-1,1 1 1,-1-1 0,0 0-1,1 0 1,-1 1 0,1-1-1,-30 48-52,27-46 45,1 0 0,0 0 0,-1 1 0,1-1 0,0 1 1,0-1-1,0 1 0,1-1 0,-2 6 0,10-2 3,14-6-1,-19-1-9,22-6 9,58-24 22,-81 30-36,1 0 58,-1 0 0,0 0 0,1 0 0,-1 0 0,0 0 0,1 0 0,-1 1 0,1-1-1,-1 1 1,1-1 0,0 1 0,3 0 0,-52 53 61,26-33-147,19-18 58,-10 7-56,6-4-15,10-6-50,230-99 72,-233 99 22,12-5 209,-6 4-62,-9 6-74,-20 23-59,-1-2 0,-42 36-1,63-59-22,1-2 17,0 0 0,0 0 0,0 0 0,1 0 0,-1 0 0,0 0 1,0 1-1,0-1 0,0 0 0,0 0 0,0 0 0,0 0 0,0 0 0,0 0 0,0 1 0,0-1 1,0 0-1,0 0 0,0 0 0,0 0 0,0 0 0,0 1 0,0-1 0,0 0 0,0 0 1,0 0-1,0 0 0,0 0 0,0 1 0,0-1 0,0 0 0,0 0 0,0 0 0,0 0 1,0 0-1,0 1 0,0-1 0,0 0 0,0 0 0,-1 0 0,1 0 0,0 0 0,0 0 0,0 0 1,0 0-1,0 1 0,0-1 0,0 0 0,-1 0 0,1 0 0,0 0 0,0 0 0,0 0 1,0 0-1,-1 0 0,28-7 2,-1-2 0,0 0 0,36-20 0,3 0-41,-63 28 41,1 0-1,19-9-5,-13 8 4,-7 4 2,-74 86 71,70-86-102,1 0-74,1-2 103,0 0 0,0 0 0,0 0 0,-1 0-1,1 0 1,0 1 0,0-1 0,0 0 0,0 0-1,0 0 1,-1 0 0,1 0 0,0 0 0,0 1 0,0-1-1,0 0 1,0 0 0,0 0 0,0 0 0,0 0-1,0 1 1,0-1 0,0 0 0,-1 0 0,1 0-1,0 1 1,0-1 0,0 0 0,0 0 0,0 0 0,0 0-1,1 1 1,-1-1 0,0 0 0,0 0 0,0 0-1,0 0 1,0 1 0,0-1 0,0 0 0,0 0-1,0 0 1,0 0 0,0 1 0,1-1 0,-1 0 0,0 0-1,0 0 1,0 0 0,0 0 0,0 0 0,1 0-1,-1 0 1,0 1 0,0-1 0,0 0 0,0 0-1,1 0 1,-1 0 0,12-2-12,-1 0 0,0 0-1,1-2 1,-1 1 0,0-1 0,19-11 0,74-44 1,-63 34 43,-40 25-13,18-10-25,-19 10 23,1-1 0,-1 1 0,0 0 0,1-1 0,-1 1 0,0 0 0,0 0 0,1-1 0,-1 1 0,0 0 0,1 0 0,-1-1 0,1 1 0,-1 0 0,0 0 0,1 0 0,-1 0 0,1 0 0,-1 0 0,0 0 0,1 0 0,-1 0 0,1 0 0,-1 0 0,0 0 0,1 0-1,-1 0 1,1 0 0,-1 0 0,0 0 0,1 0 0,-1 1 0,1-1 0,-1 0 0,0 0 0,1 0 0,-1 1 0,1-1 0,-8 13 2,0-1 0,0 0 0,-1-1 0,-1 0 0,0 0 0,-16 15 0,-25 18 26,48-42-88,5-2-44,1-1 82,-1 1-1,1-1 1,-1 0-1,0 0 1,1 0 0,-1 0-1,0-1 1,0 1 0,0-1-1,0 0 1,0 0-1,3-2 1,62-38 25,35-28-30,-88 60 26,-13 9-1,6-4 1,0 1 4,-7 6 461,-71 88-385,69-88-120,-1-1 1,-4 5 2,5-4 8,1-2 14,0 0 1,0 0-1,0 0 0,1 0 1,-1 0-1,0 0 0,0 0 1,0 0-1,1 0 1,-1 0-1,0 0 0,0 0 1,0 0-1,0 0 0,1 0 1,-1 0-1,0 0 0,0 0 1,0 1-1,0-1 1,0 0-1,1 0 0,-1 0 1,0 0-1,0 0 0,0 1 1,0-1-1,0 0 0,0 0 1,0 0-1,1 0 1,-1 1-1,0-1 0,0 0 1,0 0-1,0 0 0,0 0 1,0 1-1,0-1 1,0 0-1,0 0 0,0 0 1,0 1-1,0-1 0,0 0 1,0 0-1,0 0 0,-1 1 1,1-1-1,0 0 1,0 0-1,0 0 0,0 0 1,0 1-1,0-1 0,0 0 1,0 0-1,-1 0 1,1 0-1,0 0 0,0 0 1,0 1-1,0-1 0,-1 0 1,1 0-1,0 0 0,19-6-1,-1-1-1,0 0 0,0-1 1,23-15-1,36-20 43,-74 41-52,23-11 7,-24 12 316,-3 6-310,-2 4 13,-1-1-1,-1 1 1,1-1 0,-2-1 0,1 1-1,-1-1 1,0 0 0,0 0-1,-9 7 1,-11 14-44,25-27 18,-7 8 17,5-3 3,6-6-3,28-15-7,-1-2 1,0 0-1,31-27 0,-57 41 9,6-3 0,-8 7 174,-7 5-73,-16 18-44,-27 24-71,46-46 10,-4 4-30,-3 2 19,9-8 8,0 0 0,0 0 0,0 0 0,0 0 0,0 0-1,0 0 1,0 0 0,0 0 0,1 0 0,-1 0 0,0 0-1,0 0 1,0 0 0,0 0 0,0 0 0,0 0-1,0 0 1,0 0 0,0 1 0,0-1 0,0 0 0,0 0-1,0 0 1,0 0 0,0 0 0,0 0 0,0 0 0,0 0-1,0 0 1,0 0 0,0 0 0,0 0 0,0 0 0,0 1-1,0-1 1,0 0 0,0 0 0,0 0 0,0 0-1,0 0 1,0 0 0,0 0 0,0 0 0,0 0 0,0 0-1,0 0 1,0 0 0,0 0 0,0 0 0,0 1 0,26-11 4,-1 0 1,0-2 0,42-26 0,-43 23-28,-5 3 36,-1 0 1,1 2 0,1 0-1,29-9 1,-47 18 1,5-2-11,-7 3 4,0 0-1,0 0 1,0 0 0,0 0 0,0 0-1,0 0 1,0 0 0,0 0 0,-1 0-1,1 1 1,0-1 0,0 0 0,0 0-1,0 0 1,0 0 0,0 0 0,0 0-1,0 0 1,0 0 0,0 0 0,0 1-1,0-1 1,0 0 0,1 0 0,-1 0-1,0 0 1,0 0 0,0 0 0,0 0-1,0 0 1,0 0 0,0 1 0,0-1-1,0 0 1,0 0 0,0 0-1,0 0 1,0 0 0,0 0 0,0 0-1,1 0 1,-1 0 0,0 0 0,0 0-1,0 0 1,0 0 0,0 0 0,0 0-1,0 0 1,0 0 0,1 0 0,-1 0-1,0 0 1,0 0 0,0 0 0,0 0-1,0 0 1,0 0 0,0 0 0,-14 19 14,-1-2 0,-1 0 0,-20 17 0,34-33-27,0 0 0,0 0-1,1 0 1,-1 0 0,0 0 0,1 1-1,-1-1 1,1 0 0,0 1 0,-1-1-1,1 1 1,0 0 0,0-1-1,0 1 1,0 0 0,0 0 0,-1 2-1,32-11-6,61-38 24,-21 3 138,-68 40-59,3-1-36,-5 3-48,0 0 1,0 0-1,0 0 0,0 0 0,0 0 0,0 0 0,0 0 0,0 0 0,0 1 0,0-1 1,0 0-1,0 0 0,0 0 0,0 0 0,0 0 0,0 0 0,0 0 0,0 0 0,0 0 1,0 0-1,0 1 0,0-1 0,0 0 0,0 0 0,0 0 0,0 0 0,0 0 0,0 0 1,0 0-1,0 0 0,0 0 0,0 0 0,0 0 0,0 0 0,0 1 0,0-1 0,0 0 1,0 0-1,0 0 0,0 0 0,1 0 0,-91 88 101,47-52-142,41-34 35,-9 9-57,6-4-7,10-5-14,23-10 70,-1-2 0,0-1 0,29-15 0,17-14 9,-71 39 18,5-3-17,-7 4 0,0 0 0,0 0-1,0 1 1,0-1 0,0 0 0,-1 0 0,1 0 0,0 0-1,0 0 1,0 0 0,0 0 0,0 0 0,0 1-1,0-1 1,-1 0 0,1 0 0,0 0 0,0 0-1,0 0 1,0 1 0,0-1 0,0 0 0,0 0 0,0 0-1,0 0 1,0 1 0,0-1 0,0 0 0,0 0-1,0 0 1,0 0 0,0 1 0,0-1 0,0 0 0,0 0-1,0 0 1,0 0 0,0 0 0,0 1 0,0-1-1,1 0 1,-1 0 0,0 0 0,0 0 0,0 0-1,0 0 1,0 1 0,0-1 0,0 0 0,1 0 0,-1 0-1,0 0 1,0 0 0,0 0 0,0 0 0,0 0-1,1 0 1,-1 0 0,0 0 0,0 0 0,0 0-1,1 0 1,-74 90 1,71-89-20,-5 5-10,4-3 8,9-4-105,-3 0 121,6-3 20,0 0-1,0 0 1,0-1-1,-1 0 0,9-6 1,-15 9 1,7-3 67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27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29 3124,'0'0'8868,"-5"3"-8850,-1 1-10,0-1 1,0 1 0,1 0-1,0 0 1,0 0 0,0 1-1,0 0 1,1 0 0,-6 8-1,-8 17 38,-20 48 0,36-76-34,3-2-22,-1 1 9,0-1 0,0 0-1,1 0 1,-1 1 0,0-1 0,0 0 0,1 0 0,-1 0-1,0 1 1,1-1 0,-1 0 0,0 0 0,1 0 0,-1 0 0,0 0-1,1 0 1,-1 0 0,0 0 0,1 0 0,-1 0 0,0 0-1,1 0 1,-1 0 0,0 0 0,1 0 0,-1 0 0,0 0-1,0 0 1,1 0 0,-1-1 0,0 1 0,1 0 0,-1 0-1,1-1 1,20-13-44,36-40-2,-5 5 123,-29 32-28,-23 17-46,0 0 0,0 0-1,0 0 1,1-1 0,-1 1-1,0 0 1,0 0-1,0 0 1,0 0 0,0 0-1,0 0 1,0 0-1,0 0 1,1 0 0,-1 0-1,0 0 1,0-1 0,0 1-1,0 0 1,0 0-1,1 0 1,-1 0 0,0 0-1,0 0 1,0 0-1,0 0 1,0 0 0,0 0-1,1 0 1,-1 0 0,0 1-1,0-1 1,0 0-1,0 0 1,0 0 0,0 0-1,1 0 1,-1 0-1,0 0 1,0 0 0,0 0-1,0 0 1,0 0 0,0 1-1,0-1 1,0 0-1,0 0 1,1 0 0,-1 0-1,0 0 1,0 0-1,0 0 1,0 1 0,0-1-1,0 0 1,0 0 0,0 0-1,0 0 1,0 0-1,0 1 1,0-1 0,0 0-1,0 0 1,0 0-1,0 0 1,0 0 0,0 0-1,0 1 1,-25 47 92,-80 139-83,104-185-12,-1 0-1,1 0 0,-1 0 0,1 0 0,0 0 0,0 0 1,0 0-1,0 1 0,0-1 0,1 1 0,-1-1 0,1 0 1,-1 5-1,2-7-2,1-1 1,-1 1 0,0 0-1,1-1 1,-1 1 0,0-1-1,1 0 1,-1 1-1,0-1 1,0 0 0,0 0-1,0 1 1,0-1 0,0 0-1,0 0 1,2-2-1,67-67-87,-66 66 90,139-146-88,-119 127 89,-7 4 11,-16 17-27,5-4-10,-3 5 68,-5 7 236,-26 48-275,-54 78 0,31-53 1,10-7-47,40-70 34,0 0 8,-5 6-1,5-6 8,-4 5 13,5-4-23,5-6-12,167-164 15,-93 85 69,-6 10-12,-71 71-33,24-25 485,-89 121-460,-100 115 0,134-175-38,-30 37 42,58-70-60,-1 0-34,-3 7 22,3-7 12,8-7-29,152-142 10,-50 41 13,0 10 106,-89 76-20,-17 19-66,4-6-47,-4 5 112,-4 7 362,-3 3-435,-32 49 33,-2 0-1,-48 52 0,81-103-27,0 0 0,1 0 0,0 1-1,0-1 1,-6 11 0,10-15-6,-3 6-24,3-6 37,3-4 41,97-107-40,-40 41-19,100-88 1,-118 112 418,-39 42-208,-6 9-193,-70 98 37,-39 60 22,94-135-64,11-19-9,1 0 1,0 0 0,-9 25 0,15-34-18,0 0 4,-4 8-7,4-8 8,-1 0-26,-1 4 49,7-7-162,34-30 149,-1-2-1,-1-2 1,32-41 0,35-35-19,-67 77 27,8-6 88,-42 38-25,-6 10-80,-20 35 35,-2-2 1,-48 59-1,-31 49 26,66-93-344,281-279 219,-170 148 69,19-17 17,-48 51 46,-42 39-41,2 1-13,7-8 6,-3 1 0,-5 7 10,-8 9-13,-218 288-27,169-219-48,54-75 60,10-9-198,141-134 187,-39 33-32,-69 70 50,-41 37-6,33-26 41,-32 25 4,-7 10-27,-178 244 62,144-199-91,37-51 12,-5 8-17,6-6-2,9-6-162,40-31 191,-2-1 0,-1-2 0,46-48 0,67-53 47,-121 106-13,-35 30 68,-6 7-97,-37 53 22,-3-2-1,-67 67 1,20-23-40,47-44-91,42-56 65,-4 4-20,4-2 39,4-5-122,304-303 133,-234 231 124,-39 39 165,-31 34-180,-138 166 219,83-112-307,32-32-31,0 0 1,1 1 0,1 2-1,-20 33 1,37-55 9,32-20-59,0-2 70,-2-1 0,0-1 1,47-50-1,-9 9 33,-12 12-29,-53 49-9,22-19 110,-28 31-94,-163 234-40,149-218 4,10-8-125,9-18 147,0 0 0,0 0 0,0 0 0,0 1 0,1-1 0,-1 0 0,0 0 0,0 0 0,0 1 0,0-1 0,0 0 0,1 0 0,-1 0 0,0 0 0,0 1 0,0-1 0,0 0 0,1 0 0,-1 0 0,0 0 0,0 0 0,0 0 0,1 0 0,-1 0 0,0 0 0,0 0 0,1 0 0,-1 0 0,0 0 1,0 0-1,0 0 0,1 0 0,-1 0 0,0 0 0,0 0 0,1 0 0,-1 0 0,0 0 0,0 0 0,0 0 0,1 0 0,35-19-26,84-82 18,-66 56 95,-53 44 34,0 7-122,3 19-5,-3-19 24,-3-1-11,-7 16-20,1-3-6,0 1 1,1-1-1,2 1 1,-7 33 0,12-49-47,0 2-68,-3 3 139,21 1-389,-15-8 364,7-4 3,1-2 18,16-14-43,-13 7-49,7-5 8,-6 10-4576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33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62 3356,'0'0'10909,"-5"14"-10735,-43 32-65,-54 61-90,100-106-35,-5 10-25,4-5-68,6-5-164,35-23 226,46-36 0,30-20 54,-112 77 13,1-1-15,3-1-19,-5 6 98,-18 31-81,-2 0 0,-2-2 0,0 0-1,-27 28 1,-15 23-176,61-81 121,-2 4 6,4-6 40,0 0 0,0 0 0,0 0 0,0 0 0,0 0-1,0 0 1,0 0 0,0 0 0,1 0 0,-1 0 0,0 0-1,0 0 1,0 0 0,0 0 0,0 0 0,0 0 0,0 0 0,1 0-1,-1 0 1,0 0 0,0 0 0,0 0 0,0 0 0,0 0-1,0 0 1,0 0 0,0 0 0,0 0 0,1 1 0,-1-1-1,0 0 1,0 0 0,0 0 0,0 0 0,0 0 0,0 0 0,0 0-1,0 0 1,0 0 0,0 0 0,0 1 0,0-1 0,0 0-1,0 0 1,0 0 0,0 0 0,0 0 0,0 0 0,0 0-1,0 0 1,0 1 0,0-1 0,0 0 0,0 0 0,0 0 0,0 0-1,0 0 1,0 0 0,0 0 0,0 0 0,0 1 0,0-1-1,0 0 1,20-10-3,-1-1 0,1-1 0,-2-1-1,25-21 1,69-72-25,-55 49 10,-15 19 60,-41 36-27,8-7-14,-4 4 6,-5 7 36,-9 19-24,-1-1 0,-1 0 1,-26 35-1,-55 60-15,61-77 3,4-4-140,27-32 126,0-2 12,0 0 0,0 0 0,0 0 0,0 0-1,1 0 1,-1-1 0,0 1 0,0 0 0,0 0 0,0 0 0,1 0 0,-1 0 0,0 0 0,0 0-1,0 0 1,1 0 0,-1 0 0,0 0 0,0 0 0,0 0 0,1 0 0,-1 0 0,0 0 0,0 0-1,0 0 1,1 0 0,-1 0 0,0 0 0,0 0 0,0 0 0,0 0 0,1 0 0,-1 0 0,0 0-1,0 1 1,0-1 0,0 0 0,1 0 0,-1 0 0,0 0 0,0 0 0,0 1 0,0-1 0,0 0-1,0 0 1,0 0 0,0 0 0,1 1 0,-1-1 0,0 0 0,0 0 0,0 0 0,0 1 0,0-1-1,0 0 1,0 0 0,0 0 0,0 1 0,0-1 0,0 0 0,82-57-19,150-134 0,-82 56 274,-148 134-202,-26 37 195,-35 41 0,-161 179-396,213-245-576,10-10 308,27-19 214,42-42 239,-40 29-64,150-137-2,-150 137 287,-31 30 28,-5 9-268,-49 69 31,-3-2 0,-66 67 0,93-100-460,373-323 311,-222 168 148,-120 111-11,6-6-8,-2 7-16,-200 230 44,100-124-339,67-74 86,13-18-185,1 2-1,-16 23 1,28-36 240,1-1 126,0-1 0,0 0 0,0 0 0,1 1 0,-1-1 1,0 0-1,0 0 0,0 0 0,0 1 0,0-1 0,1 0 1,-1 0-1,0 0 0,0 0 0,0 0 0,1 1 0,-1-1 1,0 0-1,0 0 0,0 0 0,1 0 0,-1 0 0,0 0 0,0 0 1,1 0-1,-1 0 0,0 0 0,0 0 0,1 0 0,-1 0 1,0 0-1,0 0 0,0 0 0,1 0 0,-1 0 0,0 0 1,0 0-1,1 0 0,-1 0 0,0 0 0,0-1 0,0 1 1,1 0-1,-1 0 0,0 0 0,0 0 0,0-1 0,0 1 0,1 0 1,22-14-108,28-27 156,58-51-30,140-133 186,-245 222-135,34-29 94,-23 21 71,-14 14 89,-16 21 66,9-17-480,-62 84 215,-86 87 1,143-166-113,-55 58 12,65-68-24,4-3 8,-1 0-1,1 1 1,0-1 0,0 0 0,-1-1-1,1 1 1,0 0 0,-1-1-1,1 0 1,-1 1 0,0-1-1,1 0 1,-1 0 0,2-3 0,61-47-120,-57 45 125,334-283 704,-298 246-213,-42 42-200,-8 11-273,-148 187 139,84-111-128,-24 19-209,93-102 100,-6 5-63,5-4 105,7-6-224,203-174 168,-75 58 376,-83 71 286,-48 46-460,-33 31 839,-305 288-907,334-315-93,144-108-426,152-148 591,-289 250 60,-8 9-69,-20 24-44,-38 41-77,-142 128 4,187-180-379,27-19-31,35-23 243,266-215 543,-310 238 125,-11 10-195,-28 29-113,-51 48-176,75-75 2,-39 36-31,-58 68 1,93-92-407,16-15-36,28-19 9,-16 6 585,20-12-144,-1-1 1,-1-2-1,-1-1 1,34-32-1,-58 50 18,220-179 414,-207 173-175,-28 25-71,4-7-199,-5 7 43,-1-1 0,0-1 0,-1 0 0,-18 13 0,-3 4-2,-10 9 15,20-18-26,1 1-1,1 0 1,-22 30-1,21-20-741,96-82 735,-1-4 0,71-70 0,-91 78 183,-18 18 392,-39 35-236,-52 52-125,41-44-201,-48 43 60,42-40-72,1 1-1,-36 44 0,56-63-14,3 0-7,-1-1 30,0 1-1,0-1 0,1 0 1,-1 1-1,0-1 0,0 0 0,1 1 1,-1-1-1,0 0 0,1 1 1,-1-1-1,0 0 0,1 0 1,-1 1-1,1-1 0,-1 0 1,0 0-1,1 0 0,-1 0 1,1 0-1,-1 1 0,1-1 1,-1 0-1,1 0 0,-1 0 0,0 0 1,1 0-1,-1 0 0,1-1 1,-1 1-1,1 0 0,-1 0 1,1 0-1,-1 0 0,0 0 1,1-1-1,-1 1 0,1 0 1,-1 0-1,0 0 0,1-1 1,-1 1-1,1-1 0,40-19-18,51-38 29,-81 51-15,42-26 248,-51 32-120,-3 4-137,1-1 5,-1 0 0,0 0 0,0 0 1,0 0-1,0 0 0,0 0 0,0 0 0,0 0 0,-1 0 0,1 0 0,-4 2 0,3-1-19,-1 1-122,0 1 0,-1-1 0,1 1 0,-1-1 0,1 0 0,-1-1 0,-5 5 0,-12 11-4180,11-7 1697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41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159 30 3616,'0'0'7374,"3"3"-7352,-2-2-15,0 0-1,-1 0 1,1 0-1,0 0 1,0 1-1,-1-1 1,1 0-1,-1 0 1,1 0-1,-1 0 1,0 1-1,1-1 1,-1 0-1,0 0 1,0 1-1,0-1 1,0 0-1,0 1 1,0-1-1,0 0 1,0 0-1,-1 2 1,-23 38 166,-114 154-69,137-193-123,-4 4-29,5-6 45,0 0 0,0 0 0,0 0 0,0 0 0,0 0 0,1 0 0,-1-1 0,0 1 0,0 0 0,0 0 0,0 0 0,0 0 0,0 0 0,0 0 0,0 0 0,0 0 0,1 0 0,-1 0 0,0 0 0,0 0 0,0 0 0,0 0 0,0 0 0,0 0 0,0 0 0,0 0 0,1 1 0,-1-1 0,0 0 0,0 0 0,0 0 0,0 0 0,0 0 0,0 0 0,0 0 0,0 0 0,0 0 0,0 0 0,0 0 0,0 0 0,0 0 0,1 1 0,-1-1 0,0 0 0,0 0 0,0 0 0,0 0 0,142-103-11,-103 74-6,-37 28 46,0-1-23,6-5-12,-6 5 45,5-5-53,-4 5 25,-4 10 124,-9 16-112,-1-1 1,-1-1-1,-1 0 1,-1 0-1,-23 27 1,-23 30-13,48-59-51,22-23-43,30-27-36,208-211 146,-214 206-20,-10 12 132,-9 13 267,-26 38-400,-1-1-1,-1-1 0,-2 0 0,-23 32 0,4-4 48,20-30-79,0-1 0,-23 26 0,36-48 21,-4 6 5,4-4-14,6-5-53,37-30 73,-2-2 0,-1-1 0,64-77-1,-81 87-27,93-89 243,-113 112-172,3-3 32,3-3 43,-8 8-112,0 0-1,0 0 1,0 0-1,0 0 1,0 0-1,0 0 1,0 0-1,0 0 1,0 0-1,0 0 1,0 0 0,0 0-1,0 0 1,0 1-1,0-1 1,1 0-1,-1 0 1,0 0-1,0 0 1,0 0-1,0 0 1,0 0-1,0 0 1,0 0-1,0 0 1,0 0-1,0 0 1,0 0-1,0 0 1,0 0 0,1 0-1,-1 0 1,0 0-1,0 0 1,0 0-1,0 0 1,0 0-1,0 0 1,0 0-1,0 0 1,0 0-1,0 0 1,-20 44 27,-2-1 1,-1-1 0,-3-1-1,-40 49 1,19-24-63,45-64 8,14-8-13,0 0-1,-1-1 1,0-1-1,0 0 1,-1 0 0,12-13-1,228-234-15,-246 251 43,-2 2 8,-2 2-1,0 0-1,0 1 0,0-1 0,0 0 0,1 0 0,-1 0 0,0 1 0,0-1 1,0 0-1,0 0 0,0 0 0,0 0 0,0 1 0,1-1 0,-1 0 0,0 0 1,0 0-1,0 0 0,0 0 0,0 1 0,1-1 0,-1 0 0,0 0 0,0 0 1,0 0-1,1 0 0,-1 0 0,0 0 0,0 0 0,0 0 0,1 0 0,-1 0 1,0 0-1,0 0 0,1 0 0,-1 0 0,0 0 0,0 0 0,0 0 1,1 0-1,-1 0 0,0 0 0,0 0 0,0 0 0,1 0 0,-1 0 0,0-1 1,0 1-1,0 0 0,0 0 0,1 0 0,-1 0 0,0 0 0,0-1 0,0 1 1,0 0-1,0 0 0,0 0 0,0 0 0,1-1 0,-1 1 0,0 0 0,0 0 1,0 0-1,0-1 0,0 1 0,0 0 0,0-1 0,-7 24 6,-2 0 1,0-1-1,-1-1 0,-1 0 0,-16 22 1,-80 104 6,93-131 7,-21 29-52,34-43 11,-3 5-20,4-7 36,0-1-1,0 1 0,0 0 1,0 0-1,0 0 0,0 0 1,1 0-1,-1 0 1,0 0-1,0 0 0,0 0 1,0 0-1,0-1 1,0 1-1,0 0 0,1 0 1,-1 0-1,0 0 0,0 0 1,0 0-1,0 0 1,0 0-1,0 0 0,1 0 1,-1 0-1,0 0 1,0 0-1,0 0 0,0 0 1,0 0-1,0 0 0,1 0 1,-1 0-1,0 1 1,0-1-1,0 0 0,0 0 1,0 0-1,0 0 0,0 0 1,0 0-1,1 0 1,-1 0-1,0 0 0,0 0 1,0 1-1,0-1 1,0 0-1,0 0 0,0 0 1,0 0-1,0 0 0,0 0 1,0 0-1,0 1 1,0-1-1,0 0 0,0 0 1,0 0-1,36-25 0,-2-1 0,-1-2 0,-1-1 0,41-49 0,-7 10-36,-32 33 49,2 2 0,78-55 0,-112 87 13,-3 8-21,-2 5 1,0-1 0,0 1 0,-1-1 0,0 0 0,-1 0-1,-11 18 1,-50 70 14,33-53-2,3 0-40,-48 66 16,78-105-81,12-11 75,26-18 35,161-150-36,-11 8 165,-135 128 45,-51 35 80,-3 10-270,0 0 1,-1 0-1,0 0 1,0 0-1,-1 0 1,-1 0-1,1-1 1,-1 0-1,-1 0 1,-9 15-1,-12 12 10,-30 32 1,29-36-12,-22 33 30,-26 28-66,73-90 21,-3 4-10,5-7 21,0 1-1,0 0 1,0 0 0,1 0-1,-1 0 1,0 0-1,0 0 1,0 0 0,0 0-1,0 0 1,0 0 0,0 0-1,0 0 1,0 0 0,1 0-1,-1 0 1,0 0-1,0 0 1,0 0 0,0 0-1,0 0 1,0 0 0,0 0-1,0 0 1,0 0 0,1 0-1,-1 0 1,0 0-1,0 0 1,0 0 0,0 0-1,0 1 1,0-1 0,0 0-1,0 0 1,0 0 0,0 0-1,0 0 1,0 0-1,0 0 1,0 0 0,1 0-1,-1 0 1,0 0 0,0 1-1,0-1 1,0 0 0,44-31-11,-1-2 0,70-71 1,-19 16-17,-34 35 68,-58 52-2,0-1-31,4-5-5,-4 5 44,-7 12-71,-1 5 34,-2 0 1,0-1-1,-17 23 0,-96 115 46,73-92-170,47-58 74,-1 0-3,-4 7 20,4-7-3,9-7-23,15-9 43,-1-2-1,0 0 0,31-34 0,-28 25 0,222-217 72,-244 240-52,-2 3-8,1-1 0,-1 0 0,0 0 0,1 0 0,-1 0 0,1 1 0,-1-1 0,0 0 0,1 0 0,-1 1 0,0-1 0,1 0 0,-1 1 0,0-1 0,0 0 0,1 1 0,-1-1 0,0 0 0,0 1-1,0-1 1,0 1 0,1-1 0,-1 0 0,0 1 0,0-1 0,0 1 0,0-1 0,0 1 0,0-1 0,0 0 0,0 1 0,0-1 0,0 1 0,0-1 0,0 0 0,-1 1 0,1-1 0,0 1 0,0-1-1,0 0 1,0 1 0,-1-1 0,1 1 0,-1-1 0,-16 37 34,-31 38-14,-86 95 13,133-169-74,-5 8 23,5-6-3,6-6-90,165-167 90,-148 153 15,-21 16-4,1-1-1,-1 1 12,-1 1-1,1-1 0,0 1 0,-1-1 0,1 1 0,0-1 0,-1 1 1,1 0-1,0-1 0,0 1 0,-1 0 0,1-1 0,0 1 0,0 0 1,0 0-1,-1 0 0,1 0 0,0-1 0,0 1 0,0 0 0,-1 1 1,1-1-1,2 0 0,2 15 9,-13 28 15,-31 49-852,38-90 453,-6 11-3234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45.6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8 3012,'0'0'4587,"5"-6"-4439,-4 4 245,-3 7 2043,-69 114-1955,19-39-355,36-52-99,15-26-48,-11 17-20,11-17 69,8-6-9,24-16 12,-1-1-1,33-30 1,16-12 380,-77 62-362,8-7 74,-2 7 433,-27 36-484,-1-1-1,-46 56 0,-26 40-83,91-129 6,1-1-8,-1 0 12,1 0-1,0 0 0,0 1 0,0-1 0,-1 0 1,1 0-1,0 0 0,0 0 0,0 0 0,0 0 1,-1 0-1,1 0 0,0 0 0,0 1 1,0-1-1,0 0 0,0 0 0,-1 0 0,1 0 1,0 0-1,0 1 0,0-1 0,0 0 0,0 0 1,0 0-1,0 0 0,0 1 0,0-1 1,0 0-1,-1 0 0,1 0 0,0 1 0,0-1 1,0 0-1,0 0 0,0 0 0,0 1 0,1-1 1,-1 0-1,0 0 0,0 0 0,0 0 0,0 1 1,0-1-1,0 0 0,0 0 0,0 0 1,0 0-1,0 1 0,1-1 0,-1 0 0,0 0 1,0 0-1,0 0 0,0 0 0,0 1 0,1-1 1,-1 0-1,0 0 0,0 0 0,0 0 1,0 0-1,1 0 0,-1 0 0,12-5 3,-1 0-1,1-1 0,-1 0 1,-1-1-1,1-1 1,8-8-1,66-62-12,-23 20-34,-15 6 152,-46 51-73,4-6-34,-3 6 16,-3 7 99,-20 35-114,-2-1 1,-2-1-1,-1-1 0,-45 49 0,55-68-5,12-11-84,8-8 28,23-16-4,37-32 44,165-161 5,-190 170 125,-47 57-54,-1 0-1,-14 22 0,-119 158-42,122-164-257,38-43 253,0-2 0,-1 0-1,-1-1 1,27-25 0,64-71-41,-28 25 4,-49 52 64,22-19 260,-51 49-191,3-4-56,-4 5-40,0 0-1,0 0 1,0 0-1,0 0 1,0 0-1,0 0 1,0 1-1,0-1 1,0 0-1,0 0 1,0 0-1,0 0 1,0 0-1,0 0 1,0 0-1,0 0 1,0 0-1,0 0 1,0 1-1,0-1 1,0 0-1,0 0 1,0 0-1,0 0 1,0 0-1,0 0 1,0 0-1,0 0 1,0 0-1,0 0 1,0 1-1,0-1 1,0 0-1,0 0 1,0 0-1,0 0 1,1 0-1,-1 0 1,0 0-1,0 0 1,0 0-1,0 0 1,0 0-1,0 0 1,0 0-1,0 0 1,0 0-1,0 0 1,0 0-1,1 0 1,-1 0-1,0 0 1,0 0-1,0 0 1,0 0-1,-14 33 34,-2-1 0,-1-1 1,-1 0-1,-35 42 0,-13 25-23,36-39-535,47-68 510,-1-1 1,0-1-1,-1-1 0,26-24 0,61-70-18,-65 65 45,-18 23-2,22-28 25,-39 44-24,0-1-9,2-1-20,-4 8 215,-13 23-185,0-1 1,-2 0-1,-1-1 1,-29 36 0,4-6 14,-7 13-47,47-66-5,1-2 13,0 0 1,0 1 0,0-1 0,0 0 0,0 0 0,1 1 0,-1-1 0,0 0 0,0 0 0,0 1 0,1-1 0,-1 0 0,0 0 0,0 0-1,1 0 1,-1 1 0,0-1 0,1 0 0,-1 0 0,0 0 0,0 0 0,1 0 0,-1 0 0,0 0 0,1 0 0,-1 0 0,0 0-1,0 0 1,1 0 0,-1 0 0,0 0 0,1 0 0,-1 0 0,0 0 0,1 0 0,-1 0 0,0 0 0,0 0 0,1-1 0,-1 1 0,0 0-1,0 0 1,1 0 0,-1 0 0,0-1 0,0 1 0,1 0 0,-1 0 0,0-1 0,0 1 0,0-1 0,30-20-28,31-35 10,147-141-68,-95 96 388,-111 99-226,-1 2-61,-1 0 0,0 1 0,1-1 0,-1 0 0,1 0 0,-1 0 0,1 0 1,-1 1-1,0-1 0,1 0 0,-1 0 0,0 1 0,1-1 0,-1 0 0,0 1 0,1-1 0,-1 0 0,0 1 0,0-1 0,1 0 0,-1 1 0,0-1 0,0 1 0,0-1 0,1 0 0,-1 1 0,0-1 0,0 1 0,0-1 0,0 1 0,0-1 1,0 1-1,0-1 0,0 0 0,0 1 0,0-1 0,0 1 0,0-1 0,0 1 0,-1-1 0,1 1 0,0-1 0,0 0 0,-1 1 0,-13 36 128,-28 31-79,-67 90-111,107-155 34,0-1-23,3-2 34,-1 0 0,0 0 0,1 1 0,-1-1 0,0 0 0,0 0 0,1 0 0,-1 0 0,0 1 0,1-1 0,-1 0 0,0 0-1,1 0 1,-1 0 0,1 0 0,-1 0 0,0 0 0,1 0 0,-1 0 0,0 0 0,1 0 0,-1 0 0,0 0 0,1 0 0,-1-1 0,0 1 0,1 0-1,-1 0 1,0 0 0,1 0 0,-1-1 0,0 1 0,1 0 0,-1 0 0,0 0 0,0-1 0,1 1 0,-1 0 0,0-1 0,0 1 0,0 0 0,1-1 0,-1 1-1,0-1 1,32-25-52,33-37 53,53-45 46,-117 106-2,10-7-4,-3 6 212,-31 41-222,-2-1 1,-1-1-1,-49 51 1,-19 26-647,92-111 566,3-2 46,-1 0 1,0 0 0,0 0-1,0 0 1,0 0 0,0 0-1,0 0 1,1 0 0,-1 0-1,0 1 1,0-1 0,0 0-1,0 0 1,0 0 0,0 0 0,0 0-1,1 0 1,-1 0 0,0 0-1,0 1 1,0-1 0,0 0-1,0 0 1,0 0 0,0 0-1,0 0 1,0 1 0,0-1-1,0 0 1,0 0 0,0 0 0,0 0-1,0 0 1,0 1 0,0-1-1,0 0 1,0 0 0,0 0-1,0 0 1,0 0 0,0 1-1,0-1 1,0 0 0,0 0-1,0 0 1,0 0 0,-1 0 0,1 0-1,0 1 1,0-1 0,0 0-1,0 0 1,0 0 0,0 0-1,0 0 1,-1 0 0,1 0-1,0 0 1,0 0 0,0 0 0,0 1-1,51-40-3,-2-1-1,-2-3 1,49-56-1,33-31 706,-127 129-662,-1-1 0,1 0 0,-1 1 0,1-1 0,0 1 0,0-1 1,-1 1-1,1 0 0,0 0 0,0 0 0,0 0 0,0 0 0,4-1 0,-5 3-19,-1 0 1,0 0-1,0-1 0,0 1 0,0 0 0,1 0 1,-1 0-1,0 0 0,-1 0 0,1 0 0,0 0 1,0-1-1,0 1 0,-1 0 0,1 0 0,0 0 1,-1 0-1,1 0 0,0-1 0,-1 1 0,1 0 0,-2 0 1,-41 70 96,-129 135-31,114-140-242,22-17-674,35-47 791,7-7-224,38-32 231,-5 5 11,-1-1-1,54-63 1,-74 76 48,1 1 1,0 1-1,23-17 0,25-24 416,-65 57-385,3-3 27,-2 5-4,-5 7 363,-11 18-406,-2 0 0,0 0 0,-34 39 0,25-33 6,-37 60 0,50-71-186,6-10-112,11-14 67,13-11 254,3-1-70,-1-1 1,-1-1-1,-1-1 0,18-23 0,-16 18 10,42-37 0,8-5 139,-70 64-81,0 2-42,-1 0-11,0 0 0,0-1 1,1 1-1,-1 0 0,0 0 0,1 0 1,-1-1-1,1 1 0,-1 0 1,0 0-1,1 0 0,-1 0 0,0 0 1,1 0-1,-1 0 0,1 0 1,-1 0-1,0 0 0,1 0 0,-1 0 1,1 0-1,-1 0 0,0 0 1,1 0-1,-1 0 0,0 1 0,1-1 1,-1 0-1,0 0 0,1 0 0,-1 1 1,0-1-1,1 0 0,-1 1 1,1 4 1,-1 0 0,0 1 0,0-1 0,0 1 0,-1-1 1,1 0-1,-2 1 0,1-1 0,0 0 0,-1 0 0,0 0 0,0 0 1,-1 0-1,1 0 0,-5 5 0,-8 19 27,-14 43-440,28-69 336,1-3-26,0-1 89,0 1 0,1 0 0,-1 0 0,0 0-1,0 0 1,1 0 0,-1 0 0,0 0 0,0 0 0,1 0 0,-1 0-1,0 0 1,0 0 0,0 1 0,1-1 0,-1 0 0,0 0 0,0 0-1,0 0 1,1 0 0,-1 0 0,0 0 0,0 1 0,0-1 0,1 0-1,-1 0 1,0 0 0,0 0 0,0 1 0,0-1 0,0 0 0,0 0-1,1 0 1,-1 1 0,0-1 0,0 0 0,0 0 0,0 1 0,0-1-1,0 0 1,0 0 0,0 0 0,0 1 0,0-1 0,0 0 0,0 0-1,0 1 1,0-1 0,0 0 0,0 0 0,0 0 0,0 1 0,-1-1-1,1 0 1,0 0 0,0 0 0,0 1 0,0-1 0,0 0-1,0 0 1,-1 0 0,1 1 0,0-1 0,0 0 0,0 0 0,-1 0-1,1 0 1,0 0 0,2 0 9,10-6-8,-1 0-1,1-1 0,-1 0 0,0-1 0,-1 0 1,0-1-1,0 0 0,0-1 0,10-14 1,-4 8 27,-15 16-18,-1-1 0,0 1 0,0 0 0,1 0 0,-1 0 0,0-1 0,1 1 0,-1 0 0,0 0 0,1 0 0,-1-1 1,0 1-1,1 0 0,-1 0 0,0 0 0,1 0 0,-1 0 0,0 0 0,1 0 0,-1 0 0,0 0 0,1 0 0,-1 0 0,0 0 0,1 0 0,-1 0 0,0 0 0,1 0 0,-1 1 0,0-1 0,1 0 1,-1 0-1,0 0 0,1 1 0,-1-1 0,2 26 49,-17 37-96,-8 5-706,22-66 438,-2 6-105,1-1-3214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3192,'0'0'8826,"-7"3"-8716,-217 54 1667,222-56-1701,-60 15 1516,59-14-1578,-1 1 0,1 0 0,0-1 0,1 1 0,-1 0 0,0 0-1,1 0 1,0 1 0,0-1 0,0 1 0,0-1 0,0 1 0,1 0 0,-1-1 0,1 1 0,-1 4 0,-4 21 17,2-1 1,-1 42-1,4-40-19,2 1 1,6 37-1,2 6 20,-1 58-29,1-81-13,-5-5 13,11 82-13,-14-123 12,4 57 12,1-12-38,-6-47 7,4 15-25,-4-8 35,1-7 3,0 2-5,1-4 11,3 30-71,-5-29 68,16 16 11,-6-15-3,-6-2-10,1-1 0,-1 0 0,0 0 0,1 0 0,-1 0 0,0-1 0,0 0 0,1 0 0,-1 0 0,8-3 0,-12 4 2,2-1-38,3 0-8,5-2-74,0 0-1,0-1 1,0-1 0,15-7 0,-23 10-95,18-18-4961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1078 393 3584,'1'0'248,"0"1"1,-1-1-1,1 1 0,-1-1 0,1 1 0,0 0 0,-1-1 0,1 1 0,-1 0 1,1 0-1,-1-1 0,0 1 0,1 0 0,-1 0 0,0 0 0,0-1 0,1 1 0,-1 0 1,0 0-1,0 0 0,0 0 0,0-1 0,0 1 0,0 0 0,0 0 0,0 0 1,-1 0-1,1-1 0,0 1 0,0 0 0,-1 0 0,1 0 0,0-1 0,-1 1 0,1 0 1,-1 0-1,1-1 0,-1 1 0,1 0 0,-2 0 0,-14 10-863,14-10 760,-17 3 373,-5 1-236,0-2-1,-1-1 0,1-1 1,-38-3-1,-78-6 191,102 3-348,2-2-1,-1-1 0,1-2 1,0-2-1,-51-24 1,62 23-114,-130-71 13,109 58-15,45 24-4,-3 1-6,0-1 1,0 0 0,0-1 0,1 1 0,-1-1-1,1 1 1,0-1 0,-6-6 0,-22-19-7,-19-24 44,49 51-28,-1-2 37,-1-1-1,1 1 1,-1 0 0,1 0 0,-1 0-1,0 0 1,0 0 0,-4-3 0,5 5-40,0-1 214,1 1-204,1 0 0,-1 0 1,0 1-1,1-1 1,-1 0-1,0 1 1,0-1-1,0 0 0,0 1 1,0-1-1,1 1 1,-1 0-1,0-1 0,0 1 1,0 0-1,0-1 1,0 1-1,0 0 1,0 0-1,-1 0 0,1 0 1,-1 0-1,-33 80-10,26-41 11,-6 42 0,6-28 2,9-50-5,-4 17 459,9-169-422,-1 92-59,1-23 28,-5 77 1,16-37 48,-12 36-64,1 1 0,0-1 1,0 1-1,0 0 0,1 0 1,-1 0-1,11-3 0,50 2 37,-54 4-40,3 0 2,19 1 6,-28 0-9,13 6 6,53 15-1807,-69-21 1192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3124,'0'0'7560,"4"-7"-2729,-4 7-4741,4 13-22,0 1-1,-1 0 1,-1 0 0,0 0 0,-1 17-1,-3 84 181,0-47-111,3-31 339,1-68-388,1-78-99,-1 44 496,-9-96-1,6 159-328,0-7-86,1 9-62,0 0-1,0 0 1,1 0-1,-1 0 0,0 0 1,0 0-1,0 0 1,0 0-1,0 1 1,0-1-1,0 0 0,0 0 1,1 0-1,-1 0 1,0 0-1,0 0 0,0 0 1,0 0-1,0 0 1,1 0-1,-1 0 0,0 0 1,0 0-1,0 0 1,0 0-1,0 0 0,0 0 1,1 0-1,-1 0 1,0 0-1,0 0 1,0 0-1,0 0 0,0 0 1,1 0-1,-1 0 1,0 0-1,0 0 0,0-1 1,0 1-1,0 0 1,0 0-1,0 0 0,0 0 1,1 0-1,-1 0 1,0 0-1,0 0 0,0-1 1,0 1-1,0 0 1,0 0-1,0 0 0,0 0 1,0 0-1,0-1 1,0 1-1,0 0 1,0 0-1,0 0 0,95 132 131,-70-108-123,-23-23-18,0 0 0,6 2 6,-6-2 3,2-4-6,1 0-1,-1 0 1,0 0-1,-1 0 1,1-1-1,0 1 1,-1-1-1,0 0 1,0 0-1,0-1 1,0 1-1,-1-1 0,0 1 1,0-1-1,2-6 1,2-9-4,0-1-1,3-26 1,-8 40 2,9-39 9,-5 21 0,-5 22 0,3-13-7,2 3 14,-1 11 8,4 26 6,-5-9-37,78 351 68,-65-316-83,-15-48-10,3 18-192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7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4100,'-6'3'8703,"-4"30"-7210,-9 52-1958,10 15 917,3 0 0,11 139 0,0-75-1740,-8-3-3554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3584,'0'0'9439,"4"4"-9213,1 7-51,0 0 1,0 0-1,-1 0 1,-1 1-1,0 0 1,3 18-1,29 111 598,-11-49-444,-7-52 41,-4-6-1066,-11-13-4939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3940,'0'0'5663,"2"-4"-5251,1-1-272,-1 1 1,1 0-1,1 0 1,-1 0-1,1 0 0,-1 0 1,1 0-1,0 1 1,0 0-1,1 0 0,6-4 1,61-27 463,-27 14-13,68-34 597,-110 53-1137,26-15 10,-12 6-3138,-9 5 772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3660,'0'0'8888,"4"-2"-8636,16-5 70,-1-2 1,0 0-1,36-23 1,52-44 409,-105 75-717,-1 0 33,25-11 64,-20 4-6018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5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3660,'0'0'6464,"-13"2"-5658,11 4 2244,25 72-2452,3 0-1,39 81 1,-57-142-558,-4-9-40,0 0-1,0 1 0,-1 0 0,0 0 1,0 0-1,-1 0 0,-1 0 1,1 1-1,-1 14 0,-1-17 0,-1-1 0,0 0-1,0 1 1,-1-1 0,0 0 0,0 0-1,0 0 1,-1 0 0,1 0 0,-2 0 0,1-1-1,-1 1 1,1-1 0,-1 0 0,-1 0-1,1 0 1,-7 4 0,0-1 13,0-1 1,-1 0-1,0 0 1,0-1-1,-1-1 1,-25 8-1,-6 1-107,42-13-97,-12 3-934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8:3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3168,'6'-6'10001,"-3"34"-9603,1-13 2,12 30-37,-15-43-348,8 40 111,13 42-116,-22-82-1,10 35 26,-10-36-35,14 57 22,4 33 20,-18-89-42,6 52 52,-5-20-37,4 38-26,1-26 167,3 74 195,-2 21-205,-7-138-135,1 2-16,4 57-21,4 14 47,4-6-14,38 343 54,-18-57-53,-29-312-1,9 180 89,-16-48-78,1-129-17,-16 154 3,7-51 47,6-60-65,-1 72-4,5-61 20,-4 174 37,5-163-56,-3 60 40,7-26-47,3-51 40,3 121-11,-9-177-8,12 314 31,-8-203-38,-5 105 35,-17 55-10,1-102-37,13-168 42,0 3-29,5 77-1,-1-52 39,1-24-25,3 205 188,-5-242-195,-3 49 72,6 82 1,0-4 129,-9 30 14,6-159-202,1 6 1,-1-5-2,0 4-9,3 68 384,-3-75-348,-1 19-659,0-18 401,0 2 55,1 1-4913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8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3576,'0'0'9561,"3"4"-9480,2 9-8,-1 0 1,-1 0-1,0 0 0,0 0 1,-1 1-1,-1-1 0,0 15 1,-1-16-55,5 20 42,32 188 58,-36-213-108,7 77 24,3-8-58,-6-39-37,15 154-71,-18-147 174,11 93-22,5 4 16,-13-103 1,19 108-371,-22-130 305,5 24-21,0-9 77,-2 1 0,-1 1 0,0 44 0,2 24 35,18 150 270,3-42-228,-17-110-106,0 111 106,-9-135-118,15 287 439,-11-22-278,2-221-186,-3-75 42,-2 0 0,-4 48 0,1-46 39,-1 41-44,7-19 7,-10 142 190,6 13 143,3-99-192,11 100 97,-13-115-105,7 144 299,-7-82-54,-1-28 12,1-22-34,-4-25-184,0-24-92,5 54 136,3 49 25,-5-129-210,1-7-38,8 107 43,-7-101-14,1 43 13,-2-78-37,1 24 3,-4-18-3,0 4 0,0 0 1,4 29-1,-3-48-4,3 27 14,-1 0 0,-1 1 1,-4 36-1,3-58-7,3 58 113,-3-58-118,-1-4 20,1 1 0,-2 10-8,-7 102 91,9-113-88,-3 20 93,-4 23 118,7-44-157,-2 19 324,1-16-363,1-2 15,0-1-1,0 0 1,0 1 0,0-1-1,-1 1 1,1-1 0,-1 0 0,0 0-1,1 1 1,-1-1 0,0 0 0,-1 0-1,1 0 1,0 0 0,0 0 0,-1 0-1,1 0 1,-1-1 0,0 1-1,-2 2 1,2-3-51,-49 35 284,42-35-387,0 1 1,0-1 0,0 0-1,0-1 1,-1 0 0,1 0-1,0-1 1,-12-3 0,-72-20-5327,87 21 2373,-8-4-470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21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1 3124,'0'0'8154,"-3"5"-8051,-30 50 476,-113 167 201,135-205-637,11-12-62,24-20-46,43-43-50,-8 5 27,56-55 86,-87 83 16,-26 23-128,15-13-41,-15 13 164,-1 7-92,5 12 5,-5-13-1,-3-2-19,1 0 0,-1 1 0,1-1 0,-1 0 0,1 1 0,0-1 0,0 1 0,0-1 0,-1 4 1,-17 35 42,-3-1 1,-47 67 0,7-14-72,61-92 20,5-3 1,1 0 1,-1 0-1,0-1 0,0 1 1,0-1-1,0 0 0,-1 0 1,1 0-1,4-7 0,57-52-38,138-158-4,-161 175 94,-40 44-52,-4 9-75,-7 17 79,0-1 0,-2 0 0,-1-1 0,-16 26 0,-72 95 41,55-80-20,-117 145-423,119-158 0,42-50 380,-5 6-40,5-5 29,5-4-169,84-67 298,-4-4 0,145-162 0,-202 201 7,-22 26-62,1 1 1,0-1-1,0 1 0,0 0 1,12-9-1,-16 15-31,7-9-3,-4 5-17,-4 10 62,-2 3-51,1-5 1,-1 0 0,1 0-1,-1 0 1,0 0 0,0 0 0,0 0-1,-1 0 1,1 0 0,-1 0-1,1 0 1,-4 3 0,-301 535 737,192-315-387,110-207-530,19-28 132,39-44 88,-36 35-74,221-227-49,-115 116 70,-123 127 1,7-3 6,-8 4 3,0 1 0,0 0 0,0-1 1,0 1-1,0 0 0,1 0 1,-1-1-1,0 1 0,0 0 0,0 0 1,0-1-1,1 1 0,-1 0 1,0 0-1,0-1 0,0 1 0,1 0 1,-1 0-1,0 0 0,1-1 1,-1 1-1,0 0 0,0 0 0,1 0 1,-1 0-1,0 0 0,1 0 1,-1 0-1,0 0 0,0 0 0,1-1 1,-1 1-1,0 0 0,1 1 1,-1-1-1,0 0 0,1 0 0,-1 0 1,0 0-1,1 0 0,-1 0 1,0 0-1,0 0 0,1 0 0,-1 1 1,0-1-1,0 0 0,1 0 1,-6 19 5,0 0 1,-1-1 0,-1 0 0,-1 0 0,0 0-1,-1-1 1,-13 18 0,-4 9-15,-58 99 12,40-72 31,-51 112 1,18-9-290,76-172 205,-6 14-45,5-8 20,6-9-31,122-139 40,-35 37 69,112-109-1,-200 208-16,50-52 67,-51 53-10,-2 4-36,1-1-1,-1 1 1,0-1 0,1 1-1,-1-1 1,0 1-1,0-1 1,1 1-1,-1-1 1,0 1 0,0-1-1,0 1 1,0-1-1,0 1 1,1-1-1,-1 1 1,0 0 0,0-1-1,0 1 1,-1-1-1,1 1 1,0-1-1,0 1 1,0-1 0,0 1-1,0-1 1,-1 1-1,1-1 1,0 1 0,-1-1-1,1 2 1,-16 38 27,-28 46 5,-121 210 91,115-200-84,44-87-47,-186 336 7,191-343-54,-9 20-340,306-360 268,-107 121 789,-188 215-622,12-12 444,-43 93-460,-4-1-1,-77 130 0,7-14 43,-56 113-8,131-251-82,27-54-1,-6 12-310,292-361-150,-110 148 434,-155 180-27,-9 16 34,-9 5 38,-1 0-1,1-1 1,-1 1-1,1 0 1,-1-1-1,0 1 1,0 0-1,0-1 1,0 1 0,0 0-1,0-1 1,-1 1-1,1 0 1,0-1-1,-1 1 1,0 1-1,-29 85 48,-26 26 28,-101 154-1,-48 68 14,204-335-95,0 1 0,-1-1 0,1 1 0,0-1 0,0 1 1,0-1-1,1 1 0,-1 0 0,0-1 0,1 1 1,-1 0-1,1 0 0,-1-1 0,1 1 0,0 3 0,18-19-127,-5 3 166,34-30-43,80-93 0,-19 19 3,6-9-3,-70 74 11,7-7-41,-49 56 21,-5 10-4,-8 21 27,-1 0 1,-1-1 0,-23 35 0,-64 90 28,-9 14 19,40-51 47,-48 89 45,115-197-155,2-4 14,-13 17 64,136-131 47,151-186-508,-159 162 205,-95 114 261,-13 17-30,-20 32-14,-41 58 37,-61 84 178,-85 139 271,146-230-383,52-79-123,-7 17-1,9-19-382,72-97 170,5 3 0,174-164 0,-208 219 191,-42 37 19,11-8-25,-4 6 13,-6 6 40,-11 26-23,-2-1-1,-1-1 1,-1 0-1,-18 28 1,-81 108 56,28-43-42,-47 60 171,129-177-185,-2 4 27,2-3 7,5-4-20,31-26-12,-1-2 0,35-40 1,43-39-22,-62 58 12,-40 39-11,1 0 0,0 1 0,1 0 0,12-9 1,-20 18 1,4-7-19,-3 6 39,-5 10 57,-21 39-49,-3 0 0,-1-1 0,-51 68 1,44-67-25,23-30-50,11-13 33,20-17 29,-11 5-10,58-51-8,29-26 39,-95 83-36,0 1 13,9-5-4,-9 5 57,-1 6-50,-1 16-6,1-15-12,-19 20-4,-24 27-1440,40-52 843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30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37 3148,'0'0'10019,"-8"2"-9947,-24 6 6,30-7-58,-1 1 0,1-1-1,-1 1 1,1 0 0,0 0-1,-1 0 1,1 0 0,0 0-1,0 1 1,1-1 0,-1 0-1,0 1 1,1 0 0,-1-1-1,1 1 1,-2 4 0,-2 4 17,-18 24 90,-22 46 1,-25 41 5,62-103-86,26-34-42,32-37-9,151-173 2,-154 176-4,-46 47 22,3-3-31,-2 9 128,-15 34-97,-2-1 0,-1-1-1,-1 0 1,-36 53-1,-20 40-9,-5 31-115,77-158 67,-3 7 8,5-10 30,-1 1-1,0 0 1,0 0-1,0 0 1,0 0-1,0 0 1,0 0-1,0 0 0,0 0 1,1 0-1,-1 0 1,0-1-1,0 1 1,0 0-1,0 0 1,0 0-1,0 0 1,1 0-1,-1 0 1,0 0-1,0 0 0,0 0 1,0 0-1,0 0 1,0 0-1,1 0 1,-1 0-1,0 0 1,0 0-1,0 0 1,0 1-1,0-1 0,0 0 1,1 0-1,-1 0 1,0 0-1,0 0 1,0 0-1,0 0 1,0 0-1,0 0 1,0 0-1,0 1 1,1-1-1,-1 0 0,0 0 1,0 0-1,0 0 1,0 0-1,53-51 10,-3-3-1,74-100 1,-54 65-32,56-84 15,-107 146 222,-19 28-207,0-1 0,0 0 0,0 0 0,0 0 0,0 0 0,0 0 1,0 0-1,0 0 0,0 0 0,0 0 0,0 0 0,0 1 0,0-1 0,0 0 0,0 0 0,0 0 0,0 0 0,1 0 1,-1 0-1,0 0 0,0 0 0,0 0 0,0 0 0,0 0 0,0 0 0,0 0 0,0 0 0,0 0 0,0 0 0,0 0 0,1 0 1,-1 0-1,0 0 0,-23 48 31,10-21-34,-184 374 127,135-276-103,-54 118 64,107-218-133,9-25 43,0 0 1,0 0-1,0 0 1,0 0-1,0 0 1,0 0 0,1 0-1,-1-1 1,0 1-1,0 0 1,0 0-1,0 0 1,0 0 0,0 0-1,0 0 1,0 0-1,0 0 1,0 0-1,1 0 1,-1 0-1,0 0 1,0 0 0,0 0-1,0 0 1,0 0-1,0 0 1,0 0-1,0 0 1,0 0 0,1 0-1,-1 0 1,0 0-1,0 0 1,0 0-1,0 0 1,0 0 0,0 0-1,0 1 1,0-1-1,0 0 1,0 0-1,0 0 1,1 0-1,-1 0 1,0 0 0,0 0-1,0 0 1,0 0-1,0 0 1,0 0-1,0 1 1,0-1 0,0 0-1,0 0 1,30-39-32,98-153-26,38-53-26,-64 103 84,-86 118-3,-14 22-6,3-5-59,-5 7 73,0 0 0,0 1 0,0-1 0,0 0-1,0 0 1,0 0 0,0 0 0,0 0 0,0 0-1,0 1 1,0-1 0,0 0 0,0 0-1,0 0 1,0 0 0,0 0 0,0 0 0,0 1-1,0-1 1,0 0 0,0 0 0,0 0 0,0 0-1,0 0 1,0 0 0,1 1 0,-1-1 0,0 0-1,0 0 1,0 0 0,0 0 0,0 0 0,0 0-1,0 0 1,1 0 0,-1 0 0,0 0 0,0 0-1,0 0 1,0 0 0,0 0 0,0 0 0,1 1-1,-1-1 1,0 0 0,0 0 0,0 0 0,0-1-1,0 1 1,0 0 0,1 0 0,-1 0 0,-5 28 31,-1 0 0,-1 0 0,-2-1 1,-12 29-1,-59 112 94,24-54-54,-11 27 100,-83 195 120,110-246-614,40-88 283,-3 6-8,3-8 40,0 0 0,0 0 1,0-1-1,0 1 0,1 0 1,-1 0-1,0 0 0,0 0 1,0 0-1,0 0 0,0 1 1,0-1-1,0 0 0,0 0 1,0 0-1,0 0 0,1 0 1,-1 0-1,0 0 0,0 0 0,0 0 1,0 0-1,0 0 0,0 0 1,0 0-1,0 0 0,0 0 1,0 0-1,0 0 0,0 0 1,0 0-1,0 1 0,0-1 1,0 0-1,0 0 0,1 0 1,-1 0-1,0 0 0,0 0 1,0 0-1,0 0 0,0 0 1,0 0-1,0 1 0,0-1 1,0 0-1,0 0 0,0 0 1,0 0-1,-1 0 0,1 0 1,63-75-43,58-94 1,-39 51 11,111-176 159,-171 259 235,-27 59-140,-25 58-145,-103 194 5,-97 229-7,170-354-166,59-149 64,92-127-209,102-181 122,-136 213 94,38-53 78,-93 144-44,5-13 28,-2 9 9,-4 10 76,-9 32-107,-2 1 0,-2-2-1,-21 48 1,-63 110 20,60-123-26,-260 484-47,287-536-197,11-14 92,21-25 53,35-47 85,2-11-49,85-104-43,-33 32 25,-45 57 99,-23 35 218,-42 57-204,-8 44 115,-15 13-141,-3-2-1,-3 0 1,-35 53-1,10-19-5,-53 90 6,-89 165 6,169-286-70,24-54 31,4 0 5,4-7 7,17-21 9,28-39 3,81-97-20,-59 76 20,93-144 0,-129 175 13,-37 54-29,-5 19 14,-2 0-1,0 0 1,-1-1 0,-16 29 0,-57 104 29,17-43-13,-109 203 101,138-246 76,200-287-105,-110 141-55,78-87 0,-102 128-38,-21 29 13,6-12 52,-16 22-29,5-6-6,-4 7 6,-4 11 191,-38 80-162,-3-3 0,-61 92 0,-19 35-11,102-176-37,-24 52-67,44-88 34,8-8-1,43-47 4,-1-3 0,52-78 0,55-65-9,-106 145 7,-48 52 16,-4 27 9,2-21-10,0 0 0,-1-1 0,1 1 0,-1 0 0,1-1 0,-1 1 0,0-1 0,-3 6 0,-61 125 6,-137 209 0,176-303-23,-6 28-79,58-88 98,0-2 0,-2-1 0,0-1 0,26-35 0,3-1 11,41-39-19,-67 78 5,-31 45 36,2-19-43,-6 16 15,0-1 0,-2 0-1,-18 28 1,-4 8 12,9-13-89,22-41 43,10-5-108,6-4 121,0 0 0,-1-1-1,0 0 1,21-17-1,-34 24 16,-1 1 0,0-1 0,1 1 0,-1 0 0,0-1 0,0 1 0,1 0 0,-1-1 0,1 1 0,-1 0 0,0 0 0,1-1-1,-1 1 1,1 0 0,-1 0 0,0 0 0,1-1 0,-1 1 0,1 0 0,-1 0 0,1 0 0,-1 0 0,1 0 0,-1 0 0,1 0-1,-1 0 1,1 0 0,-1 0 0,1 0 0,-1 0 0,1 1 0,0 14 35,-3-10-51,1 0-1,-1 1 1,0-1 0,-1 0-1,1 0 1,-5 7-1,-16 20-1550,22-31 823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5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116 131 3752,'-45'25'5619,"43"-24"-5112,-2 3-165,-1 0 1,0 0-1,0-1 0,-1 0 1,-10 6 1626,23-10-1954,21 0-9,-20 1 18,-4-1-12,77-7 12,310-17-37,-219 15 68,-129 6-36,397-29-43,-434 33 6,408-7 96,-192 10-88,56 0 51,-113-6 8,54 0-87,-21-14 57,26 0 27,-218 17-48,134-8 5,-99 5-28,38-2 38,-60 5-6,151-8 34,-57-3-49,70-6 22,-128 12 516,-28 2 234,-55 11-364,-586 93 10,270-76-256,111-18 165,57-4-205,-225 31-110,91-5 34,248-23-43,-63 2 4,-539 9-17,582-15 21,-153 7-20,70-1 10,-149 10 202,306-19-104,11-1-29,26-3-7,63-10-73,-62 11 20,409-40 25,-320 35-24,348-15 23,81-4 4,-228 22-24,46-2 2,168-27 54,-299 14-74,434-42-18,-621 62-63,-20 2 68,50-5-1,-75 4 139,-80 8-106,-206 23 47,25-2 72,-349 25 125,321-26-234,-105-3-5,-513 21-32,415-23-119,131-8 82,325-12 57,-62 1 10,47-3 7,710-30 25,96 21-27,157-19 112,-681 15-106,38-3 14,114-9-28,-146 8-21,-5 12 8,-205 4 2,315-3-1018,-11-15 310,-245 11 692,17-10 22,88-19 5,-147 24 1101,-144 12-958,0 4-1,-130 23 1,79-8-126,-459 24 101,11-34 88,424-1-159,128-7-88,164 2 45,188-20-1,-150 4-7,93-5 7,318-12-126,-358 22-250,-208 8 350,36-2 10,34-2-32,-44 2 53,-26 1-14,45-9-97,-44 10 103,-2 0-9,0-1 0,1 1 0,-1 0 1,0 0-1,1-1 0,-1 0 0,0 1 0,1-1 0,-1 0 0,0 0 0,3-2 0,-3 2 6,-9 0-10,-5-1 2,1 0 0,-1 1 0,1 0 0,-1 0 1,1 1-1,-20 3 0,0 1 1,-453 36-9,-205 11 104,628-48-66,7 0-14,-400 17 68,-139-32-76,244 1 2,-178-1-46,-77 8 24,584 4 17,-289 9-12,102 3 138,143-15-106,-26 6-1,88-3-14,-20 0-3,11-2 2,-78-6 265,87 7-272,-4-2 6,4 2-2,1 0 4,-5-3 3,4 3-10,1 0-6,0 0 0,0-1 0,1 1 0,-1 0-1,0-1 1,0 1 0,0 0 0,1-1 0,-1 1 0,1-1 0,-1 1 0,1-3 0,1 2-523,3-4 1297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3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3336,'0'0'2188,"-5"-2"-1585,-19-7 5465,20 11-5980,1-1-20,1 1-1,-1-1 0,1 1 1,-1 0-1,1 0 1,0 0-1,0 0 1,0 0-1,0 0 1,0 0-1,1 1 0,-1-1 1,1 0-1,-1 1 1,1 0-1,0-1 1,0 1-1,-1 3 1,2-4 80,-3 14 131,-8 78-88,4 0-1,6 97 1,1-143-164,1 40 39,2-18-102,1-30 42,-1-20-4,-2 0 0,0-1 0,-4 39 0,-4 92 38,7-109-29,1-5 11,-2 0-1,-7 45 1,-3-12-6,-4 136 1,12 69 2,5 18 32,14 41-5,-11-198-5,-9 264 40,4-363-71,0-14-4,4 16 14,5 218 117,-1 45 283,-32 161-95,16-386-292,1 42-2,4-99-26,-3 69 47,12 276 23,9-88-27,2-95-61,-6-111 35,1-3-14,-3 0 0,-1 74-1,-6-63 13,15 96-1,-15-161-16,2 27-8,12 118 21,-14-54 10,-5-6-12,0-70-16,1 8 24,1-32-18,1 1 0,-9 78-9,1 118 0,9-97-951,-2-100 714,-8 9-5051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8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3168,'0'0'2591,"13"-12"47,0 11-2404,-1 0 0,1 1 0,-1 0 0,1 1 0,-1 1 0,1 0 0,-1 0 0,0 1 0,0 1 0,18 7 0,-21-7-188,-1-1-1,1 1 1,-1 1 0,0 0 0,0 0 0,-1 0 0,0 1-1,0 0 1,0 0 0,-1 1 0,1 0 0,-2 0-1,1 0 1,-1 1 0,5 9 0,-9-13-34,0 0 1,0 0 0,0 1 0,-1-1-1,1 0 1,-1 0 0,0 1 0,0-1-1,-1 0 1,1 1 0,-1-1 0,0 0-1,0 0 1,-1 0 0,1 0-1,-1 0 1,-3 7 0,-4 4-8,0-1 1,0 0 0,-12 12-1,-59 59-1329,51-55-1502,11-15 610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4040,'17'20'7770,"388"0"-7040,-102-17-649,-155-5-53,165 0 88,-309 2-108,25 0-23,10-2 13,-34 1 9,36 3 9,24-1-93,-61-1 78,0 0-15,202-1 42,-136 3 430,-21-1-4556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 4368,'0'0'4292,"4"-6"-2058,-4 6-2197,0 0 0,0 0 0,0 0 0,0 0 0,0 1 0,0-1 0,0 0 0,0 0 0,0 0 0,0 0 0,0 0 0,0 0-1,0 0 1,0 0 0,0 0 0,0 1 0,0-1 0,0 0 0,0 0 0,0 0 0,0 0 0,1 0 0,-1 0 0,0 0 0,0 0 0,0 0 0,0 0 0,0 0 0,0 0 0,0 1-1,0-1 1,0 0 0,0 0 0,1 0 0,-1 0 0,0 0 0,0 0 0,0 0 0,0 0 0,0 0 0,0 0 0,0 0 0,0 0 0,1 0 0,-1 0 0,0 0 0,0 0 0,0 0-1,0 0 1,0 0 0,0 0 0,0-1 0,1 1 0,-1 23-46,0-17-5,-2 28 77,1-23-46,0-1-1,1 0 0,1 0 0,-1 0 0,3 11 1,0 20-8,13 175 150,-9-82-81,12 95 16,-19-198-71,-1-1 0,-7 39 0,3-32 0,-15 107-27,-6 54 36,20-93 22,-20 188 1,21-231-31,2 70-1,3-114-27,3 28 17,16 219-20,-6-60 93,19 72-49,5 90 72,-6 12-114,-28-346-10,2 54 217,-11 135 0,0 19 76,24 318 234,-15-472-512,-1 127 60,0 82-17,1-20-34,-18 26 21,-33 89 64,17-175-55,12-105-44,19-108 26,-6 22 262,0-2-6001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1169 3804,'0'0'767,"10"35"2999,-8 190-755,-4-110-1606,5-30 382,-3-83-1584,0 0-157,1 1-1,0 0 0,0 0 0,0-1 0,0 1 1,1 0-1,-1-1 0,1 1 0,-1-1 1,1 0-1,2 3 0,-3-4-18,34 10 113,62-6-58,150-12 0,-117 0-47,-12 3-22,245-5 13,-50-10-3,-191 8-28,14 3 12,-133 7-8,74-13 133,-76 14-122,43-11 19,22-15 73,-64 25-61,-1 1 3,0-1 1,1 1 0,-1-1-1,0 1 1,0-1-1,1 1 1,-1-1-1,0 0 1,0 0 0,0 1-1,0-1 1,0 0-1,0 0 1,0 0-1,0 0 1,0 0 0,-1-1-1,2 0 1,9-10 463,-10 12-484,0-1 1,0 0-1,0 1 0,-1-1 0,1 0 0,0 0 0,-1 0 0,1 0 1,-1 0-1,1 1 0,-1-1 0,0 0 0,1 0 0,-1 0 0,0 0 1,1 0-1,-1 0 0,0-1 0,0 1 0,0 0 0,0-1 0,1-27 134,-1 25-130,0 2-2,-7-57 65,-5-17-47,-8-80-17,-13-231-92,30 326 61,-1-8-5,11-121-1,5 84 23,-5 32-39,23-93 0,-27 153-223,0-1-1,-1 0 1,-1 0-1,0-22 1,-8-1-5328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3148,'0'0'6868,"6"0"-6870,236 6 305,-97-1-212,141 6-6,-138-12-30,-145 1-43,21 0-5,47-2-9,37 6 97,-40-2-65,37 3-85,-45-7 56,-55 2 34,58-2 2,-14 2-7,-26 0-2,1 0-1,25-5 1,-45 5-29,25 0 5,48-2-14,-73 1-6,19-2 26,12 0-22,-32 3 16,61-3 904,-50 2-775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3148,'0'0'5799,"4"4"-5711,14 10-17,-13-10 29,17 0 90,379 22 304,-240-19-426,-36-1-90,-122-6 30,1 0-7,38 2 27,186 3 54,-200-5-87,-24 0 6,-1 0 9,13 0-23,-12 0 6,-1 0 2,11 1-3,101-2-71,-112 1 93,2 0-3,35-3-7,-23 2-1,-14 0 60,1 1-52,12-1-11,-12 1-2,0-1-27,11 1 31,-11 0 0,0 0 8,73 0 36,-74 0 57,2-1-107,103-5-87,-27 0 166,-77 6-88,0-1 1,11 0 32,62-7-25,-74 7 7,0 1-11,9-2 23,-9 2 9,13-1 229,-2 0 327,-4 1-3656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 4812,'0'0'1736,"0"0"-1408,0-1-1,0 0 1,-1 1 0,1-1-1,0 1 1,-1-1-1,1 1 1,0-1 0,-1 1-1,1-1 1,-1 1 0,1 0-1,-1-1 1,1 1 0,-1-1-1,1 1 1,-1 0 0,1-1-1,-1 1 1,1 0 0,-1 0-1,0 0 1,1-1 0,-1 1-1,0 0 1,1 0 0,-1 0-1,1 0 1,-2 0 0,-5 11-204,0 0 1,1 1 0,1 0 0,0 0 0,1 0 0,0 0 0,1 1 0,-2 13-1,1-1-16,1-1 0,2 1-1,2 35 1,1-12 58,-2-46-136,1-8-32,1-24 21,2 0 1,1 0-1,1 0 0,2 1 0,14-36 0,-21 63 0,3-3-7,-4 4-9,0 1 0,0-1 0,0 1-1,1-1 1,-1 1 0,0-1 0,0 1 0,1-1 0,-1 1 0,0-1 0,1 1 0,-1-1 0,0 1-1,1-1 1,-1 1 0,1 0 0,-1-1 0,1 1 0,-1 0 0,1-1 0,-1 1 0,1 0-1,-1 0 1,1 0 0,-1-1 0,1 1 0,-1 0 0,1 0 0,0 0 0,0 0 0,3 1 7,0 0 1,0 0 0,0 1-1,0-1 1,0 1 0,0 0-1,0 0 1,-1 1 0,1-1-1,-1 1 1,1-1 0,-1 1 0,3 4-1,42 51 65,-22-26-51,12 14 18,-22-26-73,1 0-1,1-1 0,25 20 1,-42-37 19,3-3 7,-1 1 0,1 0 0,-1-1 0,1 0 0,-1 0 0,1 0 1,-1-1-1,0 1 0,1-1 0,-1 1 0,0-1 0,0 0 0,0 0 0,-1-1 0,1 1 0,0 0 0,-1-1 0,0 0 0,1 1 0,-1-1 0,0 0 0,0 0 0,-1-1 0,1 1 0,1-6 0,5-10 4,-1-2 0,-2 1 0,6-30 0,0 0-25,-9 34 159,6-23-2398,-4 26-3350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48 130 3224,'0'0'3445,"4"12"-2926,4-13 3334,0-3-3750,-6 3-47,0 0 1,1 0-1,-1 0 0,0 0 1,0-1-1,0 1 1,0-1-1,-1 1 1,1-1-1,0 0 1,-1 0-1,3-4 1,-2 5 315,-1-16-72,0 17-263,-1-1-1,0 1 1,0-1 0,0 1 0,0-1-1,1 0 1,-1 1 0,0-1 0,0 1-1,0-1 1,0 0 0,-1 1 0,1-1-1,0 1 1,0-1 0,0 0 0,0 1-1,-1-1 1,1 1 0,0-1 0,0 1-1,-1-1 1,1 1 0,0-1 0,-1 1-1,1-1 1,-1 1 0,1 0 0,-1-1-1,1 1 1,-1-1 0,1 1 0,-1 0-1,1 0 1,-1-1 0,1 1-1,-1 0 1,1 0 0,-1 0 0,0-1-1,1 1 1,-2 0 0,-1-1 64,-23 20 53,21-15-133,0 1 0,0 1 0,0-1 0,1 1 0,0 0 0,0 0 1,0 0-1,1 0 0,0 1 0,0-1 0,0 1 0,1 0 0,0 0 1,1 0-1,-1 0 0,1 0 0,1 0 0,-1 0 0,2 12 0,-2-11 0,2-7-19,-1 1 0,0-1-1,0 1 1,0-1 0,1 0 0,-1 1 0,1-1-1,-1 1 1,1-1 0,0 0 0,0 1-1,-1-1 1,1 0 0,0 0 0,0 0-1,0 0 1,0 0 0,2 2 0,-1-1 3,-1 1-3,0-1 1,0 0 0,-1-1 0,1 1 0,0 0 1,0-1-1,0 1 0,0-1 0,1 0 0,-1 1 0,0-1 1,1 0-1,-1 0 0,1 0 0,-1 0 0,1 0 0,-1 0 1,1 0-1,-1 0 0,1 0 0,0-1 0,0 1 1,-1-1-1,1 0 0,3 1 0,1 0-1,1 0 0,-1 0 0,0-1 0,1 0 0,-1 0 0,0 0 0,0-1 0,1 0 0,-1 0 0,0-1 0,0 1 0,0-1 0,0-1 0,0 1 0,8-6 0,-6 3 0,0-1-1,-1 0 0,0 0 0,0 0 1,0-1-1,0 0 0,-1-1 1,-1 0-1,1 1 0,5-13 1,-1-1 169,-2 0 1,0-1-1,8-40 1,-15 60-95,1-10 186,0 2-92,-1 11 96,-1 27-260,0-21-3,6 24 7,-6-30-8,13 35-19,-9-29 3,-3-5 7,0 1 0,1-1 1,-1 1-1,1-1 0,0 0 0,0 1 1,0-1-1,0 0 0,0 0 0,0-1 0,1 1 1,-1 0-1,0-1 0,1 1 0,0-1 1,5 2-1,-2 1-11,2-3 16,17-4-28,-21 2 16,0 0 3,18-4 5,-16 1 5,9-14-1,-11 14 0,0 0-1,0-1 0,0 1 0,0-1 0,-1 1 0,0-1 0,0-1 0,0 1 0,-1 0 0,1 0 0,-1-1 1,-1 0-1,1 1 0,-1-1 0,0 0 0,0 0 0,0-8 0,-1 13 1,0-2 3,1 0 5,3-25 15,-3 26 38,-2-15-12,2 8 6,0 12 45,38 145-474,-14-96-3592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3876,'-2'-12'2146,"2"5"3679,0 7-5748,1-1-1,-1 0 1,0 0-1,1 1 1,-1-1-1,1 0 1,-1 1-1,1-1 1,-1 1-1,1-1 1,-1 0-1,1 1 1,-1-1-1,1 1 1,0-1-1,-1 1 1,1 0-1,0-1 1,0 1-1,-1 0 1,1-1-1,0 1 1,0 0-1,-1 0 1,1 0-1,0 0 1,0-1-1,0 1 1,-1 0-1,1 1 1,0-1-1,0 0 1,0 0-1,-1 0 1,1 0-1,0 1 1,0-1-1,-1 0 1,1 0-1,0 1 1,1 0-1,0 0-417,3 0 563,39 57 200,-37-45-473,0 0-1,-1 1 0,0 0 0,5 22 0,-10-34-33,-1-1-136,1 1 201,-1-1 1,1 0-1,-1 1 0,1-1 1,-1 0-1,0 1 1,1-1-1,-1 1 0,0-1 1,0 1-1,0-1 1,0 0-1,0 1 1,-1-1-1,1 1 0,0-1 1,-1 0-1,1 1 1,-1-1-1,0 2 0,-9 15-526,17-44 623,1 0 0,1 0 0,20-41 1,16-3-1138,-37 59-208,2 1 0,-1 0 0,22-17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3336,'23'-9'9545,"-25"11"-9541,-11 16 176,1 1 0,1 0 0,1 0 0,0 1 0,-11 36 0,12 6-23,9-59-162,0 0 1,0 0 0,0 0-1,0 0 1,1 0 0,-1 0-1,1 0 1,0 0 0,0 0-1,0 0 1,0 0 0,1 0-1,-1-1 1,1 1 0,-1-1-1,1 1 1,0-1 0,3 3-1,-3-3-11,3-6-42,18-11 44,-21 12 19,0 0 0,0 0 0,0-1 0,0 1 0,-1-1 1,1 0-1,-1 1 0,0-1 0,0 0 0,-1 0 0,1 1 1,-1-1-1,1 0 0,-1 0 0,-1-4 0,12-105 786,-11 110-738,11-25 223,-9 26-258,0 1 0,1-1 0,-1 1 0,0 0 0,0 0-1,1 0 1,-1 0 0,1 0 0,-1 0 0,1 1-1,-1-1 1,1 1 0,-1 0 0,1-1 0,-1 1 0,1 0-1,-1 1 1,1-1 0,-1 0 0,4 2 0,-1-1 11,0 1 0,-1 1 0,1-1 0,-1 1 0,0-1 0,0 1 1,1 0-1,-2 1 0,8 6 0,-3 0-41,0 0 0,0 0 0,-1 1 0,0 0 0,-1 0 0,0 1 0,-1 0 0,4 13 0,1 39-1431,-10-61 1264,1-1-509,0 6 747,2-11-1000,1-8 895,10-42 391,27-59-1,-40 110-264,19-32 592,-19 33-321,2 2-328,0-1 0,0 1 0,0 0 0,0 0 0,-1 0 0,1 0 0,0 0 0,-1 0 0,1 1 0,-1 0 0,1-1 0,-1 1 0,0 0 1,0 0-1,1 0 0,-2 0 0,1 1 0,0-1 0,0 0 0,-1 1 0,1 0 0,-1-1 0,0 1 0,0 0 0,1 3 0,5 9 48,0 2 0,6 29 0,-9-33-393,-1-1 0,-1 1 0,0-1 0,-1 1 0,-1 0 0,-1 20 0,1-29-931,-1-1-1158,0 13-319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 3744,'-8'-8'12515,"32"0"-12175,-8 23-217,-14-14-105,0 0 0,1 1 0,-1 0 1,0-1-1,0 1 0,0 0 0,-1 0 0,1 0 0,0 1 0,-1-1 0,3 4 0,-2-1-5,0 1 1,-1-1 0,1 1-1,-1-1 1,0 1 0,-1-1-1,1 1 1,-1 0-1,0-1 1,-1 1 0,1 0-1,-1-1 1,0 1-1,-1 0 1,-3 8 0,-5 12-8,-1 0 1,-17 26 0,18-33-159,0-1 0,-12 35 1,22-51 81,-1-1 7,1 0 56,0 0 0,1 0 0,-1 0 0,0-1 1,0 1-1,0 0 0,0 0 0,1 0 0,-1 0 1,0-1-1,1 1 0,-1 0 0,0 0 0,1-1 1,-1 1-1,1 0 0,0-1 0,-1 1 0,1 0 1,-1-1-1,1 1 0,1 0 0,11 1-13,0-1 0,1-1 0,-1 0-1,0-1 1,1 0 0,22-6 0,2-2 0,50-18 0,-31 10 90,-54 17-12,16-7 371,-11 4-6817,2-7 3205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8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11 4500,'-1'-1'221,"1"0"-1,-1 1 1,1-1-1,-1 0 1,1 1-1,-1-1 1,1 0-1,-1 1 0,1-1 1,-1 1-1,0-1 1,0 1-1,1-1 1,-1 1-1,0 0 1,0-1-1,1 1 0,-1 0 1,0 0-1,0-1 1,-1 1-1,-3 1-68,0 1-1,-1 0 1,1 0-1,0 0 1,0 0-1,1 1 0,-1 0 1,0 0-1,1 0 1,0 1-1,-7 6 1,2 0 17,0 0 1,1 0-1,1 1 1,-11 19 0,8-10-37,0 1 0,2 0 1,0 0-1,2 1 0,-6 34 1,9-41-101,2 1 0,0-1 1,0 0-1,2 1 0,0-1 0,0 0 1,2 0-1,-1 1 0,11 28 1,-13-43-40,1 0 1,-1 0-1,0 0 1,0-1 0,1 1-1,-1 0 1,1 0 0,-1 0-1,1 0 1,-1 0 0,1 0-1,-1 0 1,1-1 0,0 1-1,0 0 1,-1-1 0,1 1-1,0 0 1,0-1-1,0 1 1,0-1 0,-1 1-1,1-1 1,0 1 0,0-1-1,0 0 1,0 0 0,0 1-1,0-1 1,0 0 0,0 0-1,0 0 1,0 0 0,0 0-1,0 0 1,0 0 0,2-1-1,27-13-32,-27 12 42,2-2-8,0 0 0,0-1 0,-1 1 0,1-1 1,-1 0-1,0 0 0,-1-1 0,1 1 0,-1-1 0,0 1 0,-1-1 0,4-10 0,0 2-7,9-22 44,16-58 1,-2 4 123,-8 30 815,-20 57-763,-1 3-201,0 0 0,0-1 0,0 1-1,0 0 1,0 0 0,0-1 0,0 1 0,0 0 0,0-1 0,0 1-1,1 0 1,-1-1 0,0 1 0,0 0 0,0 0 0,0-1 0,1 1-1,-1 0 1,0 0 0,0-1 0,0 1 0,1 0 0,-1 0-1,0 0 1,1 0 0,-1-1 0,0 1 0,0 0 0,1 0 0,-1 0-1,0 0 1,1 0 0,-1 0 0,0 0 0,1 0 0,-1 0 0,0 0-1,1 0 1,-1 0 0,0 0 0,0 0 0,1 0 0,-1 0 0,0 0-1,1 0 1,-1 0 0,0 0 0,1 1 0,-1-1 0,0 0 0,0 0-1,1 0 1,-1 0 0,1 1 0,12 19-339,-1 0 0,0 0-1,-2 2 1,11 28 0,-3-7-3289,-8-23 803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1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59 209 3356,'-45'-12'8256,"31"9"-6281,17-2-842,37-10-590,63-8-733,43 0 242,260-45 80,-153 21-18,-201 38-678,-37 5-4823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1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3744,'0'0'935,"7"0"-110,222-7 3060,-58-1-3242,468-14 307,-174-21-679,-462 42-269,35 0-5,-27 0-3880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2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47 3608,'0'0'4839,"-3"-4"-4683,2 2-120,-1 1 0,1-1 0,-1 1 0,1-1 0,-1 1 0,0 0-1,0 0 1,0 0 0,0 0 0,0 0 0,0 0 0,0 0 0,0 1-1,0-1 1,0 1 0,0-1 0,-1 1 0,1 0 0,0 0 0,0 0-1,0 0 1,-4 1 0,3-1 72,-46-10-121,45 8 20,1 0-1,0 1 0,1 0 0,-1 0 0,0-1 0,0 2 1,0-1-1,1 0 0,-1 0 0,0 1 0,-4 0 0,5-1-23,-17-2 192,17 4-138,0-1-1,1 1 1,-1 0-1,0-1 1,1 1 0,-1 0-1,1 0 1,-1 0-1,1 1 1,-1-1 0,1 0-1,0 0 1,0 1-1,-1-1 1,1 1 0,0-1-1,0 1 1,1 0-1,-1-1 1,-1 4 0,1-3 211,-2 61 709,-5 12-857,4 0 1,3 0-1,9 86 0,1 44-60,-20 386 146,14-341-173,1-76 42,-12 242-12,-8 21 78,-1 1-54,16-236-19,4 253-62,13 148 512,-15-462-329,1 8-44,-20 174 0,10-231-76,8 134 1,-5 64-23,-15-101-29,-19 222 67,28-80-65,6-224 193,4-103-184,0 24 18,-3-21 20,-4 5-1090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2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3804,'0'0'4853,"3"4"-4725,3 6 22,0 0 0,-1 1-1,0-1 1,-1 1 0,0 0-1,-1 0 1,3 19 0,10 91 264,-14-96-335,10 165 426,-23 330-1,-10-165-427,-15 28-4,9-149-69,24-192 10,-30 404 150,16-104-191,8-201-15,-14 428 220,24-420-239,6 124 102,4-129 53,19 143-28,-21-229-69,0 60 1,-2-23 9,8 62 33,32 462 36,-46-568-69,-5 343 5,-50 114 718,51-469-559,2-9-43,-9 48-1,6-49-34,5-25-210,-2 0-1,1 0 1,0 0-1,-1 0 0,0 0 1,0 0-1,0 0 1,0 0-1,-3 4 0,3-6-1077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5:2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3752,'0'0'769,"-11"12"1443,9-2 2253,6-7-4379,0 0 1,0 0-1,1-1 1,-1 1-1,1-1 0,0 0 1,-1 0-1,1 0 1,0-1-1,0 0 1,0 0-1,0 0 1,10 0-1,85 1 200,-50-3-147,588-28 534,-500 17-606,337-29 87,-260 14-119,-212 26 26,14-1 578,-16 1-1175,13-5 1672,-6 4-7035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0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3368,'0'0'6914,"7"2"-6872,2-1-23,-6-1-1,0 1-1,0-1 0,0 1 0,0 0 0,0-1 0,-1 2 1,1-1-1,0 0 0,4 3 0,-5-2 79,5 1-60,0 0 1,0 0-1,0-1 0,0 0 1,12 2-1,39 4 59,-56-7-65,0-1-16,13 2-1,3 0 13,-7-1-11,76 11 10,-85-12-28,2 0 5,9 0 2,32 0 34,-8 1-45,53-6 0,-87 5 18,6-3-9,30 1-4,-3 1 45,-32 1-59,18-2 22,16 0 30,-34 1-21,20-1-27,36 1 43,6-5-59,-10 3 52,-52 3-50,20-2 61,-8 1-59,-12 0 37,0 1-19,123-2 62,-123 2-66,-1 0 10,10-1 22,77-4 70,-43 3-64,74-12 0,-36 8-54,-82 6 32,18-2-16,60-2-18,-78 4 140,35-1 388,-28 0-463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7:0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3636,'0'0'7243,"4"1"-7235,13 0-47,-13 0 135,45-5 5,-10 3 18,5 1-191,-40 0 64,57-1 78,-53 0-82,6 1 19,56 0-64,-50 0 75,-16 0-32,16-2 60,-3 3-35,50 2-88,-21-6 131,35 3-39,-78 0-26,63-4 55,5 4-71,-11-3 77,-56 2-43,43 1-13,22 0-28,22-2 32,59-3 63,-145 5-79,-2 0 7,76-2-5,-76 2 14,63-4 34,-62 3 2,95-2 62,-96 3-134,59-7-95,-47 6 102,11-1 2,-12 1-3785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8:3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 3584,'0'0'6347,"-13"8"-5741,9-1 4596,28-6-5184,22-2 60,0-1 0,65-13 1,-48 5-65,112-23-33,-66 16 957,-107 17-811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8:3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3796,'0'0'7337,"-12"0"-5602,8 1-636,9-1-606,369-5-402,-289 9-65,116 0 206,-198-4-120,3 0 124,1 0-1204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0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13 100 3336,'0'0'5987,"-4"-1"-5767,-4-3 2464,28 7 554,-13-2-4226,1 0 1032,14-2 25,-11 2-66,-4-1 5,0 0 0,0-1 0,0 1 0,0-1 0,0-1 0,8-1 0,-12 0-2,29-2 64,58-11 122,-88 16-179,31-9 28,-24 8-49,37-7 14,-44 7-8,51-6 3,-10 2 26,-40 4-23,54-8-26,16-1 72,-70 9-36,56-6-24,-30 2 0,-25 4 11,-1 1 12,8-1 8,-8 0 254,11-1-204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0:58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328 503 4784,'-11'-2'632,"1"1"0,-1 1-1,0-1 1,1 2 0,-1 0-1,1 0 1,-1 1 0,1 0-1,-20 7 1,19-5-335,0 1-1,0 1 1,0 0 0,1 0-1,-1 1 1,2 1-1,-18 16 1,16-13-208,1 0 1,1 2-1,0-1 0,0 1 1,1 0-1,1 1 0,0 0 1,1 0-1,0 0 0,1 1 1,1 0-1,1 0 0,-4 31 1,6-44-88,1 0 0,0 0 0,0 1 0,0-1 0,0 0 0,1 0 0,-1 1 0,0-1 0,1 0 0,0 0 0,-1 0 0,1 0 0,0 0 0,0 0 0,0 0 0,0 0 0,1 0 1,-1 0-1,1 0 0,-1-1 0,4 4 0,-3-3-2,2-1 0,-1 1 0,0-1 0,0 1-1,0-1 1,1 0 0,-1 0 0,0 0 0,1-1 0,-1 1 0,1-1 0,5 0 0,2-1-3,-1 0 0,0 0 0,1-1 1,-1 0-1,0-1 0,0 0 0,-1-1 0,15-7 0,-6-1-1,0-1-1,-1-1 0,-1-1 1,0 0-1,-1-1 1,-1 0-1,0-2 0,-1 1 1,-1-2-1,-1 1 1,-1-2-1,11-25 0,-4 1 6,-1 0 0,-3-2-1,-1 1 1,9-79 0,-18 90 294,-1-1 0,-2 1 0,-1 0 1,-2 0-1,-1 0 0,-13-52 1,16 84 47,-3 9-253,-10 19-43,1 0-1,1 0 1,1 1-1,2 1 1,1 0 0,1 0-1,1 0 1,1 1-1,2 0 1,0 40 0,4-6-40,2 0 0,3-1 0,27 117 0,-27-154-118,15 51-250,-19-70 195,1-1 1,-1 0-1,1 0 0,0 0 0,0 0 1,0-1-1,1 1 0,0-1 1,0 0-1,0 0 0,5 4 0,11 1-4236,-7-4 1062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0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 3940,'0'0'9531,"0"0"-9512,-1 1 0,1 0 0,0-1 0,0 1 0,-1 0 0,1 0 0,0-1 0,0 1 0,0 0 0,0 0 0,0 0 0,0-1 0,0 1 0,0 0 0,0 0 0,0 0 0,1-1 0,-1 1 0,0 0 0,1 0 0,-1 0 0,70-2 326,-67 1-343,53-6 51,48-7-1,-102 13-40,38-5-28,-4-1 59,109-17-58,-142 22 34,78-13-68,16 1 98,-94 12-22,32-4 389,-3 0 686,-15-1-1788,-10-2-4415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0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3056,'0'0'8493,"-3"5"-8310,-7 15 84,1-1-1,-8 28 1,-11 24 8,-72 127 209,99-196-406,-3 5-77,4-5-21,3-6-65,38-45 61,17-21-15,76-70 0,-132 139 73,-2 0-28,1 0 1,0 0-1,0 0 0,-1 0 0,1 1 0,0-1 1,0 0-1,0 1 0,0-1 0,0 1 0,0-1 0,0 1 1,0-1-1,1 1 0,-1 0 0,0-1 0,1 1 1,-3 15 21,-1 0 0,0 0 0,-1 0 1,0 0-1,-2-1 0,-11 28 1,-51 91 58,22-47-89,-9 12 1,53-96-9,12-12 25,-1 0 0,-1-1 0,0-1 0,0 0 0,12-23 1,18-23-16,148-210 23,-160 224 247,-27 43-222,8-11 62,-4 7 28,-4 10 180,-25 60-257,-3-1 0,-53 87-1,-23 53-85,84-167-28,19-35 41,113-164-184,92-123 206,-186 262-23,-5 6 15,-1 0 0,0-1 0,11-23 0,-22 39 23,15-19-44,-15 20 2,0 3 23,-1 0-1,1 1 0,-1-1 1,0 1-1,0-1 1,0 0-1,0 1 0,0-1 1,-1 1-1,1-1 1,-1 0-1,1 1 0,-1-1 1,0 0-1,0 0 0,-2 4 1,-20 60 38,-44 77 10,-113 184 0,162-296-248,38-60 151,41-66 36,60-92-9,8-13-13,-91 129 143,-37 69-89,7-13 1,-5 10-4,-4 9 142,-26 82-107,-3-2 1,-76 146-1,64-129-91,41-99 27,-5 13-9,4-8-51,7-7-105,14-20 158,-1 0 0,-1-1 0,0-1 0,25-45 0,-24 37 29,1 0 1,38-43-1,-26 24 27,-30 47-15,0 1-6,11-19 44,-6 12 1,-4 10 50,-10 39-89,-2 0 0,-2-1 0,-2 0 0,-28 58-1,35-79-49,-13 37-180,19-54 181,6-7-79,17-20 98,0-1 0,34-55 0,-38 51-43,-16 28 64,-5 12-290,-3 7-45,-1 0 0,-17 31 0,-1-17-4024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4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1246 322 3500,'0'0'5054,"5"13"-4529,4-11-484,-1-1 0,1 0 0,0 0 0,16-1 0,-22 0-17,0 0 0,11 0-36,-10 0 22,18-2-8,143-19 154,-163 21-164,87-8 7,-44 2 3,122-14 56,-135 15-47,83-5 59,127 1-113,-197 10 42,260-36 35,-188 25-20,2 1-43,71-10 53,-188 18-29,2 1 9,8-2-16,219-20 175,-116 15-148,-108 7 11,58-4-2,-47 1 12,-16 3-12,20-1-40,42-4-12,-62 4 32,2 1 4,147-11-59,-73 3 46,-76 8 11,1 0 20,9-1-15,-10 1 7,63-8-9,-62 8-25,17 0 35,3-3-22,34-5 11,77 1 1,-110 9 519,-24-2-507,0 0 1,0 0-1,-1 0 1,1 0-1,0 0 1,0 0-1,0 0 1,0 0-1,0 0 1,0 0-1,0 0 1,0 0-1,0 0 1,0 0-1,0 0 1,-1 0-1,1 0 1,0 1-1,0-1 1,0 0-1,0 0 1,0 0-1,0 0 1,0 0-1,0 0 1,0 0-1,0 0 1,0 0-1,0 0 1,0 1-1,0-1 1,0 0-1,0 0 1,0 0-1,0 0 1,0 0 0,0 0-1,0 0 1,0 0-1,0 0 1,0 0-1,0 1 1,0-1-1,0 0 1,0 0-1,0 0 1,0 0-1,0 0 1,0 0-1,0 0 1,1 0-1,-1 0 1,0 0-1,-49 9 1678,-78 12-1674,-47 4-100,44-12-61,78-8 134,-281 22-44,288-23 26,-8 0-4,-155 8 79,-42 1-32,-14 3-137,199-11 150,59-5-48,-403 57-40,202-30 64,139-18-12,-16-2 105,81-7-85,-67 5 153,-1 0 333,40-4 7,53-1-402,60-1-92,340-25-25,-367 24 11,166-7 11,-171 7 18,78-6-17,78-5 36,-172 12-57,-18 2-2,0-1 0,-1-1-1,1-1 1,29-7-1,-24 5 10,0 1-1,0 1 1,23 1-1,-25 1 6,0-1 0,30-6 0,183-22 7,-94 15 4,-10-5-37,-83 11 22,60-7 0,22-12-134,-125 27 100,33-7-88,112-23-58,-146 29 172,56-12-40,-54 13 53,13-5 107,-11 3 565,-7 0-289,-21-2-196,-46 4-169,-181 14 288,-22 1-64,-24 19-231,-94 9-6,251-29-85,30 2-123,105-15 186,-18 1-19,-230 32-211,188-25 200,-120 11 2,101-12 47,64-6-12,-72 10-48,13-3 42,28-5 21,47-4-7,0 0-1,-44 3 4,45-3 18,-2 0-18,-44 2-35,45-2 10,13 0-161,155-3 200,125-15-39,-136 5 38,264-22 23,-188 16-32,-104 4-25,34-1-57,-158 16 87,9 0-21,-8 0 61,-10 1 296,-618 68-257,416-52-108,89-6 12,-37 0-64,117-11 33,-144 7 3,147-5 26,0 1-9,1-1 11,-32 0 10,65-2-16,0 0 0,-94 3 3,60-4 17,-23 0-57,-39 0 18,96 1 19,-1 0 8,-144-1 54,35-1 90,-30 1 55,71-3-141,68 4-56,-16-2-3,-49 3-45,67-1 37,-56 6 26,35-3-22,-92 15-9,113-17 10,-38 5-14,25-2 8,6-2 17,-1 0 0,1 0 0,-1-1 0,1 0 0,-13 0 0,-10 2 24,-35 3 22,64-6-38,-48 8 24,-7 0-31,55-7-12,1-1 8,-7 2-8,6-1 4,10 0-210,3 2 207,1-1 0,0 0-1,-1-1 1,1 0 0,0 0-1,0-1 1,0-1 0,-1 1-1,12-4 1,11-1-1,345-33-7,-356 36 9,12 2 12,-32-1-13,28-4-19,52-1-124,-78 6 139,17-3 54,-11 2 59,-11 0 193,-69-2-286,-354 47 2,397-40-21,-44 2-9,68-6-9,14 0-213,793-56 243,-793 56-8,49-9 9,-41 5 71,-21 2 7,-31 1 16,21 2-133,-299 16-16,190-6 48,89-8 3,-125 3 10,-15-2-23,170-4 8,-1 0-3,-7 2 2,4-2-3,-6 0 0,9 0-5,0 0-2,-31 0-10,30 0 27,-15 2-21,-9-1 0,25 0 17,12-1-226,95 4 227,1-6-1,166-23 1,-92 6-5,-20 1 29,-138 15-30,136-12-23,-89 12 24,219-7 9,-285 10 2,41-9-19,-41 9 150,8-1-82,-7 1 7,-9-1 335,-73-1-371,-120 12-1,39 0 17,-433 47-15,407-36-57,184-21 37,-2 0-15,-27 5-16,-24-1 2,18 0 18,-86 16 32,121-19-33,-18 0 2,10 1 5,-73 8-83,80-9 47,11 1-239,15 3 264,1-1-1,1 0 0,-1-2 1,42-2-1,113-13 30,-116 7-35,316-40 10,-160 25-6,-164 18-4,240-9 24,36-3 10,-6-20 48,-137-2-104,-129 25 65,-3-1-22,-3 3-3,-47 9-4,9-3 2,4 0-4,2 1-4,0-2-6,55-11 5,89-19 5,-99 23-5,161-28 29,-48 9-32,-110 20 16,79-10-14,-62 5 7,-47 11-7,30-3 1,-54 6 30,9-2-415,-9 3-5964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29:4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3368,'0'0'3001,"9"1"-2497,66 7 1176,589-21 1737,-396-6-2606,-92 4-410,-125 15-346,35-5 1,5-4 15,-86 9-82,222-11-203,-209 7-3956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3280,'0'0'9296,"8"-9"-1958,-11 60-7235,3 1-1,10 93 1,-9-142-134,-1-3 18,1 1 0,-1 0 0,1 0 0,-1-1 0,0 1 0,1 0 0,-1 0 0,0 0 0,0-1 0,0 1 0,1 0 0,-1 0 0,0 0 0,0-1 0,0 1 1,0 0-1,0 0 0,-1 0 0,1 0 0,0-1 0,0 1 0,0 0 0,-1 0 0,1 0 0,-1 1 0,-4 13-2163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4368,'0'0'1072,"4"-4"-115,1-1-659,1 0 0,0 0-1,0 1 1,0 0 0,1 0 0,0 0-1,-1 1 1,1 0 0,14-4-1,79-17 1010,-46 12-748,88-13 561,-85 18-5629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4160,'2'14'9762,"1"68"-8612,-3-55-914,2 0-1,0 0 1,11 45-1,-12-70-209,1 3 177,1-24-127,2-54-90,-1 20 71,-3 30 18,-1 16 8,0 0-1,0-1 1,1 1-1,0 0 1,0 0 0,1 0-1,3-8 1,-4 13 131,1 6-194,17 28 46,-10-14-32,1-1 0,23 28 0,5 5-191,-37-48 143,8-3-25,-8 2 38,1-1 0,-1 0 0,0 1 0,0-1 0,0 0 0,0 0-1,0 0 1,0 0 0,0 0 0,0 0 0,1 0 0,-1 0 0,0-1 0,0 1 0,0 0 0,0-1 0,0 1-1,0 0 1,0-1 0,0 0 0,0 1 0,0-1 0,0 1 0,0-1 0,-1 0 0,1 0 0,0 0-1,0 1 1,-1-1 0,1 0 0,0 0 0,-1 0 0,1-1 0,4-7-1,-1 1 0,0 0 0,0-1 0,-1 0 0,0 0 1,-1 0-1,2-13 0,-1 8 7,6-39 402,-8 51-327,6-34 656,-7 36-728,0 0-1,0 0 0,1-1 0,-1 1 0,0 0 0,0 0 1,0-1-1,0 1 0,0 0 0,0 0 0,1 0 1,-1-1-1,0 1 0,0 0 0,0 0 0,1 0 0,-1 0 1,0-1-1,0 1 0,1 0 0,-1 0 0,0 0 1,0 0-1,1 0 0,-1 0 0,0 0 0,0 0 0,1 0 1,-1 0-1,0 0 0,1 0 0,-1 0 0,0 0 1,0 0-1,1 0 0,-1 0 0,0 0 0,0 0 1,1 0-1,-1 0 0,11 12 69,5 23-18,39 191-352,-50-189-851,-4-16-5662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3304,'0'0'3192,"3"-9"-2055,-2 7-201,-1 9 4907,0 15-5723,-2 5 169,1 0 0,1 0 0,7 45-1,16 36-111,-22-106-161,-5-8-5,-2-5-3,1-1-1,0 0 0,0-1 0,1 1 0,1-1 1,-4-22-1,-5-85 479,12 118-471,0 0 42,-1-10 52,1 11-96,-1-1 1,1 1-1,0-1 0,-1 0 1,1 1-1,0-1 1,0 0-1,0 1 0,0-1 1,0 1-1,1-1 0,-1 0 1,0 1-1,1-1 0,-1 1 1,1-1-1,0 0 0,-1 1 1,1 0-1,0-1 1,1-1-1,1 3-9,-1 1 0,1-1 1,0 1-1,-1-1 0,1 1 1,-1 0-1,1 0 0,-1 0 1,0 1-1,1-1 0,-1 0 0,0 1 1,0-1-1,0 1 0,0 0 1,0 0-1,0 0 0,-1 0 1,3 3-1,-1 0-7,0-1 0,-1 1 0,0 0 1,0 0-1,0 1 0,0-1 0,-1 0 0,0 1 1,0-1-1,0 1 0,-1-1 0,1 1 0,-2 8 1,-1-2-42,0-1 0,0 0 1,-1 0-1,-1 0 0,1-1 1,-2 1-1,0-1 0,0 0 1,-11 15-1,15-23 32,-7 13 3,4-7 27,3-6 8,1-2-22,-1 0-1,1 0 0,0 0 1,0 1-1,-1-1 1,1 0-1,0 0 1,0 0-1,0 1 1,-1-1-1,1 0 0,0 1 1,0-1-1,0 0 1,0 0-1,0 1 1,0-1-1,0 0 0,-1 1 1,1-1-1,0 0 1,0 1-1,0-1 1,0 0-1,0 0 1,0 1-1,1-1 0,-1 0 1,0 1-1,0-1 1,0 0-1,0 1 1,0-1-1,0 0 0,0 0 1,1 1-1,-1-1 1,0 0-1,0 0 1,0 1-1,1-1 0,-1 0 1,0 0-1,0 0 1,1 1-1,68-2 41,-40 0-14,-1 1 0,0 1-1,0 1 1,0 1 0,31 9-1,54 22-396,-111-34 209,6 3-127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27 3012,'-13'-16'9507,"2"19"-5469,-6 31-3390,12-22-201,-2 9-327,0 0 0,2 0 0,0 0-1,1 0 1,0 23 0,0 109 246,5-107-224,-1-43-121,-10-31 93,5-11-79,2 0 0,2 0 0,2 0 0,10-74 0,-9 90 48,-1 21-51,1-8 4,-2 9-26,-1 0-1,1 1 0,0-1 1,0 0-1,0 0 1,0 1-1,0-1 1,0 0-1,1 0 0,-1 1 1,0-1-1,0 0 1,0 0-1,1 1 1,-1-1-1,0 0 0,1 1 1,-1-1-1,1 0 1,-1 1-1,1-1 0,-1 1 1,1-1-1,-1 1 1,2-1-1,1 0 15,0 1 0,0 0-1,0-1 1,1 1 0,-1 1 0,0-1 0,0 1-1,0-1 1,1 1 0,-1 0 0,0 0 0,0 0-1,0 0 1,0 1 0,0-1 0,-1 1 0,1 0-1,0 0 1,-1 0 0,1 0 0,1 2-1,11 10 13,-1 1-1,15 19 1,-14-16 25,120 133 38,-129-143-167,1 0 1,1-1-1,-1 0 1,1 0-1,15 9 1,-22-15 50,20-19-53,-16 12 67,-1 0 1,0 0-1,-1 0 0,1-1 0,-1 0 0,0 0 0,-1 1 1,0-1-1,3-14 0,-1 3-18,14-52-237,10-96 1,-28 164 7,1-7-23,-1 3-1083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3368,'0'0'2456,"10"45"2692,-9-44-5049,0 0 1,0 0 0,0 0-1,0 0 1,0 0 0,1 0-1,-1-1 1,0 1 0,0 0-1,1-1 1,-1 1 0,1-1-1,-1 1 1,0-1 0,1 1-1,-1-1 1,1 0 0,-1 0-1,1 0 1,-1 0 0,1 0-1,-1 0 1,1 0 0,-1-1-1,2 1 1,33-20 883,-35 19-849,0 0-108,0 0 0,0 0 0,0 1 0,0-1 0,0 0-1,0 0 1,0 0 0,0 0 0,0 0 0,-1 0 0,1 0 0,0 0 0,-1 0 0,1 0 0,-1-1 0,1 1-1,-1 0 1,0 0 0,1-3 0,8-23 422,-9 24-279,0-1 5,-2-14 170,2 18-338,-1 0 0,1-1 0,0 1 0,0 0 0,0-1 0,0 1 0,0 0 0,0 0 0,0-1 0,-1 1 0,1 0 0,0-1 0,0 1-1,0 0 1,-1 0 0,1 0 0,0-1 0,0 1 0,-1 0 0,1 0 0,0 0 0,0-1 0,-1 1 0,1 0 0,0 0 0,-1 0 0,1 0 0,0 0 0,-1 0 0,1 0 0,0 0 0,0 0 0,-1 0 0,1 0 0,0 0 0,-1 0 0,1 0 0,0 0 0,-1 0 0,1 0 0,0 0 0,-1 0 0,1 0 0,0 0 0,-1 1 0,-5 2 3,1 0 1,0 1-1,0 0 0,0 0 1,0 0-1,0 0 1,1 1-1,0 0 1,0 0-1,0 0 1,1 0-1,-1 1 1,1-1-1,1 1 1,-1 0-1,-2 10 1,3-10-8,-2 7 0,1 0 0,0 1 0,-1 19 0,4-28-2,0-1-1,1 1 1,-1-1-1,1 1 1,0-1-1,0 1 1,0-1-1,0 1 1,1-1 0,0 0-1,0 0 1,0 0-1,0 0 1,6 6-1,-6-6 9,7 5-4,-4-6-2,10 2-1,-9-2-10,14-5 4,-6-1 4,-5 0-2,-1 1 0,0-1 0,-1-1 0,1 1 0,0-2 0,-1 1 0,0-1 0,0 0 0,-1 0 0,1-1 1,-1 0-1,0 0 0,0 0 0,-1-1 0,0 0 0,8-14 0,1-5 26,-1-1 0,-2 0 1,12-41-1,-22 65 9,8-32 529,-10 52-584,1-1 0,0 1-1,2 0 1,3 22-1,-3-32-25,-1-1 0,1 1 0,1-1 0,-1 1 0,1-1 0,0 0 0,0 0 0,1 0 0,0 0 0,0-1 0,0 0 0,1 0 0,0 0 0,8 7 0,-12-11 17,10 1-14,-11-1 42,1-1-1,0 1 1,0-1 0,0 1 0,0-1-1,1 1 1,-1-1 0,0 0 0,0 0 0,0 1-1,0-1 1,0 0 0,0 0 0,0 0 0,0 0-1,0-1 1,1 1 0,-1 0 0,2-1-1,3-2-2,0 0 0,0-1 0,0 0-1,-1 0 1,1-1 0,-1 1-1,0-1 1,0 0 0,-1 0 0,1-1-1,4-8 1,0-2 24,0 0 0,-2-1 1,9-25-1,-10 24 338,-1 0 0,-1 0 0,-1 0 0,1-28 0,1 77-316,0-1-1,15 44 0,8 3-1862,-27-74 1291,7 4-883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73 4012,'0'0'2497,"1"-5"-1542,5-18-151,-5 17-121,-30-22 1599,22 25-2185,0 1-1,-1 1 1,1-1 0,-1 1-1,1 0 1,-1 1-1,1 0 1,-1 0 0,0 1-1,1 0 1,-12 3-1,-86 26 285,87-24-292,9-3-55,0 1 0,0 0 0,0 0 0,0 0 0,0 1 0,1 1 0,0-1 0,0 1-1,1 1 1,0 0 0,0 0 0,0 0 0,1 0 0,-8 13 0,13-19-29,0 0-1,0 1 0,0-1 1,0 1-1,0-1 0,0 1 1,0 0-1,1-1 1,-1 1-1,1 0 0,-1 0 1,1-1-1,0 1 0,-1 0 1,1 0-1,0 0 1,0-1-1,0 1 0,0 0 1,1 0-1,-1 0 0,0-1 1,1 1-1,0 0 1,-1 0-1,1-1 0,0 1 1,0-1-1,0 1 0,0 0 1,0-1-1,0 0 1,0 1-1,0-1 0,0 0 1,1 1-1,-1-1 0,1 0 1,-1 0-1,1 0 1,-1 0-1,3 0 0,1 2 5,1-1 0,0-1 0,0 1 0,-1-1 0,1 0-1,0 0 1,0-1 0,0 1 0,9-2 0,-4-1 107,1 0 0,-1-1 0,0 0 0,0-1 0,0 0 0,0-1 0,-1 0 0,1 0 0,-1-1 0,-1-1 0,1 0 0,-1 0 0,0-1 0,-1 0 0,0 0 0,0-1 0,-1 0-1,7-11 1,-13 19 114,4-6 300,1-2-171,-2 9 206,23 103-514,4-1 0,78 170 0,-97-248-297,-2 1 0,0 0 0,-2 1 0,0 0-1,7 52 1,-15-71 123,1 1-1,-1 0 1,0 0-1,0 0 1,-1-1-1,0 1 1,-1 0-1,1-1 1,-1 1-1,-1-1 1,0 0-1,0 1 1,0-1-1,-1-1 1,0 1-1,0 0 1,-1-1-1,1 0 1,-1 0-1,-1 0 1,1-1-1,-1 0 1,0 0 0,0 0-1,-9 4 1,11-6 79,0-1 0,0 0 1,-1 0-1,1 0 0,0 0 1,-1-1-1,1 0 0,-1 0 1,1 0-1,-1 0 0,1-1 1,-1 0-1,0 0 0,1 0 1,-1 0-1,0-1 0,1 0 1,-1 0-1,1 0 1,-1 0-1,1-1 0,0 0 1,-1 0-1,1 0 0,0 0 1,0-1-1,1 1 0,-1-1 1,-6-6-1,3 2 49,0-1 0,1 0 0,-1-1 0,2 1 0,-1-1 0,1 0 0,1 0-1,-1-1 1,1 1 0,1-1 0,0 0 0,-2-14 0,2 9 27,2 0 0,-1 0 0,2 0 0,0-1 0,1 1 0,1 0 0,0 0 0,8-29-1,-3 24-3,1 1 0,1 1-1,0-1 1,2 1 0,0 1-1,15-19 1,-4 10 11,1 0 0,1 2 0,48-37 0,90-52 89,-127 90-128,28-21 218,-61 43-143,1-1-6,-3 1-49,1 0-1,0 0 1,0 1-1,0-1 0,0 0 1,0 0-1,-1 1 0,1-1 1,0 1-1,1-1 1,-1 1-1,0-1 0,0 1 1,0-1-1,0 1 1,0 0-1,0 0 0,0 0 1,0 0-1,1 0 1,-1 0-1,0 0 0,0 0 1,0 0-1,2 0 1,3 9 9,1 1 1,-1-1 0,-1 1 0,1 0 0,-2 0 0,0 1 0,5 15 0,17 87-231,-13-53-1298,-13-57 331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54 128 4040,'-21'-13'5674,"1"-6"-1574,8 6-497,17 10-3487,-4 2-104,-1 0 0,1 1 1,-1-1-1,1 1 0,-1-1 1,1 1-1,-1-1 0,1 1 1,0-1-1,-1 1 0,1 0 1,0-1-1,-1 1 0,1 0 1,0-1-1,-1 1 0,1 0 1,0 0-1,0 0 0,-1 0 1,1 0-1,0 0 0,0 0 1,1 0-1,3 2-11,1 0 0,-1 1 1,1 0-1,-1 0 0,0 1 0,0-1 1,0 1-1,-1 0 0,1 0 0,-1 1 1,0-1-1,0 1 0,-1 0 0,1 0 1,-1 0-1,0 1 0,0-1 0,2 10 1,-1-3-216,0 0 0,-1 0 0,0 1 0,-1-1 0,-1 1 1,0 0-1,0 0 0,-3 15 0,2-25 91,-4 15-333,3-17 436,0 0 0,1 1 0,-1-1 0,0 0 0,0 0 0,0 0 0,0 0 0,0 0 0,0 0 0,-1 0 0,1-1 0,0 1 0,0 0 0,-1-1 0,1 1 0,-2 0 0,0 0-4,3-2-4,0 0 28,0 0 0,0 1 0,0-1 0,0 0 0,0 0 0,-1 0 0,1 1 0,0-1 0,-1 0 0,1 0 0,0 1 0,-1-1 0,1 0 0,-1 1 0,1-1 0,-1 0 0,1 1 0,-1-1 0,1 1 0,-2-1 0,2 0 0,-1 0 0,0 1 0,1-1-1,-1 1 1,0-1 0,1 0 0,-1 0 0,1 1-1,-1-1 1,1 0 0,0 0 0,-1 1-1,1-1 1,0 0 0,0 0 0,-1 0-1,1 0 1,0 0 0,0 0 0,0 1 0,0-1-1,0 0 1,0 0 0,0 0 0,1-1-1,1-20-11,1 1 0,2 1 0,0-1 0,1 1-1,1-1 1,0 2 0,20-35 0,-18 36-81,-5 12-213,0 0 0,0 0 0,1 1 0,0-1 0,0 1 0,0 1 0,0-1 0,1 1 0,0 0 0,7-4 0,4-4-2638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 3068,'20'-6'12059,"-31"20"-11839,0 0 0,1 1 0,-13 25 0,17-25-115,0 1 0,2-1 1,-6 28-1,8-36-118,1 0-1,1 0 1,-1-1 0,1 1-1,1 0 1,-1 0-1,1-1 1,0 1 0,0 0-1,1-1 1,0 1 0,3 6-1,-4-12-52,-1 1 50,1-1 0,0 1 0,0-1-1,0 0 1,0 1 0,0-1 0,0 0 0,0 0 0,0 0-1,0 0 1,0 0 0,1 0 0,-1 0 0,0 0-1,1 0 1,-1 0 0,1-1 0,-1 1 0,1-1 0,-1 1-1,1-1 1,0 0 0,-1 1 0,1-1 0,-1 0-1,1 0 1,0 0 0,-1 0 0,2-1 0,0-1 19,0-1 1,0 1 0,0-1 0,-1 0-1,0 0 1,1 0 0,-1 0-1,0-1 1,-1 1 0,1 0 0,0-1-1,-1 0 1,0 1 0,1-7-1,5-59 355,-5 27-58,-1 30-195,0 0-1,2 0 0,-1 0 1,8-17-1,-10 27-73,38-35 299,-34 36-304,0 0 0,0 0 0,-1 0 0,1 0 1,0 1-1,0-1 0,0 1 0,0 0 0,0 0 0,0 1 0,0-1 0,0 1 1,-1 0-1,1 0 0,0 0 0,0 0 0,-1 1 0,1 0 0,-1-1 0,1 1 1,-1 0-1,0 1 0,0-1 0,3 3 0,0 1-17,-1-1-1,0 1 1,0 0 0,0 0-1,0 0 1,-1 1 0,-1 0-1,1 0 1,-1 0-1,0 0 1,3 13 0,8 50-914,-14-67 783,0-2-163,-1 7 361,1-8-97,0 0 0,0 0 0,0 0 0,0 0 0,0 0 0,-1 0 0,1 0 0,0 0 0,0 0 0,0 0 0,0-1 0,0 1 0,0 0 0,0 0 0,0 0 0,0 0 0,0 0 0,0 0 0,0 0 0,0 0 0,0 0 0,0 0 0,0 0 0,-1 0 0,1 0 0,0 0 0,0 0 0,0 0 0,0 0 0,0 0 0,0 0 0,0 0 0,0 0 0,0 0 0,0 0 0,0 0 0,0 0 0,0 0 0,0 0 0,-1 0 0,1 0 0,0 0 0,-2-8 7,1 0 1,-1 0 0,2 0-1,-1-1 1,1 1-1,0-1 1,1 1 0,0 0-1,2-12 1,29-80 262,-30 97-223,-2 3-25,0-2 30,1 0-1,0 0 1,0 0 0,0 0 0,0 0 0,0 0 0,0 0 0,1 1 0,-1-1 0,0 0 0,4-2 0,-4 4 136,0-1-136,1 0 1,0 1-1,0-1 0,0 1 1,0 0-1,0 0 0,0 0 1,0 0-1,0 0 0,0 0 1,0 0-1,0 1 0,0-1 1,0 1-1,0-1 0,0 1 1,2 1-1,9 11-1,0 2 0,0-1 0,-2 1 0,0 1-1,-1 0 1,0 0 0,10 27 0,-13-30-166,-5-6-423,1 1 0,-1-1 0,-1 1-1,1 0 1,-1-1 0,0 13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0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4368,'-1'10'8066,"0"6"-3474,-7 56-3006,1-11-997,0 169 634,8-133-1150,-1-95-89,-1-12-302,-41-239 121,31 179 306,10 68-82,0-6-44,0 5 49,0 9 158,0 46-173,-6 93-1131,7-144 698,0 4-106,-1 2 93,0 5 158,-1 1-4849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3752,'0'0'16524,"-4"0"-16323,1 2-165,1-1 1,0 0-1,-1 1 1,1 0 0,0-1-1,0 1 1,0 0 0,0 0-1,0 0 1,0 0 0,0 1-1,1-1 1,-1 0-1,1 1 1,0-1 0,-1 1-1,1 0 1,1-1 0,-1 1-1,0 0 1,0-1 0,1 1-1,0 0 1,-1 0-1,1 0 1,1 2 0,-3 20 78,2-1 1,3 26-1,-2-24-67,18 189 224,-19-213-289,3 9-58,-4-6-2483,-3 5 2609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8 132 5400,'0'0'5174,"-8"-2"-3956,11-3 1947,38-19-2655,0 1 0,2 2 0,56-18 1,-74 29-397,-6 4 98,-15 6-1059,0-1 0,-1 1 0,1 0 0,0 0 0,0 0 0,0 0-1,0 1 1,4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6 176 3124,'-6'9'10077,"20"-7"-9868,0-1 1,0-1-1,0-1 0,0 0 0,-1 0 0,1-1 1,0-1-1,16-6 0,2 0 115,0-3 1,44-21-1,-52 20-206,-1 0 0,30-23-1,-17 2-3185,-34 30 258,2-12-405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4348,'5'-5'12028,"8"338"-10114,0-231-1590,25 100 0,-19-107-220,-14-75-234,0 9-704,-5-14-5813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4940,'5'-7'11055,"5"47"-10674,-3 0 0,-1 1 0,0 44 1,12 79 306,18 4-634,-33-153-869,1 2-138,2-6-4439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3888,'-1'-2'-86,"0"0"785,0 1 1,0-1 0,1 1-1,-1-1 1,0 1 0,1-1-1,-1 0 1,1 1 0,0-1-1,-1 0 1,1 1 0,0-1-1,0-2 1,6-7-35,-4 9-356,6 2-140,0 1 0,0 1 0,-1-1 0,16 7 0,-19-7-182,3 2 89,1 0 0,-1 1-1,1 0 1,-1 0 0,0 1 0,-1 0-1,1 0 1,-1 1 0,0-1-1,0 1 1,6 10 0,-9-12-51,-1 0-1,0 0 1,0 0 0,0 0 0,0 1 0,-1-1-1,0 0 1,0 1 0,0 0 0,0-1 0,-1 1 0,0-1-1,0 1 1,0 0 0,0-1 0,-1 1 0,0-1-1,0 1 1,0-1 0,-2 7 0,-1-2-30,-46 115-311,49-123 35,-4 14-300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8 179 5489,'-8'3'11292,"36"-19"-9324,50-23-2530,21-1 886,79-36 303,-176 75-577,17-9 254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1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3248,'31'-5'284,"1"4"-372,-2 0-108,-6-2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1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3532,'0'0'9829,"5"0"-9628,-2 1-162,0 0 0,0 0-1,0 0 1,0 0 0,0 0 0,0 1 0,0 0 0,-1-1 0,1 1-1,-1 0 1,1 0 0,-1 0 0,0 1 0,1-1 0,-1 0-1,-1 1 1,1 0 0,0-1 0,0 1 0,2 6 0,34 78 273,-24-51-181,52 103-1441,-65-137 1185,6-7-242,0-3 379,0 1-1,0-1 1,0-1 0,-1 1-1,0-1 1,-1 0-1,0-1 1,0 1 0,-1-1-1,0 0 1,3-12 0,10-35-39,31-114-469,-46 161-119,-1 5 352,10-9-5570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3000,'-23'3'7856,"9"1"-4544,13-5-3263,1 1 1,0 0-1,0 0 0,0 0 1,0 0-1,0 0 0,0 0 1,-1 1-1,1-1 0,0 0 1,0 0-1,0 0 0,0 0 1,0 0-1,0 0 0,0 0 1,-1 0-1,1 0 0,0 0 1,0 0-1,0 0 0,0 0 1,0 0-1,0 0 0,0 1 1,0-1-1,0 0 0,0 0 0,0 0 1,0 0-1,-1 0 0,1 0 1,0 0-1,0 0 0,0 1 1,0-1-1,0 0 0,0 0 1,0 0-1,0 0 0,0 0 1,0 0-1,0 1 0,0-1 1,0 0-1,0 0 0,0 0 1,0 0-1,0 0 0,1 0 1,-1 0-1,0 1 0,0-1 1,0 0-1,0 0 0,0 0 1,0 0-1,0 0 0,0 0 1,11 7 43,0-1 1,0 0 0,19 7-1,-18-9-31,-1 1 0,0 0 0,0 1 0,0 1 0,11 8 0,-18-11-50,0 0-1,-1 0 0,1 1 1,-1 0-1,0 0 0,0 0 1,0 0-1,-1 0 0,0 0 1,0 1-1,0-1 0,-1 1 1,0-1-1,0 1 0,0 0 1,0-1-1,-1 1 0,0 0 1,-1 0-1,-1 9 0,-2 11-70,-1-1 0,-2 0 0,-11 30 0,9-29-223,-8 16-6317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3280,'0'0'1872,"14"19"9369,-8-14-10755,23-7-262,-1-1 1,0-1-1,32-9 1,14-2-88,-46 10-107,281-52 218,-203 32-194,-103 24-50,1 1 2,9-2 4,-3 2-12,-5-1 2,16-5 18,-1 0-511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4052,'-27'34'9366,"27"-31"-9284,1-1 0,-1 1-1,0-1 1,1 1 0,-1-1 0,1 1 0,0-1 0,0 1-1,0-1 1,0 0 0,0 0 0,0 1 0,0-1-1,1 0 1,-1 0 0,1 0 0,0 0 0,0 0 0,0-1-1,0 1 1,0-1 0,3 3 0,63 33 374,-32-20-175,-31-14-256,0 0 0,0 0 0,0 0 0,-1 0 1,1 1-1,-1 0 0,0 0 0,0 0 0,-1 0 0,5 6 1,-7-7-20,0-1 1,0 1-1,0-1 1,-1 1-1,1-1 1,0 1-1,-1 0 1,0-1-1,0 1 1,0 0-1,0-1 1,0 1-1,0 0 1,-1 0-1,1-1 1,-1 1-1,0-1 1,0 1-1,0-1 1,0 1-1,0-1 1,0 1-1,-1-1 1,1 0-1,-3 3 1,-5 9-164,-1-1 0,0 0 0,-1-1 1,0 0-1,-19 15 0,-19 0-5364,30-20 2481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 4072,'-6'-2'2810,"-1"4"1452,-4 6-3833,0-1 1,0 2 0,0-1 0,1 2-1,0-1 1,1 2 0,0-1-1,-8 13 1,11-14-345,0 0 0,1 0 0,0 1 0,0 0 0,1-1 0,0 1 0,1 1 0,1-1 0,-1 0 0,1 1 0,0 14 0,2-21-75,-1 0 0,1 0 0,0 0 0,1 0 0,-1-1 0,1 1 0,0 0 0,0 0 0,0 0 0,0-1 0,1 1 0,-1 0 0,1-1 0,0 0 0,0 1 0,0-1 0,1 0 0,-1 0 0,1 0 0,0 0 0,0-1 0,0 1 0,0-1 0,0 1 0,0-1 0,0 0 0,1-1 0,-1 1 0,1 0 0,0-1 0,-1 0 0,1 0 0,5 1 0,-6-2-15,1-1 1,1 0 3,0 0 1,-1-1-1,1 0 0,0 0 0,-1 0 0,1 0 1,-1-1-1,0 1 0,0-1 0,0 0 0,0-1 1,0 1-1,-1-1 0,0 1 0,1-1 0,-2 0 1,1 0-1,0-1 0,3-7 0,-4 6 4,0 0 0,0 0 0,-1 0 0,0-1 0,0 1 0,-1 0 0,1-1 0,-1 1 0,-1-1 0,1 1 0,-1 0 0,0-1 0,-1 1 0,0 0 0,0 0 0,-3-7 0,0 1-26,-1 1 0,0 0-1,-1 0 1,0 0 0,-1 1 0,-16-17 0,23 26-239,-7-6-220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4200,'0'1'154,"0"-1"0,0 0 0,0 1 0,0-1 0,0 0 0,0 0 0,0 1 0,0-1 0,0 0 0,0 0 0,0 1 0,1-1 0,-1 0 0,0 0 0,0 0 0,0 1 0,0-1 0,1 0 0,-1 0 0,0 0 0,0 0 0,0 1 0,1-1 0,-1 0 0,0 0 0,0 0 0,0 0 0,1 0 0,-1 0 0,0 1 0,0-1 0,1 0 0,-1 0 0,0 0 0,1 0 0,-1 0 1,0 0-1,0 0 0,1 0 0,-1 0 0,0 0 0,0-1 0,1 1 0,-1 0 0,0 0 0,0 0 0,1 0 0,-1 0 0,0 0 0,0 0 0,0-1 0,1 1 0,-1 0 0,0 0 0,0 0 0,0 0 0,1-1 0,-1 1 0,0 0 0,0 0 0,0-1 0,0 1 0,0 0 0,0 0 0,1-1 0,3 41 2006,-7 53-2179,-37 265 1269,23-271-1642,17-85 115,-2 12-345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3576,'0'0'4965,"7"-3"739,1 58-4963,-3 1 0,-1-1-1,-7 87 1,0-37-572,1-69-1645,2-28-3920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2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3356,'-4'-20'4992,"5"16"-4767,1 1 0,0 0 1,0 0-1,0 0 0,0 0 0,0 1 0,1-1 1,-1 1-1,1-1 0,-1 1 0,4-2 0,-3 2 2,5-2-3,1 1-1,0 0 1,-1 0 0,18-2-1,50 2 455,-72 3-604,19 3 78,-20-3-116,0 1 0,0-1 0,1 1 0,-1 0 0,0-1 0,0 2 0,0-1 0,-1 0 0,1 0 1,3 3-1,-5-3-19,0 0 0,0-1 0,0 1 1,0 0-1,-1 0 0,1 0 1,0 0-1,-1 0 0,1 0 0,0 0 1,-1 0-1,1 0 0,-1 0 1,0 0-1,1 0 0,-1 0 0,0 1 1,0-1-1,0 2 0,0 0-10,-1 0 0,1 0 0,-1 0 0,0 0-1,-1 0 1,1 0 0,0 0 0,-1 0 0,0 0 0,1 0-1,-1-1 1,0 1 0,-1-1 0,1 1 0,0-1-1,-5 4 1,-16 8-310,-11 10-4442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3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4968,'14'-38'13956,"-14"36"-12973,-6 42-824,1 0-1,2 0 1,2 0-1,8 74 1,-6-95-136,4 76 24,-3-56-8869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95 3576,'0'0'4037,"-8"-3"-2944,7 1-675,9 0 2158,378-36-69,-359 34-2729,1 0 1,-1-2-1,0-1 1,27-11-1,-51 17-1066,1-1-1175,15-6-340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4404,'0'0'7699,"1"4"-7171,3 19-95,-2 1-1,0-1 1,-1 0-1,-1 0 0,-2 1 1,-5 28-1,-1 58 267,11 28-41,-3-135-627,5 18 187,45-142-207,-47 114-9,-1 0-2,1 1 0,-1-1 0,2 1 0,-1 0 0,1 0 0,-1 0 0,2 1 0,-1-1 0,9-7 0,-5 7 9,-6 5 23,2 3-30,-1 0 1,0 0-1,0 0 1,0 1-1,0-1 1,0 1 0,0 0-1,-1 0 1,1 0-1,-1 0 1,2 3-1,-3-4 0,15 19 1,-7-7-12,1-1 0,22 24 1,-27-33 4,0 0 0,0 0 1,0-1-1,1 1 0,0-1 1,-1 0-1,1-1 0,0 1 1,1-1-1,10 2 0,-7-2-19,1-1 1,-1-1-1,1 0 0,-1 0 0,1-1 1,-1 0-1,1-1 0,-1 0 0,0-1 1,0 0-1,0-1 0,0 0 0,0 0 1,-1-1-1,0 0 0,0-1 0,0 0 0,-1 0 1,1-1-1,-2 0 0,1 0 0,-1-1 1,0 0-1,0 0 0,-1-1 0,-1 0 1,1 0-1,-1 0 0,-1-1 0,0 0 0,0 1 1,-1-1-1,4-21 0,-4 5-5,-1 17 38,0-1 0,-2 1 0,1-1 0,-1 1 0,0-1 0,-1 1 0,0-1 0,-4-15 0,4 23 29,1 1-34,0 1-1,0 0 1,0-1 0,0 1 0,0 0 0,0-1-1,0 1 1,0-1 0,0 1 0,0 0 0,-1-1-1,1 1 1,0 0 0,0-1 0,0 1 0,0 0-1,-1-1 1,1 1 0,0 0 0,0-1 0,-1 1-1,1 0 1,0 0 0,0-1 0,-1 1 0,1 0-1,0 0 1,-1 0 0,1-1 0,0 1 0,-1 0-1,1 0 1,0 0 0,-1 0 0,1 0 0,-1 0-1,1 0 1,0 0 0,-1 0 0,0 0 0,-1 2-4,-1 0 0,1 1 1,-1-1-1,1 1 1,0-1-1,0 1 1,0 0-1,1 0 1,-1 0-1,1 0 1,-1 0-1,1 1 0,0-1 1,0 0-1,0 1 1,1-1-1,-1 0 1,1 1-1,0-1 1,0 1-1,0-1 1,0 0-1,2 7 1,0 6 1,-4-2 2,2-10-3,0 1-1,-1-1 0,1 0 0,1 1 0,-1-1 0,1 0 1,0 1-1,0-1 0,0 0 0,2 6 0,0 0-1,0 0 0,1 0 0,0-1 0,8 14-1,12 4-1506,-22-25 995,1 0 0,0 0 0,0-1 0,0 1 0,0-1 0,0 1 0,1-1 0,-1 0 0,4 0 0,12 3-2605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1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19 167 3712,'24'18'2449,"-18"-16"-2346,0-1 0,0 0 0,0 0 0,0 0 0,0-1 0,0 0 0,0 0 0,0 0 0,0-1 0,0 0 0,0-1 0,0 1 0,0-1 0,0 0 0,0 0 0,-1-1 0,1 0 0,-1 0 0,0 0 0,0 0 0,0-1 0,0 0 0,-1 0 0,1 0 0,-1-1 0,0 1 0,0-1 0,-1 0 0,0 0 0,1-1 0,-2 1 0,1-1 0,-1 1 0,1-1 0,-2 0 0,1 0 0,-1 0 0,1 0 0,-1-8 0,0 11-60,-1 1 0,0 0 1,1 0-1,-1-1 0,0 1 0,0 0 1,-1-1-1,1 1 0,0 0 0,-1-1 1,1 1-1,-1 0 0,0 0 1,0 0-1,0 0 0,0 0 0,0-1 1,0 2-1,0-1 0,-3-3 0,2 4-17,0 0-1,1 0 0,-1 0 0,0 0 1,0 0-1,0 0 0,0 1 0,0-1 1,-1 0-1,1 1 0,0 0 0,0 0 0,0-1 1,0 1-1,-1 0 0,1 1 0,-3 0 1,-2 0-1,0 0 0,0 1 1,0 1-1,1-1 0,-1 1 0,1 0 1,-1 0-1,1 1 0,0 0 1,0 0-1,-8 8 0,5-1-2,-1 1 0,2 1 0,-1-1 0,2 1 0,0 0 0,0 1 0,-6 21 0,9-25-72,2-1-1,-1 0 0,1 1 1,1-1-1,-1 1 1,2 0-1,-1-1 0,1 1 1,1 0-1,0-1 1,0 1-1,4 13 0,-4-21-13,0 1 0,0 0 0,1-1 0,-1 0 0,1 1 0,-1-1-1,1 0 1,0 0 0,0 0 0,2 2 0,9 4-2995,6 0 865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3660,'0'0'5386,"-10"-5"3519,5 14-8809,0-1 0,1 1-1,1 0 1,-1 0 0,1 1 0,1-1 0,0 1 0,0 0-1,1-1 1,0 1 0,0 11 0,1 20 175,6 57 0,-2-64-888,2 0 0,10 35 0,-15-66 128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4368,'0'0'5908,"-8"-2"-5114,8 2-738,0 0-1,0 0 0,0 0 0,1 0 0,-1 0 0,0 0 1,0 0-1,0 0 0,0 0 0,0 0 0,0-1 0,0 1 1,0 0-1,0 0 0,0 0 0,0 0 0,0 0 1,0 0-1,1 0 0,-1 0 0,0 0 0,0 0 0,0-1 1,0 1-1,0 0 0,0 0 0,0 0 0,0 0 1,0 0-1,0 0 0,0 0 0,0 0 0,0-1 0,0 1 1,0 0-1,0 0 0,0 0 0,0 0 0,0 0 1,-1 0-1,1 0 0,22-4 165,48-7-1,0 2 0,82 2 0,-112 8-4841,-36-1 1716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4560,'0'0'8879,"-1"5"-8431,-2 23 190,0-1 0,3 40-1,1-28-302,1 144 647,-2-179-807,-1-17-180,7-224 34,-2 152 21,-4 83-48,2-12 143,-2 13-142,0 1 0,0 0 0,0 0 0,0-1 0,0 1 0,0 0 0,0-1 0,0 1 0,0 0 0,1 0-1,-1-1 1,0 1 0,0 0 0,0 0 0,0-1 0,0 1 0,0 0 0,1 0 0,-1-1 0,0 1 0,0 0 0,0 0 0,1 0 0,-1-1 0,0 1 0,0 0 0,0 0 0,1 0 0,-1 0 0,0 0 0,0-1 0,1 1 0,-1 0 0,0 0 0,1 0 0,-1 0 0,0 0 0,0 0 0,1 0 0,-1 0 0,0 0 0,1 0 0,-1 0 0,0 0 0,0 0 0,1 0-1,-1 0 1,0 0 0,0 1 0,1-1 0,-1 0 0,1 0 0,9 14 23,-1-1 0,0 2 1,11 24-1,-14-25-20,1 0 1,0 0 0,2 0-1,-1-1 1,2-1 0,-1 1 0,2-1-1,0-1 1,0 0 0,23 16-1,-32-25-6,0 0 0,1-1 0,-1 1-1,1-1 1,0 0 0,-1 0 0,1 0-1,0 0 1,0 0 0,0 0 0,-1-1-1,1 1 1,0-1 0,0 0 0,0 0-1,0 0 1,0 0 0,0-1 0,0 1-1,0-1 1,-1 0 0,1 0 0,0 0-1,0 0 1,-1 0 0,1 0 0,-1-1-1,1 1 1,-1-1 0,1 0 0,-1 0-1,0 0 1,0 0 0,0 0 0,0 0-1,0-1 1,-1 1 0,2-3 0,7-10-1,-1 0 0,-1-1 0,0 0 0,9-29 0,-12 27-3,0 0 1,-2 0 0,3-34-1,7-30 633,-10 66-214,0 8 606,4 22-744,-4-8-409,2 10 201,0 1 0,-1 0 0,4 32 0,-5-25-11,12 75 121,6 35-3212,-20-131 2177,0 11-3958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3068,'-2'-13'12284,"10"44"-10091,8 61-2616,-6 26 926,2 68-358,-12-184-210,0 1-247,-3 7 369,3-10-71,0 0-1,0 0 1,0 0-1,0 0 0,0 0 1,0 0-1,0 0 1,0 0-1,0 0 1,0 0-1,-1 0 1,1 0-1,0 0 1,0 0-1,0 0 0,0 0 1,0 0-1,0 0 1,0 0-1,0 0 1,0 0-1,0 0 1,-1 0-1,1 0 0,0 0 1,0 0-1,0 0 1,0 0-1,0 0 1,0 0-1,0 0 1,0 0-1,0 0 1,0 0-1,0 0 0,-1 0 1,1 0-1,0 0 1,0 0-1,0 0 1,0 0-1,0 0 1,0 0-1,0 0 1,0 0-1,0 1 0,0-1 1,0 0-1,0 0 1,0 0-1,0 0 1,0 0-1,0 0 1,0 0-1,0 0 1,-8-25-52,2 0 0,1-1 0,1 0 0,-1-49 0,4 13 54,9-66-1,-8 128 14,1-11 57,-1 1 1,2 0-1,-1 0 1,2 1-1,-1-1 0,1 0 1,1 1-1,7-16 1,-10 24-48,0 1 0,-1-1 0,1 1 0,0-1 1,0 1-1,0-1 0,0 1 0,0-1 0,0 1 1,0 0-1,0 0 0,0 0 0,0-1 1,0 1-1,0 0 0,0 0 0,0 0 0,0 0 1,0 1-1,0-1 0,0 0 0,0 0 0,0 1 1,-1-1-1,1 0 0,0 1 0,0-1 0,0 1 1,0-1-1,0 1 0,-1-1 0,1 1 1,0 0-1,0 0 0,-1-1 0,1 1 0,0 0 1,-1 0-1,1 0 0,0 1 0,2 2 2,0 0-1,0 1 1,0-1-1,-1 1 0,0-1 1,3 8-1,-2-1 6,0 0 0,-1-1-1,0 1 1,-1 0 0,0 0-1,0 12 1,-6 13 17,-17 59-1,16-72-31,5-21 3,0 15 170,9-10-164,-4-5-11,0 0 0,1 1 0,-1-2 0,1 1 0,-1 0 0,1-1 1,8 1-1,12 5 5,233 113-128,-154-56-3426,-102-62 2151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 5693,'-8'-6'10171,"2"22"-9977,1 0 0,1 1-1,0 0 1,1-1 0,1 1 0,1 0 0,0 20-1,0-6-11,-3 54 291,11 148 0,-4-213-417,-1-22-19,-1-27-9,-1 20-29,1 3 0,1-29 5,1 1-1,2-1 1,2 0-1,18-56 1,-22 87-1,6-7-14,-3 7 7,9 2 15,-11 2-10,-1 1-1,0 0 1,1-1 0,-1 1 0,0 0-1,0 1 1,0-1 0,0 0 0,0 1 0,0 0-1,0 0 1,5 4 0,32 26 13,-40-32-14,20 17-5,-5-4 5,-1-1 1,0 2-1,-1 0 1,18 24-1,-29-35-5,0 0 0,0 0 0,0 1 0,0-1 0,-1 0 0,1 1 0,-1-1 0,0 1 0,0 0 0,0-1 0,-1 1 0,1 0 0,-1 0 0,0-1 0,0 1 0,0 0-1,0 0 1,-1-1 0,1 1 0,-1 0 0,0-1 0,0 1 0,-1-1 0,1 1 0,-1-1 0,0 1 0,0-1 0,0 0 0,-3 5 0,-5 3-89,-1-1 1,0 0-1,0 0 1,-1-1-1,-18 11 0,22-15-220,0 0-1,0-1 1,0 0-1,-1-1 1,1 0-1,-1 0 0,0 0 1,0-1-1,-17 1 1,25-3-1140,-18-10-4592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4748,'0'0'4512,"26"11"-1464,-20-12-2940,0 0 0,-1 0 0,1 0 1,0-1-1,0 0 0,-1 0 0,1 0 0,-1-1 0,0 0 1,1 0-1,-1 0 0,-1-1 0,1 1 0,0-1 1,-1 0-1,0-1 0,0 1 0,0-1 0,0 1 0,-1-1 1,0 0-1,0-1 0,0 1 0,-1-1 0,0 1 1,0-1-1,0 1 0,-1-1 0,1 0 0,0-10 0,-2 15-89,0 0 0,0 1 0,0-1-1,0 0 1,1 0 0,-1 0-1,0 0 1,0 1 0,-1-1 0,1 0-1,0 0 1,0 0 0,0 1 0,-1-1-1,1 0 1,0 0 0,-1 1-1,1-1 1,0 0 0,-1 0 0,1 1-1,-1-1 1,1 1 0,-1-1 0,1 0-1,-1 1 1,0-1 0,1 1-1,-1-1 1,0 1 0,1 0 0,-1-1-1,-1 1 1,0 0 1,1 0 0,-1 0 0,0 1 0,0-1 0,1 1 0,-1-1 0,0 1-1,1 0 1,-1 0 0,0 0 0,1 0 0,-1 0 0,-2 2 0,-40 43 119,42-42-132,0-1-1,-1 1 0,2 0 1,-1 0-1,0 0 0,1 0 1,-1 0-1,1 0 0,1 0 1,-1 1-1,0-1 0,1 0 1,0 1-1,0-1 0,0 0 1,1 0-1,-1 1 0,1-1 1,0 0-1,0 0 0,0 0 1,1 0-1,0 0 0,-1 0 1,2 0-1,-1 0 0,0-1 1,1 1-1,-1-1 1,1 0-1,0 0 0,6 5 1,-2-1-5,0-1 1,1 0 0,0 0 0,0-1 0,0 0 0,1-1 0,0 0-1,0 0 1,0-1 0,0 0 0,0 0 0,1-1 0,14 2 0,-10-4-2,1 0 1,-1-1 0,0-1-1,0 0 1,0 0 0,-1-2 0,1 1-1,-1-2 1,1 0 0,-1-1-1,-1 0 1,24-15 0,-28 15 6,1-1 1,-2 1-1,1-1 1,-1-1-1,0 1 1,-1-1-1,1 0 0,-2-1 1,1 1-1,-1-1 1,-1-1-1,1 1 1,-2 0-1,1-1 0,-1 0 1,-1 0-1,1 0 1,0-18-1,-1-6 349,-1 0-1,-2 1 1,-1-1 0,-2 0-1,-9-35 1,13 68-241,0 1-108,-1 0 0,1 0 1,0 0-1,0 0 0,0 1 1,0-1-1,-1 0 0,1 0 1,0 0-1,0 0 0,-1 0 1,1 0-1,0 0 0,0 1 0,0-1 1,-1 0-1,1 0 0,0 0 1,0 0-1,-1 0 0,1 0 1,0 0-1,0 0 0,-1 0 1,1 0-1,0-1 0,0 1 1,-1 0-1,1 0 0,0 0 0,0 0 1,0 0-1,-1 0 0,1 0 1,0-1-1,0 1 0,0 0 1,0 0-1,-1 0 0,1 0 1,0-1-1,0 1 0,0 0 1,0 0-1,0 0 0,-1-1 0,1 1 1,0 0-1,0 0 0,0-1 1,0 1-1,0 0 0,0 0 1,0 0-1,0-1 0,0 1 1,-11 16 119,11-16-135,-3 7 22,1 0-1,-1 0 1,1 0 0,0 0-1,1 0 1,0 1-1,0-1 1,1 0 0,0 11-1,8 70 52,-6-66-44,5 23-342,2 0 0,1 0 0,23 60-1,-29-94-191,-2-7 152,-1 0 1,0 1 0,1-1 0,0 0 0,0 0-1,0 0 1,0 0 0,1-1 0,-1 1 0,1-1-1,0 1 1,4 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4828,'-11'-1'2153,"8"0"-1380,10 0 4187,23 1-4897,112-3 658,-120 1-2249,0-1-1,28-7 1,-33 4-1112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4348,'0'0'8330,"5"6"-8082,10 12-5,0 1-1,-1 1 1,-1 1 0,-1 0 0,17 42-1,-15-33-133,-14-29-128,1 1-1,0-1 0,0 1 0,-1-1 1,1 1-1,-1 0 0,1-1 0,-1 1 1,0 0-1,1 0 0,-1-1 0,0 1 1,0 0-1,-1 0 0,1-1 1,0 1-1,0 0 0,-1-1 0,1 1 1,-1 0-1,1-1 0,-1 1 0,0-1 1,0 1-1,0-1 0,0 1 0,0-1 1,0 1-1,0-1 0,0 0 0,-1 0 1,0 2-1,-1-3-18,-12-27-55,12 16 153,0 0 1,1-1 0,1 1-1,0-1 1,0-19 0,1 24 10,1 1-1,0 0 1,0 0-1,0-1 1,0 1 0,1 0-1,0 0 1,1 0 0,-1 1-1,1-1 1,0 1 0,5-7-1,-7 10-35,0 1 0,1-1 0,-1 1 0,0-1 0,1 1 0,-1 0 0,1 0 1,-1 0-1,1 0 0,0 0 0,-1 0 0,1 0 0,0 0 0,0 1 0,-1-1 0,1 1 0,0-1 0,0 1 0,0 0 0,0 0 0,0 0 0,0 0 0,4 0 0,-3 1-1,1 0 0,0 1 0,0-1-1,-1 1 1,1 0 0,-1 0 0,0 0 0,1 1 0,-1-1 0,0 1 0,3 3 0,4 4 11,-1 2 1,0-1-1,0 1 1,-1 1-1,7 15 1,-10-18-147,-1 0 1,-1 0-1,1 1 1,-1 0-1,-1-1 1,0 1-1,0 19 1,-2-24-854,0 0 0,-1 0-1,1 0 1,-2 0 0,-2 11 0,-2-1-2072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4864,'0'-7'10758,"-7"51"-10342,2 0 0,2 0 0,2 49 0,3-57-868,-5 44 0,-6-5-6228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20 283 4512,'-2'-4'1299,"-1"-2"-554,1 3-251,0 0 1,0 0 0,1-1-1,-1 1 1,1-1 0,0 1-1,0-1 1,0 0 0,0-5-1,1 6-432,1 1 0,0-1-1,-1 1 1,1-1-1,0 1 1,0-1 0,0 1-1,0 0 1,1-1 0,-1 1-1,1 0 1,-1 0-1,1 0 1,0 0 0,0 0-1,0 1 1,0-1-1,0 0 1,0 1 0,0-1-1,1 1 1,3-2-1,62-23 388,-51 20-330,17-5 83,-11 4-10,0-1 0,0-1 0,-1 0 0,-1-2 0,0-1 0,25-17 0,-38 22 120,43-40 2272,-50 46-1721,-1 1-858,0 1-1,0 0 0,0-1 0,0 1 0,0-1 1,0 1-1,1 0 0,-1-1 0,0 1 0,0-1 0,0 1 1,1-1-1,-1 1 0,0-1 0,1 1 0,-1-1 1,0 1-1,1-1 0,-1 1 0,1-1 0,-1 0 1,1 1-1,-1-1 0,1 0 0,0 1 0,0 0 2,0 0 0,0-1-1,0 1 1,0 0 0,0 0-1,0 0 1,0 0 0,-1 0 0,1 0-1,0 0 1,0 0 0,-1 0-1,1 1 1,-1-1 0,1 0-1,-1 0 1,0 0 0,1 1-1,-1-1 1,0 0 0,0 2-1,6 84-1162,-11 147 0,5-231 899,2 16-363,1-9-33,1-12-290,25-58 770,-28 59 136,4-7 29,-4 7 11,-1 0 0,0 0-1,1 0 1,-1 0 0,0 0-1,1 0 1,-1 0 0,1 0-1,-1 1 1,1-1-1,0 0 1,-1 0 0,1 1-1,0-1 1,0 0 0,-1 1-1,1-1 1,0 1 0,0-1-1,0 1 1,0-1-1,0 1 1,0-1 0,0 1-1,0 0 1,1-1 0,7 3 4,0 1 0,0 0 0,0 0 0,-1 1 0,1 0 0,8 5 0,-4-1-5,0-2 1,1 0-1,24 8 1,-30-12 1,1 0 0,-1 0 0,1-1 0,-1 0 0,1-1 0,0 0 0,-1 0 0,1-1 0,0 0 0,-1 0 0,1-1 0,-1 0 1,1 0-1,-1-1 0,0 0 0,0-1 0,-1 0 0,1 0 0,-1 0 0,1-1 0,-1-1 0,-1 1 0,1-1 0,7-8 0,-7 4 130,0 0 0,0-1-1,-2 0 1,1 1-1,-1-2 1,-1 1 0,0-1-1,0 1 1,-1-1 0,-1 0-1,0 0 1,-1 0 0,0-1-1,-1-15 1,-5 34-90,1 0-31,0 1 0,0-1-1,0 1 1,0 0 0,1 0 0,1 1 0,-1-1-1,1 1 1,0-1 0,1 1 0,-2 11-1,3-11-521,-1 1-1,1 0 0,1-1 1,2 16-1,-3-21 275,1 0 0,-1 0 0,1 0 0,0-1-1,0 1 1,0 0 0,0-1 0,1 1 0,-1-1 0,1 1-1,-1-1 1,1 0 0,0 0 0,0 1 0,0-1 0,4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2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4200,'5'-4'11176,"7"35"-9349,8 51-2646,-8 19-1175,-12-98 1259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4100,'0'-13'13330,"-10"42"-11098,-9 57-3074,17-38 1046,5 51 0,5-4-2942,-8-93 2095,-2 16-4495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4348,'0'0'1451,"4"-22"1914,3 15-3130,0 1-1,0 1 1,0 0 0,1 0-1,0 0 1,0 1 0,1 0-1,-1 0 1,13-3-1,92-21 381,-63 17-264,54-14 312,-103 25-503,19-8 883,-8 4 145,-8 8 62,-9 5-1187,-2 4-76,1 1 1,1 0-1,-7 25 1,11-36-29,0 1 0,0-1 0,1 1-1,0-1 1,0 1 0,0 0 0,0-1 0,0 1 0,1 0 0,-1-1 0,1 1 0,0-1 0,0 1 0,0-1 0,1 0 0,-1 1 0,1-1 0,0 0 0,0 0 0,0 0 0,4 4-1,-3-5 10,1 0-1,0 0 0,0 0 0,0-1 0,0 0 0,0 1 0,0-1 0,0-1 0,1 1 0,-1 0 0,0-1 1,0 0-1,1 0 0,-1 0 0,0-1 0,0 0 0,7-1 0,0 0-28,-4 1 58,0-2 0,0 1 0,0-1-1,-1 0 1,1 0 0,-1-1 0,0 1 0,0-1-1,0-1 1,-1 1 0,1-1 0,-1 0 0,0-1-1,-1 1 1,1-1 0,-1 0 0,5-9 0,-4 7 89,0 0 1,-1 0 0,0 0 0,5-18 0,5-8 734,-14 32-488,1-3-211,0 1-137,7 34 523,-6-24-550,0 1-1,0 0 1,0-1 0,1 1 0,-1-1 0,2 0 0,-1 0 0,1 0 0,0 0 0,0 0 0,0-1 0,1 0 0,0 0 0,0 0 0,1-1 0,-1 1 0,1-1 0,0-1-1,0 1 1,0-1 0,0 0 0,1 0 0,-1-1 0,1 0 0,-1 0 0,1 0 0,0-1 0,0 0 0,0 0 0,0-1 0,0 0 0,0 0 0,0-1 0,0 0 0,0 0-1,-1 0 1,1-1 0,0 0 0,-1-1 0,1 1 0,-1-1 0,0 0 0,0-1 0,0 0 0,0 1 0,0-2 0,-1 1 0,6-7 0,-4 3 78,0-1 1,0 0-1,-1-1 0,0 1 1,-1-1-1,0 0 0,-1-1 1,6-20-1,-8 25 10,-1 0-1,1 0 1,-2 0-1,1 0 1,-1 0-1,0-1 1,0 1-1,0 0 1,-1 0-1,0 0 0,-1 0 1,1 0-1,-1 0 1,0 0-1,0 0 1,-1 0-1,-4-6 1,6 10-140,-19-11-781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4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38 4940,'1'-1'322,"0"-1"0,-1 1 0,1 0 0,-1 0 0,1 0 0,-1 0 0,1 0 0,-1 0 0,0-1 0,0 1 0,1 0 0,-1 0 0,0 0 0,0-1 0,0 1 0,0 0 0,-1 0 0,1-1 0,0 1 0,0 0 0,-1 0 0,1 0 0,-1 0 0,1-1 0,-1 1 0,1 0 0,-1 0 0,0 0 0,1 0 0,-2-1 0,-1 2-247,1 0-1,0 0 1,0 0-1,0 1 1,-1-1-1,1 1 1,0-1-1,0 1 1,0 0 0,0 0-1,0 0 1,0 0-1,0 0 1,0 0-1,0 0 1,1 1-1,-1-1 1,-1 3-1,-9 5 56,1 1 0,0 1 0,1 0 0,0 0 0,1 1 0,-13 20 0,18-25-118,0 1 0,0 0-1,1 0 1,-1 1 0,2-1 0,-1 1-1,1-1 1,1 1 0,0 0 0,0-1-1,1 1 1,0 9 0,0-16-20,0-1 1,1 1-1,-1 0 0,1-1 1,-1 1-1,1-1 0,0 1 1,-1-1-1,1 1 1,0-1-1,0 1 0,0-1 1,0 0-1,0 1 0,0-1 1,1 0-1,-1 0 1,0 0-1,1 0 0,-1 0 1,1 0-1,-1 0 0,1-1 1,2 2-1,0-1-1,0 0-1,0 0 1,0 0 0,0 0 0,0-1-1,0 1 1,7-2 0,-7 1 10,0-1 0,1 0 0,-1-1 0,0 1 0,0-1 0,0 0 0,0 0 0,0 0 1,0 0-1,-1-1 0,1 0 0,-1 1 0,0-1 0,0-1 0,0 1 0,0 0 0,0-1 0,-1 1 1,3-5-1,0 0 25,-1 1 0,0-1 0,-1 0 1,1-1-1,-2 1 0,1 0 0,2-17 1,-5 22-43,0 0 0,0 0 0,0 1 0,-1-1 0,1 0 0,-1 0 0,1 0 0,-1 0 0,0 0 0,0 1 0,-1-1 0,1 0 0,0 1 0,-1-1 0,1 1 0,-1-1 0,0 1 0,0 0 0,0 0 0,0 0 0,0 0 0,-1 0 0,1 0 0,-1 1 0,1-1 0,-1 1 0,-3-2 0,-2 0-707,0-1 0,0 1 0,0 1 0,0 0 0,0 0 0,-1 0 0,-14 0 0,1 2-2704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4728,'0'0'8641,"-3"-2"-8193,-13-16 3417,22 32-3830,0 0 0,-1 0 0,0 0 0,-1 1 0,3 29 0,-5-24-161,-1 1 1,-1-1 0,-1 1 0,-4 21 0,3-25-55,2-14 122,-1-10-787,0-4 836,1 0 0,0 0-1,1 1 1,-1-1 0,2 0-1,0 1 1,0-1-1,1 1 1,0 0 0,1 0-1,0 0 1,0 0 0,1 1-1,1-1 1,0 1 0,12-14-1,-17 21 17,-1 2-1,0-1-1,1 0 0,-1 1 0,1-1 0,-1 0 0,1 1 0,-1-1 0,1 0 0,-1 1 0,1-1 0,-1 1 0,1-1 0,0 1 0,-1-1 0,1 1 0,0 0 0,0-1 0,-1 1 1,1 0-1,0 0 0,0-1 0,-1 1 0,1 0 0,0 0 0,0 0 0,0 0 0,-1 0 0,1 0 0,0 0 0,0 0 0,1 0 0,29 6 260,-25-2-231,0 0 1,-1 0 0,1 1 0,-1 0 0,0 0 0,-1 0 0,1 0 0,-1 1 0,0 0 0,0 0 0,3 7 0,29 75-21,-26-57-263,-8-24-428,-1 0 0,-1-1 0,1 1-1,-1 0 1,-1 10 0,1-11-1382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 4940,'0'0'429,"0"0"-286,-1 0 0,1 0 0,0 0 0,0 0 0,0 0 0,-1 1 0,1-1 0,0 0 0,0 0 0,0 0 0,0 0 0,-1 0 0,1 0 0,0 0 0,-4-2 2860,4 2-2860,0-1 0,0 1 0,0 0 0,0 0 0,0 0 0,0-1 0,0 1 0,0 0 0,0 0 0,0 0 0,0-1 0,0 1 0,0 0 0,0 0 0,0 0 0,0-1 0,0 1 0,0 0 0,0 0 0,0 0 0,0 0 0,0-1 0,1 0 858,-1 1-858,-17 18 1595,-13 27-2337,25-35 663,1 1 0,1 0 0,0 0 0,0 0 0,1 0-1,-2 12 1,4-19-75,0 1 0,0-1 1,0 0-1,1 1 0,-1-1 0,1 0 0,0 0 0,0 1 0,0-1 0,1 0 1,-1 0-1,1 0 0,0 0 0,0-1 0,1 1 0,-1-1 0,1 1 0,3 3 0,-4-5-8,0 0-1,1 0 0,-1 0 0,1 0 1,0-1-1,-1 1 0,1-1 0,0 1 0,0-1 1,0 0-1,0 0 0,0 0 0,0-1 0,0 1 1,0-1-1,0 0 0,0 1 0,6-2 0,-6 1 10,0 0-23,2-1 17,3-1 9,-1 0 0,0-1-1,0 1 1,0-2 0,0 1-1,0-1 1,-1 0 0,0 0-1,0-1 1,0 1 0,0-1 0,-1-1-1,0 1 1,0-1 0,0 0-1,6-11 1,-8 10-3,0 0 0,-1 0 0,0 0 0,-1-1 0,0 1 0,0 0 0,0-1 0,-1 1 0,0-1 0,0 1 0,-1-1-1,-3-13 1,3 19-19,0 0 0,0 0 0,0 0 0,0 0 0,0 0 0,-1 0 0,1 1 0,-1-1 0,0 0 0,1 1 0,-1-1 0,0 1 0,0 0 0,0 0 0,0 0 0,-3-2 0,-29-9-1019,31 11 571,-1 1-73,-11 1 169,10 0-3452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275 220 3752,'0'-4'1799,"0"3"-1626,0 0 0,0-1 0,0 1 0,0 0 0,-1 0 0,1-1 0,0 1 0,-1 0 0,1 0 0,0 0 0,-1 0 0,0-1 0,1 1 0,-1 0 0,0 0 0,1 0 0,-1 0 0,0 0 0,0 1 0,0-1 0,0 0 0,0 0 0,0 0 0,0 1 0,0-1 0,0 0 0,0 1 0,0-1 0,-1 1 0,1 0 0,0-1 0,0 1 0,0 0 0,-1 0 0,1 0 0,-2 0 0,-4 0-47,0 0 0,-1 1 0,1 0 0,0 1 0,-7 2 0,10-3 20,-9 4-32,0 1 0,0 0 1,1 0-1,0 1 0,1 1 0,-1 0 1,1 0-1,1 1 0,0 1 0,0 0 1,1 0-1,0 1 0,0 0 0,1 0 1,-6 14-1,14-25-112,-13 38 210,12-36-207,1 0-1,0 0 1,0-1-1,0 1 1,0 0 0,0 0-1,0 0 1,1 0-1,-1-1 1,1 1-1,-1 0 1,1 0 0,0-1-1,-1 1 1,1 0-1,0-1 1,0 1-1,0-1 1,0 1 0,1-1-1,-1 0 1,0 1-1,1-1 1,-1 0 0,1 0-1,-1 0 1,1 0-1,-1 0 1,3 1-1,13 3 7,-12-4-8,-1 0-1,1 0 1,-1 0 0,1-1 0,0 1-1,-1-1 1,1 0 0,0-1-1,-1 1 1,1-1 0,-1 0 0,1 0-1,-1 0 1,1-1 0,-1 1-1,0-1 1,1 0 0,-1 0 0,7-6-1,3-1 11,-4 2-10,1-1 0,-2 0 0,1 0-1,-1-1 1,0 0 0,-1 0-1,0-1 1,0 0 0,-1-1-1,10-19 1,-8 10 21,0-1-1,-1 0 0,-1 0 1,8-44-1,-12 49 97,-2-1 0,0 1-1,0-1 1,-4-28 0,2 42-22,0-16 102,0 9-36,-1 13 211,-1 16-399,1 1 0,1 0 1,0-1-1,2 1 1,0-1-1,1 1 0,1-1 1,1 1-1,1-1 1,1 0-1,0-1 1,1 1-1,1-1 0,1-1 1,19 29-1,-25-41-19,1-2-1,0 1 1,0 0 0,0-1-1,0 0 1,1 0 0,-1 0-1,1-1 1,0 1-1,0-1 1,0 0 0,0 0-1,0-1 1,0 0 0,0 0-1,0 0 1,10 0-1,-4 0 8,-1-1-1,0-1 1,0 0-1,1 0 1,-1-1-1,0-1 1,17-6-1,-21 7 32,-1-1 0,0 0 0,0-1-1,-1 1 1,1-1 0,-1 0 0,1 0-1,-1 0 1,0-1 0,-1 1 0,1-1-1,-1 0 1,0 0 0,0-1-1,-1 1 1,1 0 0,-1-1 0,0 0-1,-1 1 1,1-1 0,0-10 0,-1 8 39,0 0 0,0 1 0,-1-1 1,0 0-1,0 0 0,-1 0 0,0 0 1,-1 0-1,1 0 0,-1 1 0,-1-1 0,0 1 1,0 0-1,0-1 0,-6-7 0,8 13 4,-5-1 11,6 3-46,0 0-1,0-1 1,-1 1-1,1 0 1,0-1-1,0 1 1,0 0-1,-1 0 1,1-1 0,0 1-1,-1 0 1,1 0-1,0-1 1,-1 1-1,1 0 1,0 0 0,-1 0-1,1 0 1,0 0-1,-1 0 1,1-1-1,0 1 1,-1 0-1,1 0 1,0 0 0,-1 0-1,1 0 1,0 0-1,-1 0 1,1 0-1,-1 1 1,1-1-1,0 0 1,-1 0 0,1 0-1,-5 2 5,1 0-1,0-1 1,0 2 0,0-1-1,0 0 1,0 1 0,1 0-1,-1 0 1,1 0 0,-1 0-1,1 0 1,0 1 0,1 0-1,-1-1 1,0 1 0,1 0-1,0 0 1,0 1 0,-1 3-1,0-1-3,0 1 0,1-1 0,0 0 1,0 1-1,1-1 0,0 1 0,0 0 0,1-1 0,0 1 0,0 0 0,2 9 0,-1-13-8,1-1 0,-1 1 0,1-1 0,0 1 0,0-1 0,0 0 0,0 0 0,0 0 0,1 0 0,0 0 0,-1-1 0,1 1 0,0-1 1,0 1-1,0-1 0,1 0 0,-1-1 0,0 1 0,1 0 0,-1-1 0,1 0 0,0 0 0,-1 0 0,1 0 0,0 0 0,0-1 0,3 0 0,-1 1-1,3 0 2,0 0 0,0-1 0,0-1 0,-1 1 0,1-1 0,0-1 0,0 0 0,0 0 0,-1-1 0,1 0 0,-1 0 0,0-1 0,0 0 0,0 0 0,10-8 0,-12 7 18,0-1 0,0 0-1,-1 0 1,0 0 0,0 0 0,0-1 0,0 0 0,-1 0 0,-1 0 0,1 0 0,-1-1 0,4-13-1,-1-4 287,-1-1-1,3-41 1,-8 65-239,0-7-17,0 9-39,0 1 0,0-1 0,0 0 0,0 0-1,0 0 1,0 0 0,0 0 0,0 0 0,0 0 0,0 0-1,1 1 1,-1-1 0,0 0 0,0 0 0,0 0-1,0 0 1,0 0 0,0 0 0,1 0 0,-1 0-1,0 0 1,0 0 0,0 0 0,0 0 0,0 0-1,0 0 1,1 0 0,-1 0 0,0 0 0,0 0-1,0 0 1,0 0 0,0 0 0,1 0 0,-1 0-1,0 0 1,0 0 0,0 0 0,0 0 0,0 0-1,0 0 1,0-1 0,1 1 0,-1 0 0,0 0-1,0 0 1,0 0 0,0 0 0,0 0 0,0 0-1,0 0 1,0-1 0,0 1 0,0 0 0,0 0 0,0 0-1,0 0 1,0 0 0,0-1 0,1 1 0,-1 0-1,0 0 1,0 0 0,18 22-97,0 1 1,-1 1-1,-2 1 0,0 0 1,15 38-1,-29-61 38,0 1 1,0-1-1,-1 1 1,1-1-1,-1 1 1,1-1-1,-1 1 1,0 0-1,0-1 1,0 1-1,0-1 0,-1 1 1,1-1-1,-1 1 1,0-1-1,1 1 1,-1-1-1,0 1 1,0-1-1,-1 0 1,1 0-1,0 1 1,-1-1-1,1 0 0,-3 2 1,-1 0-448,1-1 0,0 0 1,-1 0-1,0 0 0,0 0 1,0-1-1,0 0 0,0 0 0,0 0 1,-9 1-1,-10 3-2479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88 3192,'12'-45'8823,"-12"43"-8730,0 0 1,0 0-1,0 0 0,-1 1 1,1-1-1,0 0 0,-1 0 1,1 1-1,-1-1 0,0 0 1,0 1-1,1-1 0,-1 1 0,0-1 1,0 1-1,-1-1 0,1 1 1,0 0-1,0-1 0,-1 1 1,1 0-1,0 0 0,-1 0 1,-1-1-1,0 1-12,0 0 0,-1 1 0,1-1 0,0 1 0,0-1 0,0 1 1,0 0-1,-1 0 0,1 0 0,0 1 0,0-1 0,-5 3 0,-7 1 53,1 1 0,0 1 0,0 1 0,-23 14 0,28-15-87,-1 0 0,2 0 1,-1 1-1,1 1 0,0-1 0,0 1 0,1 1 0,0 0 0,0-1 0,1 2 1,0-1-1,1 1 0,0 0 0,0 0 0,-2 12 0,4-19-39,0 1-4,4 22 40,-1-24-70,1 1 0,-1 0 0,1 0 0,0 0 0,0 0 0,0-1 0,0 1 0,1 0 0,-1-1-1,0 1 1,1-1 0,0 0 0,0 1 0,0-1 0,0 0 0,0 0 0,0 0 0,0 0 0,4 1 0,-1 1-53,1-1 1,0-1 0,1 1-1,-1-1 1,0 0 0,1 0-1,-1-1 1,9 1 0,8-1-279,-1 0 0,1-2-1,44-6 1,-48 4 143,1-2-1,-1 0 0,0-1 1,0-1-1,-1-1 0,0 0 1,0-2-1,25-18 0,-30 19 290,0-1 0,-1-1 0,0 0-1,0-1 1,-1 0 0,-1 0 0,0-2 0,-1 1-1,-1-1 1,13-26 0,-20 39 6,-1 0 0,1 0 0,0 0 0,-1-1-1,1 1 1,-1 0 0,0 0 0,1 0 0,-1 0 0,0-1 0,0 1 0,1 0 0,-1 0 0,0-1 0,0 1-1,-1 0 1,1 0 0,0 0 0,0-1 0,0 1 0,-1 0 0,0-2 0,0 3-65,1 0 1,-1 0-1,0 0 0,0 0 1,0 0-1,0 0 1,0 0-1,0 0 0,0 0 1,0 0-1,0 0 1,1 0-1,-1 1 0,0-1 1,0 0-1,0 1 0,0-1 1,0 0-1,1 1 1,-1-1-1,-1 2 0,-6 3-16,0 1-1,1-1 1,0 2-1,-12 12 1,13-12 14,0 1 1,1 1 0,-1-1-1,2 1 1,-1 0 0,2 0 0,-1 0-1,1 1 1,0-1 0,-1 11-1,3-13-33,1-1 0,-1 1 0,2 0 0,-1 0 0,0-1 0,1 1 0,1 0 0,-1-1 0,1 1 0,0-1 0,0 1 0,1-1 0,0 0 0,6 11 0,-7-14 1,1-1 0,-1 1 0,0-1 0,0 0 1,1 0-1,-1 0 0,1 0 0,0 0 0,0 0 0,0-1 1,0 1-1,0-1 0,0 0 0,0 0 0,0 0 1,0 0-1,0 0 0,5 0 0,-5-1 17,1 0-7,0 0 5,-1 0 0,0 0-1,0-1 1,0 1 0,0-1 0,0 1-1,0-1 1,0 0 0,0 0-1,0 0 1,0-1 0,0 1 0,0-1-1,-1 1 1,1-1 0,-1 0-1,1 0 1,-1 0 0,0 0 0,0-1-1,0 1 1,3-5 0,-1 2-12,5-10 52,0 0 1,0-1-1,-2-1 1,0 1-1,6-25 1,-1 7 135,-11 32-136,-1 0-14,0 2-21,0-1 1,0 1-1,0 0 0,0 0 1,0 0-1,0-1 1,0 1-1,-1 0 1,1 0-1,0 0 1,0-1-1,0 1 0,0 0 1,0 0-1,0 0 1,0-1-1,1 1 1,-1 0-1,0 0 1,0-1-1,0 1 0,0 0 1,0 0-1,0 0 1,0-1-1,0 1 1,0 0-1,1 0 1,-1 0-1,0 0 0,0-1 1,0 1-1,0 0 1,0 0-1,1 0 1,-1 0-1,0 0 0,0 0 1,0 0-1,1-1 1,-1 1-1,0 0 1,0 0-1,0 0 1,1 0-1,-1 0 0,0 0 1,0 0-1,0 0 1,1 0-1,-1 0 1,0 0-1,0 0 1,1 0-1,-1 0 0,0 0 1,0 0-1,0 1 1,1-1-1,-1 0 1,0 0-1,12 13 3,-2 0-1,17 26 1,-18-26-41,0 1 1,0-1-1,2-1 0,-1 0 1,16 13-1,-25-24 15,4-1 11,0 1 1,0-1 0,0 0-1,0-1 1,0 1 0,0-1-1,0 0 1,-1 0 0,1 0-1,0-1 1,0 0 0,-1 0-1,1 0 1,-1 0 0,0-1-1,0 1 1,0-1 0,0-1-1,0 1 1,0 0 0,-1-1-1,5-5 1,5-7 2,0 0 0,-1-1 1,0 0-1,10-22 0,14-28 320,-35 65-294,8-8 118,-7 10-129,-1 0-1,1 0 0,0 0 1,0 0-1,0 1 1,0-1-1,-1 1 0,1-1 1,0 1-1,0 0 0,-1-1 1,1 1-1,0 0 0,-1 0 1,1 0-1,-1 0 0,0 1 1,3 1-1,25 36 63,-22-25-79,0 1 0,-1 0 1,8 27-1,3 32-1078,-17-72 951,0 9 19,2-7-68,0-10-955,5-28 1191,0 0 178,0 0 0,3 1 0,0 0 0,24-48 0,-33 79-173,18-8 328,-4 11-299,-12-1-16,2 3-15,4 2-18,1 1 1,-1 0-1,-1 1 0,1 0 0,-1 1 0,0-1 0,12 17 0,40 70-37,-46-71-125,5 11-1285,-8-11-2638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4644,'0'0'7116,"-2"8"-6765,-3 30-103,1 0 0,2 1-1,2-1 1,1 1 0,2-1 0,2 1 0,12 49-1,-16-87-263,-1 1 0,0-1 0,0 0 0,0 0 0,0 0 0,1 1 0,-1-1 0,1 0 0,-1 0 0,1 0 0,-1 0 0,1 0 0,0 0 0,-1 0 0,1 0 0,0 0 0,0 0 0,0 0 0,0 0 0,0-1 0,0 1 0,0 0 0,0-1 0,0 1 0,0-1 0,0 1 0,0-1 0,0 1 0,2-1 0,-1 0 9,-1 0 1,1-1-1,0 0 0,0 1 1,-1-1-1,1 0 1,-1 0-1,1 0 1,-1 0-1,1 0 1,-1 0-1,1 0 1,-1-1-1,0 1 1,0 0-1,0-1 1,1 1-1,0-3 1,9-14 123,0 0 1,-2-1 0,0 0-1,-1 0 1,10-37 0,-18 54-85,1 1-27,-1 1-1,0-1 1,0 0-1,1 1 1,-1-1 0,1 0-1,-1 1 1,0-1 0,1 0-1,-1 1 1,1-1-1,0 1 1,-1-1 0,1 1-1,-1-1 1,1 1 0,0-1-1,-1 1 1,1 0-1,0-1 1,-1 1 0,1 0-1,0 0 1,0-1 0,-1 1-1,1 0 1,0 0-1,0 0 1,0 0 0,-1 0-1,1 0 1,0 0 0,0 0-1,-1 0 1,1 1-1,0-1 1,0 0 0,-1 0-1,1 1 1,0-1 0,-1 0-1,1 1 1,1 0 0,31 12 50,-32-12-53,6 2 12,0 0 1,-1 1-1,1 0 0,-1 0 1,0 1-1,0 0 1,0 0-1,-1 0 1,1 1-1,-1-1 0,-1 1 1,1 1-1,6 12 1,-10-17-15,0 1 1,0 0 0,-1 0 0,1 0 0,-1 0-1,0-1 1,1 1 0,-1 0 0,-1 0-1,1 0 1,0 0 0,-1 0 0,1 0-1,-1-1 1,0 1 0,0 0 0,0 0 0,0-1-1,-1 1 1,1-1 0,-1 1 0,0-1-1,1 1 1,-4 2 0,-4 5-272,0 0 0,-1-1 0,0 1 0,-13 7 0,19-13-95,-14 9-16,0-6-3517,2-2 1306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3744,'0'0'843,"16"10"1603,-9-8-2198,0-1 1,0-1-1,0 1 0,0-1 0,0-1 0,1 1 1,-1-1-1,0 0 0,0-1 0,0 0 0,0 0 1,0 0-1,-1-1 0,1 0 0,-1 0 0,0-1 0,1 1 1,-2-2-1,1 1 0,0-1 0,-1 1 0,0-1 1,0-1-1,8-10 0,6-27 573,-19 41-655,-3-34 1080,3 36-1232,-1-1 0,0 1 0,1-1 1,-1 1-1,0 0 0,1-1 0,-1 1 1,0 0-1,1 0 0,-1-1 0,0 1 0,0 0 1,1 0-1,-1 0 0,0 0 0,0 0 1,0 0-1,1 0 0,-1 0 0,0 0 0,0 0 1,1 0-1,-1 1 0,0-1 0,1 0 1,-1 1-1,0-1 0,1 0 0,-1 1 0,0-1 1,0 1-1,-24 26 112,16-14-105,2 0-1,0 0 1,-6 15 0,9-18-6,1 0-1,0 0 1,1 0 0,0 1 0,0-1 0,1 22-1,1-28-23,0-1 0,0 1 0,1 0-1,-1-1 1,1 1 0,0-1 0,0 1-1,0-1 1,1 0 0,-1 1 0,1-1-1,0 0 1,0 0 0,0 0 0,0 0-1,0 0 1,1 0 0,-1-1 0,1 1-1,0-1 1,0 0 0,6 4-1,-6-5-115,1 0 0,-1 0-1,1 0 1,0-1 0,-1 1-1,1-1 1,0 0 0,0 0-1,-1-1 1,1 1 0,0-1-1,4-1 1,22-8-4201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40 181 3584,'0'0'2107,"-1"-13"405,0 6 1591,1 7-4028,0 0 0,0-1 0,0 1 0,0 0 0,0 0 0,0 0 0,0 0 0,0-1 0,0 1 0,0 0 0,0 0-1,0 0 1,0-1 0,0 1 0,0 0 0,0 0 0,0 0 0,0 0 0,0-1 0,0 1 0,0 0 0,-1 0 0,1 0 0,0 0 0,0-1 0,0 1 0,0 0 0,0 0 0,0 0 0,-1 0 0,1 0 0,0 0 0,0 0 0,0 0 0,0-1 0,-1 1 0,1 0 0,0 0 0,0 0 0,0 0 0,-1 0 0,1 0 0,0 0 0,0 0 0,0 0 0,-1 0 0,1 0 0,0 0 0,0 0 0,0 0 0,0 1 0,-1-1-1,1 0 1,0 0 0,0 0 0,-13 14 651,10-10-734,1 1 1,0-1 0,-1 1 0,2-1 0,-1 1-1,0 0 1,1 0 0,0 0 0,0 7 0,0 1 41,2 0 0,0 0 1,0 0-1,1 0 1,1 0-1,5 17 1,-7-25-29,1-1 0,0 1 1,0-1-1,0 0 1,0 1-1,1-1 0,-1-1 1,1 1-1,0 0 0,0 0 1,1-1-1,-1 0 1,1 0-1,0 0 0,-1 0 1,1 0-1,0-1 0,1 0 1,-1 0-1,0 0 1,1 0-1,-1-1 0,6 2 1,-6-2-6,0-1 0,0 0 1,-1 1-1,1-1 0,0-1 1,0 1-1,0-1 0,0 1 1,0-1-1,0 0 0,0 0 1,3-2-1,1-1 5,-1 0 0,-1-1-1,1 1 1,-1-2 0,1 1 0,-1 0 0,6-8 0,-3 0 9,-1 0 0,0 0 0,0-1 0,-1 0 0,-1 0 0,-1 0 0,0-1 0,-1 0 0,0 0 0,2-23 1,-2 17 68,-3 19-17,3-29 374,-1 48-439,0-1 0,0 1 0,2-1 1,0 0-1,10 22 0,-11-30-20,0 1 0,1-1 0,0-1 0,1 1 0,-1-1 0,1 0 0,1 0 0,-1 0 0,1-1 0,0 0 0,0-1 0,9 6 0,-12-10 9,-1 1 0,1-1 0,0 1 1,0-1-1,0-1 0,0 1 0,0 0 0,0-1 0,0 0 0,0 0 1,0 0-1,0 0 0,0-1 0,0 1 0,0-1 0,-1 0 0,1 0 0,0-1 1,0 1-1,6-4 0,0-1-2,0 0 0,-1 0 0,0-1 0,0 0-1,13-13 1,-15 13 4,-1-1 1,0 0-1,-1 0 0,1 0 0,-1-1 0,-1 0 0,0 0 0,0 0 0,3-12 1,0-7 3,6-50 1,-8 40 47,-5 36-39,-1-7-10,1 9 4,0 1-1,1-1 1,-1 0-1,0 0 1,0 0-1,0 0 0,0 0 1,0 0-1,0 0 1,0 0-1,0 0 0,1 1 1,-1-1-1,0 0 1,0 0-1,0 0 1,0 0-1,0 0 0,0 0 1,1 0-1,-1 0 1,0 0-1,0 0 0,0 0 1,0 0-1,0 0 1,1 0-1,-1 0 1,0 0-1,0 0 0,0 0 1,0 0-1,0 0 1,1 0-1,-1 0 0,0-1 1,0 1-1,0 0 1,0 0-1,0 0 1,0 0-1,0 0 0,1 0 1,-1 0-1,0 0 1,0-1-1,0 1 1,0 0-1,0 0 0,0 0 1,0 0-1,0 0 1,0 0-1,0-1 0,0 1 1,0 0-1,0 0 1,0 0-1,0 0 1,0 0-1,0-1 0,0 1 1,0 0-1,0 0 1,0 0-1,0 0 0,0 0 1,0 0-1,0-1 1,87 75 40,-76-63-105,0 0-1,0 1 0,-2 0 0,1 0 0,12 22 1,-16-3-529,-5-30 574,-1 0-1,0 0 1,0 0-1,1 0 1,-1 0-1,0 0 1,0 0-1,0 0 1,0 0 0,0 0-1,0 0 1,0 0-1,-1 0 1,1 0-1,0 0 1,0 0-1,-1 0 1,1 0 0,-1 0-1,1 0 1,-1 0-1,1-1 1,-1 1-1,0 1 1,12 2-4,8 2-1,7-8 8,0-1 0,-1-1 0,0-1 0,48-16 0,-64 17 17,0 0-1,0 0 1,0-1-1,-1 0 1,0 0-1,0-1 1,0 0-1,-1 0 1,0-1-1,0 0 1,-1 0-1,1-1 1,-2 0-1,1 0 1,-1 0-1,8-18 1,-11 18 19,1 1 1,-1-1-1,-1 1 1,1-1-1,-1 1 1,-1-1-1,1 0 1,-1 0-1,-1 1 1,-1-12 0,2 16 43,-1 2-60,1 1 0,0-1-1,0 1 1,-1-1 0,1 1 0,0 0 0,-1-1 0,1 1 0,-1 0 0,1-1-1,0 1 1,-1 0 0,1-1 0,-1 1 0,1 0 0,-1 0 0,1-1 0,-1 1 0,1 0-1,-1 0 1,1 0 0,-1 0 0,1 0 0,-1 0 0,1 0 0,-1 0 0,1 0-1,-1 0 1,1 0 0,-1 0 0,1 0 0,-1 0 0,1 0 0,-1 1 0,-5 3-7,0 1 0,0 0 0,1 0 1,0 1-1,0 0 0,0 0 1,1 0-1,0 0 0,0 0 0,1 1 1,-1 0-1,1 0 0,-3 13 1,2 13-494,4-30 173,1 1-108,9 24-880,6-12-5746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2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 3776,'0'0'1949,"-7"-9"1371,-2 0-1588,22 51-7241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200 289 3888,'0'0'1655,"-1"-3"-263,1 0-1122,0 1 0,0-1 0,-1 1 0,1 0 0,-1-1 0,0 1-1,0 0 1,0-1 0,0 1 0,0 0 0,0 0 0,-1 0 0,1 0 0,-1 0-1,1 0 1,-1 0 0,-2-2 0,2 3 428,-3 2-422,-3 0-179,0 2 1,-1-1-1,2 1 1,-1 0 0,0 0-1,1 1 1,-1 0-1,1 1 1,0 0 0,1 0-1,-1 0 1,1 1-1,-10 11 1,8-8-62,1 0 1,1 1-1,0-1 0,0 2 1,1-1-1,0 0 0,1 1 0,0 0 1,-3 15-1,6-22-51,2-1 23,8 17-6,-7-18-3,1 0 0,-1 0 0,1 0 0,0 0 0,-1-1 0,1 1 0,0-1 0,0 0 0,0 1 0,0-1 0,0-1 0,1 1 0,-1 0 0,0-1 0,0 0 0,0 0 0,1 0 0,-1 0 0,0 0 0,0-1 0,0 1 0,1-1 0,-1 0 0,0 0 0,0 0-1,5-3 1,-5 3 2,5-2 17,-1-1 0,0 0 0,0 0 0,0 0-1,0-1 1,-1 0 0,0 0 0,0-1 0,0 0 0,-1 0 0,1 0 0,-1-1-1,-1 0 1,0 0 0,0 0 0,0 0 0,0-1 0,2-9 0,2-7 68,0 0 0,-2-1 0,0-1 0,2-33 0,-7 31 182,0 0 1,-2 0-1,-2 0 0,-5-30 1,7 55-161,0-7-11,0 7-35,-2 9 321,1 11-358,0 0-1,0 0 1,2 0-1,0 1 1,4 25-1,21 94 109,-12-74-119,-10-35-193,4 22-773,6-23-4710,-6-19 2376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0:5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251 135 5348,'0'0'2741,"-2"-2"-2407,0 0-1,0 0 1,0 0-1,0 0 1,0 1-1,-1-1 1,1 1-1,0-1 1,-1 1-1,1 0 1,-6-2-1,-3 6-217,-1 0 1,1 0-1,-1 1 0,1 0 0,0 1 1,1 0-1,-1 1 0,1 0 1,0 1-1,1 0 0,0 1 0,0-1 1,0 2-1,1-1 0,0 1 0,1 1 1,0-1-1,0 1 0,1 0 0,0 1 1,1 0-1,0 0 0,1 0 1,0 0-1,-2 15 0,5-23-100,1 1 0,0-1-1,1 0 1,-1 0 0,0 1 0,1-1-1,0 0 1,0 0 0,0 0-1,0 0 1,0 0 0,3 5 0,-3-7 18,0 1-24,0 0-1,0-1 1,1 1-1,-1 0 0,0-1 1,1 1-1,-1-1 1,1 1-1,0-1 1,0 0-1,-1 0 0,1 1 1,0-1-1,0-1 1,0 1-1,3 1 0,1-2 5,-1 0-1,0-1 0,0 1 1,0-1-1,1-1 0,-1 1 1,0-1-1,-1 1 0,1-1 1,0-1-1,0 1 0,-1-1 1,5-3-1,0-1 22,-1 0-1,-1-1 1,1 0-1,-1-1 1,11-16-1,-7 6 122,-1 0 0,-1 0 1,9-27-1,-17 44-74,1-7 1,-2 10-78,0-1 0,0 0 0,0 0 0,0 0 0,0 0 0,1 0 0,-1 1-1,0-1 1,0 0 0,0 0 0,0 0 0,0 0 0,0 0 0,0 0 0,0 0 0,0 1 0,1-1 0,-1 0 0,0 0-1,0 0 1,0 0 0,0 0 0,0 0 0,0 0 0,1 0 0,-1 0 0,0 0 0,0 0 0,0 0 0,0 0-1,0 0 1,0 0 0,1 0 0,-1 0 0,0 0 0,0 0 0,0 0 0,0 0 0,0 0 0,1 0 0,-1 0 0,0 0-1,0 0 1,0 0 0,0 0 0,0 0 0,0 0 0,1-1 0,-1 1 0,0 0 0,0 0 0,0 0 0,0 0-1,0 0 1,0 0 0,0 0 0,0-1 0,0 1 0,0 0 0,1 0 0,-1 0 0,0 0 0,0 0 0,0-1 0,0 1-1,0 0 1,0 0 0,0 0 0,4 8 2,0 0 0,1 0-1,1-1 1,-1 0 0,1 0 0,0 0-1,1 0 1,0-1 0,0 0 0,0-1-1,0 1 1,1-1 0,0-1-1,0 0 1,0 0 0,1 0 0,0-1-1,-1 0 1,1-1 0,13 2 0,-14-2-4,0-2 1,0 1-1,0-1 1,-1 0 0,1-1-1,0 0 1,0 0 0,-1-1-1,1 0 1,-1 0-1,1-1 1,-1 0 0,0 0-1,0 0 1,0-1-1,0 0 1,-1-1 0,0 1-1,0-1 1,0-1 0,0 1-1,-1-1 1,5-6-1,3-6 113,-1-1 0,-1 0-1,-1 0 1,0-1 0,-2 0 0,12-41-1,-14 45 19,-4 10-31,1-1 0,-1 0 0,0 1 0,-1-1 0,2-11 0,2 23-73,6 7-12,0 1-1,-1 0 0,-1 0 0,0 1 1,10 23-1,34 85-2,-51-116-25,0-1 0,0 1 0,-1 0-1,1 0 1,-1 0 0,-1 0 0,1 0 0,-1 0-1,0 0 1,0 0 0,-2 10 0,1-13-148,0 0 1,0 1-1,0-1 1,-1 0-1,1 0 1,-1-1-1,1 1 1,-1 0-1,0 0 1,0-1-1,0 1 0,-1-1 1,1 0-1,0 1 1,-1-1-1,-4 2 1,-11 1-4508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56 4368,'-5'-24'11667,"-6"43"-11523,0 1 0,1 0 0,1 0 0,-8 28 0,13-35-102,1-1-1,0 1 0,1 0 1,0 0-1,1-1 0,0 1 1,1 0-1,1 0 1,2 14-1,-3-25-38,1-1-1,-1 0 1,0 1 0,1-1-1,-1 0 1,1 0 0,-1 1-1,1-1 1,0 0-1,0 0 1,-1 0 0,1 0-1,0 0 1,0 0 0,0 0-1,0 0 1,0 0 0,0 0-1,0 0 1,0-1 0,1 1-1,-1 0 1,0-1 0,0 1-1,1-1 1,-1 0 0,0 1-1,1-1 1,-1 0 0,0 0-1,1 0 1,-1 1 0,1-2-1,-1 1 1,0 0 0,1 0-1,-1 0 1,0-1 0,1 1-1,-1 0 1,0-1 0,0 1-1,3-2 1,3-1 0,-1 0 1,1 0-1,-1-1 1,0 0-1,0 0 1,0 0-1,7-8 1,0-4 31,-1-1 1,-1 0 0,0-1-1,-1 0 1,9-26-1,3-1 375,-10 6 922,-14 49-1340,0 1 1,1-1-1,1 0 1,0 0-1,0 0 0,1 1 1,0-1-1,1 0 1,0 0-1,0 0 0,1-1 1,1 1-1,4 10 0,-4-14-44,1-1 0,-1 1 1,1-1-1,0 0 0,1 0 0,-1 0 0,1-1 0,0 0 0,0 0 0,0 0 0,1-1 0,-1 0 0,1 0 0,0-1 0,0 0 0,0 0 0,0 0 0,12 0 0,-11-1 17,0 0 0,1-1 0,-1 0 0,0 0 0,0-1 1,0 0-1,0 0 0,0-1 0,0 0 0,0-1 0,0 1 0,-1-2 0,1 1 0,-1-1 0,11-7 0,-13 6 27,0 0-1,0 0 1,0 0-1,-1-1 0,0 1 1,0-1-1,-1 0 1,0 0-1,0 0 0,0-1 1,0 1-1,-1-1 1,0 0-1,-1 1 0,0-1 1,1-12-1,-1 2-26,-1 1 0,-1 0 0,0 0-1,-2 0 1,-6-29 0,8 43-84,-9-10-696,2 3-2766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44 118 3304,'0'0'2112,"0"0"-1994,0 1 0,0-1 0,-1 1 0,1-1 0,0 1 0,0-1 0,0 1 0,0-1 0,-1 1 0,1-1 0,0 1 0,0-1 0,0 1 1,0-1-1,0 1 0,0-1 0,0 1 0,1-1 0,-1 1 0,0-1 0,0 1 0,0-1 0,0 1 0,1-1 0,-1 0 0,0 1 0,0-1 0,1 1 0,-1-1 0,0 1 0,1-1 0,0 1 1,15-5 111,-12 3 238,-1-1-298,33-27 916,-35 27-870,21-60 1521,-22 59-1540,-1 0-54,1 0 0,-1 0-1,0 0 1,0 0 0,0 0 0,-1 1 0,1-1-1,-1 1 1,-1-4 0,-2 7-116,-1 1-1,1-1 1,0 1-1,0 0 1,0 0-1,1 0 1,-1 1-1,0 0 1,1 0-1,0 0 1,0 0-1,0 1 1,0-1-1,0 1 1,1 0-1,-1 0 0,1 1 1,0-1-1,0 1 1,-2 5-1,2-5-17,0 0 0,0 1-1,0 0 1,0 0 0,1 0-1,0 0 1,0 0-1,1 0 1,0 1 0,0-1-1,0 0 1,1 1-1,0-1 1,0 0 0,0 1-1,1-1 1,2 8-1,-1-9-5,0-1 0,0 1-1,0-1 1,1 0-1,0 0 1,0 0-1,0 0 1,1 0-1,-1 0 1,1-1-1,0 0 1,-1 0 0,2 0-1,-1 0 1,0 0-1,1-1 1,-1 0-1,1 0 1,-1 0-1,1 0 1,0-1-1,0 0 1,0 0 0,0 0-1,0-1 1,0 0-1,8 0 1,-5 0 7,-1 0 1,0-1-1,0 0 0,0 0 1,1-1-1,-1 0 1,-1 0-1,1 0 1,0-1-1,0 0 1,-1 0-1,0-1 0,0 0 1,0 0-1,0-1 1,10-9-1,-7 3 21,0 0-1,-1 0 1,0-1-1,-1 0 1,0 0-1,8-21 0,3-18 783,-17 49-558,0-7-152,-1 9-88,0 0 0,0 0 0,0 0 0,0 1 1,0-1-1,0 0 0,0 0 0,1 0 0,-1 0 0,0 0 0,0 0 0,0 0 0,0 0 0,0 0 0,0 0 0,0 1 0,1-1 0,-1 0 0,0 0 0,0 0 0,0 0 0,0 0 1,0 0-1,0 0 0,1 0 0,-1 0 0,0 0 0,0 0 0,0 0 0,0 0 0,0 0 0,0 0 0,1 0 0,-1 0 0,0 0 0,0 0 0,0 0 0,0-1 0,0 1 0,0 0 1,0 0-1,1 0 0,-1 0 0,0 0 0,0 0 0,0 0 0,0 0 0,0 0 0,0-1 0,0 1 0,0 0 0,0 0 0,0 0 0,0 0 0,0 0 0,0 0 0,0 0 1,1-1-1,-1 1 0,28 66 38,-19-43-858,1 0-1,15 26 1,-24-48 249,3 4-579,0 1-2631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4856,'-12'-9'5369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148 237 3752,'0'0'7875,"-6"4"-7672,-6 3-102,1 1 0,0 0 0,0 0 1,1 1-1,0 0 0,1 1 0,0 0 1,0 1-1,1 0 0,1 0 0,0 1 1,0 0-1,-7 19 0,13-29-92,0 0-1,0 0 1,0 0 0,1 0-1,-1 0 1,0 1-1,1-1 1,0 0 0,-1 0-1,1 1 1,0-1 0,0 0-1,0 1 1,1-1-1,-1 0 1,0 1 0,1-1-1,-1 0 1,1 0-1,0 0 1,2 4 0,-2-4 9,1-2-11,-1 1-7,0 0 1,0-1-1,0 1 0,0-1 0,0 1 1,0-1-1,-1 0 0,1 1 1,0-1-1,1 0 0,-1 0 1,0 0-1,0 0 0,0 0 1,0 0-1,0 0 0,0 0 1,0 0-1,0 0 0,0 0 1,0-1-1,1 0 0,0 0 5,2 1 18,-1-2 2,8-4 117,0-1-1,0 0 1,-1 0 0,-1-1-1,1-1 1,-1 0 0,14-18 0,1 0 715,-22 26-673,-2 0-119,1 0-1,-1 0 0,1 0 0,-1 0 0,1 0 0,-1 0 1,1 0-1,0 0 0,0 1 0,-1-1 0,1 0 1,0 0-1,0 1 0,0-1 0,0 1 0,-1-1 0,1 1 1,0-1-1,2 0 0,69 180 137,-52-142-142,-6-11-130,-2 0 0,0 0 0,10 37 0,-20-57 27,0 1 0,-1-1 0,0 0 0,0 1 0,0-1 0,-1 1 0,0-1 0,-1 0 0,1 1 0,-1-1 0,0 0 0,-1 1 0,1-1 0,-1 0 0,-1 0 0,1 0 0,-1 0 0,0-1 0,0 1 0,-6 6 0,8-9 27,-1-1 0,0 0-1,0 1 1,-1-1 0,1 0 0,0 0 0,-1-1 0,1 1-1,-1 0 1,0-1 0,1 0 0,-1 1 0,-3 0 0,4-2 8,1 0 0,0 0-1,-1 0 1,1 0 0,-1 0 0,1 0 0,-1 0 0,1 0 0,0 0-1,-1-1 1,1 1 0,-1-1 0,1 1 0,0-1 0,-1 1 0,1-1 0,0 0-1,0 0 1,-3-1 0,2-1 1,-1 0 0,1-1 0,-1 1-1,1 0 1,0-1 0,0 0 0,1 1 0,-1-1-1,1 0 1,0 0 0,0 0 0,0 0 0,0 0 0,1 0-1,-1 0 1,1 0 0,0-5 0,2-7-7,0-1 0,1 1 0,0 0 1,2 1-1,0-1 0,0 1 0,9-16 0,61-101-22,-31 57 9,-42 73 31,28-51-32,31-78 0,-55 115 61,0 0 0,-2 0 0,0-1 0,0 1 0,-1-1-1,-2 0 1,1 0 0,-2 0 0,-3-31 0,3 46 6,0 0 1,0 0-1,0 0 1,-1 0-1,1 0 1,-1 0-1,1 0 1,-1 0-1,0 0 1,0 0-1,0 0 1,0 1-1,0-1 1,0 0-1,0 1 1,-3-4-1,3 5-25,0 0-1,0 0 1,1 0-1,-1 0 1,0 0-1,0 0 1,1 0-1,-1 0 1,0 0-1,0 0 1,1 1-1,-1-1 0,0 0 1,1 0-1,-1 1 1,0-1-1,1 0 1,-1 1-1,0-1 1,1 1-1,-1-1 1,1 1-1,-1-1 1,1 1-1,-1-1 1,1 1-1,-1 0 1,0 0-1,-3 6 18,0-1 1,0 1-1,0 0 0,1 0 0,0 0 1,-4 14-1,2 6 14,1-1 0,1 1 0,1 1 0,2-1 0,1 0 0,4 31 0,-2-39-34,1 0 0,0 1 0,2-2-1,0 1 1,1-1 0,1 0 0,0 0-1,1-1 1,18 24 0,-14-28-33,-11-12 21,1-4-7,2-1 6,-1 0-1,0-1 1,-1 0 0,1 0 0,-1 0 0,0 0-1,0 0 1,0-1 0,-1 1 0,0-1 0,0 1-1,2-11 1,21-51 4,-9 21-27,-15 45 20,0-1 1,3-5-3,-3 5 15,25 15-6,-14-4 1,-3-2-2,0 0 0,0 1 0,-1 0 1,0 1-1,12 16 0,22 21-49,-35-40 26,0-1 1,1 0-1,0-1 1,0 1-1,0-1 0,0-1 1,1 0-1,-1 0 1,1-1-1,0 0 1,0 0-1,16 1 1,-21-4 19,1 1 0,-1 0 0,0-1 0,0 0 0,0 0 0,0 0 0,0 0 0,0-1 0,0 1 0,0-1 0,0 0 0,0-1 0,-1 1 0,1 0 0,-1-1 0,0 0 0,0 0 0,4-5-1,-1 1 0,0 0-1,-1 0 1,0-1-1,0 1 0,-1-1 1,7-17-1,-4 2 43,0 0 0,-2 0 0,-1 0 0,-1-1-1,-1 1 1,0-1 0,-2 0 0,-1 0 0,-1 1 0,-1-1-1,-10-39 1,11 56 57,0 1 1,0 0-1,0 0 0,-1 0 0,1 0 1,-7-9-1,8 13 126,1 3-219,0 0 0,0 0 0,0 0 0,0-1 0,-1 1 0,1 0 0,0 0 0,0 0 0,0-1 0,-1 1 0,1 0 0,0 0 0,-1-1 0,1 1 0,0 0 0,-1 0 0,1-1 0,-1 1 0,1-1 0,-2 2 0,2-2-1,-1 1 0,0 0 1,0 0-1,1 0 0,-1 0 0,1 0 1,-1 0-1,1 0 0,-1 0 0,1 0 0,0 1 1,-1-1-1,1 0 0,0 0 0,0 0 1,0 0-1,0 0 0,0 0 0,0 1 1,0-1-1,0 0 0,1 0 0,-1 1 1,38 238 144,-31-196-740,21 72 1,-26-105 22,6 24-660,-1-21-4108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12 114 5020,'-9'-5'1799,"7"1"-711,7 1 2479,124-15-2466,77-17-344,-90 8-165,-113 26-565,8-13-757,-7 7-3720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3968,'0'0'1857,"-16"35"-689,10-16-720,3-8-172,-2 0-220,2 0-284,1 0-360,-6-1-788,3 2 83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4100,'1'-7'11771,"-3"9"-11745,0 0 0,0 0 0,0 0 0,0 1 0,1-1 0,-1 0 0,1 1 0,-1-1 0,1 1 0,0-1 0,0 1 0,0 0 0,-1 5 0,1 1 39,0-1 0,1 1 0,0-1 1,2 15-1,8 35 73,2-1 0,3 0 0,2-1 0,32 68 0,-44-110-116,32 69 34,-37-81-141,8 14-603,-5-9-2921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10 184 3532,'-9'0'9445,"16"11"-9339,1 1-1,1-1 1,0-1-1,0 0 1,1 0-1,1-1 1,-1 0-1,2-1 1,-1 0 0,1-1-1,0 0 1,0-1-1,22 7 1,-23-8-70,1-1 0,0-1-1,0 0 1,0-1 0,1 0 0,-1-1 0,0 0 0,1-1 0,-1 0 0,1-1 0,-1-1 0,0 0 0,1 0 0,-1-1-1,21-9 1,-21 6 22,0 0 0,0-1 0,0 0 0,-1-1 0,0 0-1,-1-1 1,0 0 0,0 0 0,16-22 0,-16 16 22,-2 0 1,0 0-1,0 0 1,-2-1 0,0 0-1,0-1 1,5-29-1,-4 5-232,-7 39-67,3-14-831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3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52 4052,'-2'-11'7285,"3"11"-7093,13 1 1230,17 13-1713,-25-7 308,1 0 0,-1 0 0,-1 1 0,1-1 0,-1 2 0,-1-1 0,1 0 0,-1 1 0,-1 0 0,0 0 0,0 0 0,0 0 0,-1 0 0,-1 1 0,0-1 0,0 13 0,0-19-213,-1-1 72,0-1 0,-1 1 0,1 0 0,0-1 0,0 1 0,-1-1 0,1 1 0,-1 0-1,1-1 1,-1 1 0,0-1 0,0 1 0,0-1 0,1 0 0,-1 1 0,-1-1 0,1 0 0,-1 2 0,-9-30 121,11 26 8,-1-1-1,0 1 1,1 0 0,0-1 0,-1 1 0,1 0-1,0-1 1,-1 1 0,1-1 0,0 1-1,0-1 1,0 1 0,1 0 0,-1-1 0,0 1-1,0-1 1,1 1 0,-1 0 0,1-1-1,-1 1 1,1-2 0,4-8 88,-1-1 44,0 1-1,1 0 1,0 0-1,1 1 1,0 0 0,1 0-1,0 0 1,0 1-1,1 0 1,1 0-1,-1 1 1,1 0 0,0 0-1,20-11 1,-24 16-66,1 1 1,-1-1 0,1 1-1,0 0 1,0 0-1,0 0 1,1 1-1,-1 0 1,0 0-1,0 1 1,1 0 0,-1 0-1,0 0 1,0 1-1,1 0 1,-1 0-1,0 0 1,0 1 0,0 0-1,0 0 1,0 1-1,-1-1 1,1 1-1,6 5 1,1 1-221,0 0 0,-1 1 0,15 16-1,29 36-4845,-47-50 2383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29 166 4020,'0'0'9351,"-3"7"-9189,-3 13 4,1 0-1,1 0 1,1 0-1,1 0 1,0 27-1,-1 8 12,2-52-57,2-11-140,18-172 581,-18 178-503,-2 0-38,1 1 0,0-1 0,0 1 0,0-1 0,0 1-1,0 0 1,0-1 0,0 1 0,1-1 0,-1 1 0,0 0 0,1-1 0,-1 1 0,1 0 0,0-1-1,-1 1 1,1 0 0,0 0 0,0 0 0,0-1 0,0 1 0,0 0 0,1-1 0,0 2-2,-1-1 0,1 1 0,-1 0 0,0 0 1,1 0-1,-1 0 0,0 0 0,1 0 0,-1 1 0,1-1 1,-1 0-1,0 1 0,1-1 0,-1 1 0,0-1 1,0 1-1,0 0 0,1-1 0,0 2 0,10 7 58,-1 0 1,0 1-1,13 15 0,-21-22-80,28 30 78,-2-1-68,64 55 1,-86-83-35,0 0 0,0-1 0,0 0 0,0-1 0,0 1 0,10 1 0,-16-4 27,2 1-18,23-7-47,-18 0 62,-1 0 0,1 0-1,-1-1 1,0 0-1,-1-1 1,0 1-1,0-1 1,-1 0-1,0-1 1,0 1 0,-1-1-1,0 0 1,0 0-1,-1 0 1,0-1-1,1-13 1,3-11-2,-2 0 0,-1-1 0,-1-44-1,-3 38-465,0 37 190,-3-1-1099,-1 0-3163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4472,'0'0'8637,"-8"3"-8353,-24 8-27,27-8-189,0 0 1,0 0-1,0 1 0,1-1 1,-1 1-1,1 0 0,0 1 0,0-1 1,0 1-1,1 0 0,0-1 1,-1 2-1,-3 8 0,3-7-3,-2 4 7,-29 56 302,34-62-352,-1-1 0,0 1 0,1 0 0,0-1-1,0 1 1,1 0 0,-1 0 0,1 0 0,0 0-1,1 0 1,-1 0 0,2 7 0,-1-9 1,24 26-2,-24-26-18,3 1-5,25-3 26,-24 0-20,2 0-2,23-12 32,-25 8-31,0 1 0,-1-1 0,1 0 1,-1 0-1,0 0 0,0 0 0,0-1 0,0 0 0,-1 0 0,1 0 0,-1 0 0,0-1 1,0 1-1,-1-1 0,1 0 0,-1 1 0,0-1 0,0 0 0,1-8 0,-1 6 9,-1 0 0,0 0 0,-1 0 0,1 0 0,-2 0 0,1 0 0,-1 0 0,0 0 0,0 0 0,0 1 0,-1-1 0,0 0 0,-1 1-1,-4-10 1,4 12-86,0 0-1,0 0 0,-1 0 1,1 0-1,-1 1 0,0-1 1,0 1-1,-1 0 0,1 0 1,0 0-1,-1 1 0,-6-3 1,8 4-467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65 4040,'0'0'4189,"-2"-15"-3036,2 8 3102,0 6-4219,1 0 0,-1 0 0,0 0 1,1 0-1,-1 0 0,1 0 1,-1 0-1,1 0 0,-1 0 0,1 0 1,0 1-1,-1-1 0,1 0 1,0 0-1,0 1 0,0-1 0,-1 0 1,1 1-1,0-1 0,0 1 0,0-1 1,0 1-1,2-1 0,0 0 96,43 11 376,-37-7-481,0 1-1,-1 0 0,1 1 0,-1 0 1,0 1-1,-1-1 0,1 1 1,-1 1-1,-1 0 0,1 0 0,-1 0 1,0 0-1,0 1 0,-1 0 1,0 0-1,5 13 0,-9-15-100,1 0 0,-1-1 0,0 1 0,0 0 0,-1 0 0,0 0 0,-1 6 0,1-8 48,0 0-83,-14 31-529,13-33 569,-3-9-322,4 6 391,-3-5-6,1 0 0,0 0 0,0 0 1,0 0-1,1 0 0,0-1 0,0 1 0,1-1 0,0 1 0,0 0 0,1-10 1,0 2-45,1 1-1,0 0 1,1 1 0,0-1 0,1 0 0,6-13 0,18-16-4644,-19 31 2145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4120,'0'0'2591,"2"-2"-2177,0 0 0,-1 0-1,1 0 1,0 0 0,0 1 0,0-1-1,0 1 1,0-1 0,0 1-1,0 0 1,3-2 0,13 5-173,-13-2-20,-2 2-3,3 1-163,-1 0 1,1 0-1,-1 1 1,0-1-1,0 1 0,0 0 1,-1 1-1,1-1 1,-1 1-1,0 0 1,0 0-1,-1 0 0,0 0 1,0 1-1,0-1 1,0 1-1,-1 0 1,0 0-1,0 0 1,-1 0-1,1 0 0,-1 0 1,-1 1-1,1-1 1,-1 0-1,-1 9 1,1-11-64,-6 19-207,1-10-316,2-13 225,1-29 190,3 16 202,0 0 0,1 0 0,1 0 0,0 0 0,5-16 0,-7 26-52,0 0 0,0 0 1,1 0-1,-1 0 0,0 0 0,1 1 0,0-1 0,-1 0 0,1 1 1,0 0-1,1-1 0,-1 1 0,0 0 0,1 0 0,-1 0 0,1 0 1,-1 0-1,1 1 0,0-1 0,0 1 0,0 0 0,0 0 0,0 0 0,0 0 1,0 0-1,0 1 0,0-1 0,1 1 0,-1 0 0,0 0 0,0 0 1,0 0-1,0 1 0,4 0 0,1 2-28,1 1 0,-1 0 0,0 0 0,0 1 0,0 0 0,0 1 0,-1-1-1,0 2 1,0-1 0,-1 1 0,0 0 0,0 0 0,0 0 0,-1 1 0,0 0 0,-1 0 0,1 0 0,-2 1 0,1-1 0,2 12 0,-5-14-380,0-1 1,-1 1 0,0-1 0,0 0-1,0 1 1,-2 9 0,-2-26 378,3 6 8,-1 1 0,1-1 0,0 1 0,0-1 0,0 1-1,1-1 1,0 0 0,0 1 0,0-1 0,1-8-1,0-2 12,0-1 112,0 0 0,1 0-1,1 0 1,0 0 0,7-18 0,-8 31-91,-1 0 0,1 0 0,-1 0 0,1 0 0,0 0 0,0 1 0,0-1 0,1 1 0,-1-1 0,1 1 0,-1 0 0,1 0 0,0 0 0,-1 0 0,1 0 0,0 1 0,0 0 0,0-1 0,1 1-1,-1 0 1,0 0 0,0 1 0,1-1 0,-1 1 0,0-1 0,1 1 0,-1 0 0,0 0 0,1 1 0,-1-1 0,0 1 0,7 1 0,-1 1 14,-1 0 0,1 0 0,-1 1 0,0 0 0,0 0 1,0 1-1,0 0 0,-1 1 0,0-1 0,0 1 0,6 7 0,-2 0-132,-1-1 0,15 27 0,-4 7-5346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151 282 4672,'-16'-9'4201,"12"10"-4068,-1 0-1,0 0 0,0 0 0,1 0 1,-1 1-1,1 0 0,0 0 0,-1 0 1,1 1-1,0-1 0,0 1 0,1 0 1,-1 0-1,0 1 0,1-1 0,0 1 1,0-1-1,0 1 0,0 0 0,1 0 1,-5 8-1,-2 5-1,1 1 1,1-1 0,0 1-1,-5 25 1,11-37-99,0 7-43,1-7 7,-1-5-1,1 1 1,0 0 0,0 0 0,0 0 0,0 0 0,0 0-1,1 0 1,-1-1 0,0 1 0,1 0 0,0 0 0,-1 0-1,1-1 1,0 1 0,0 0 0,0-1 0,0 1-1,0-1 1,0 1 0,0-1 0,0 1 0,1-1 0,2 2-1,-2-1 74,15-15-52,-15 12-18,0-1 1,1 1 0,-1-1-1,0 1 1,0-1 0,0 0-1,-1 0 1,1 0-1,0 0 1,-1 0 0,1 0-1,-1 0 1,0-1 0,2-3-1,8-21 104,-1-2 0,-1 1 0,6-44 0,-14 69-3,0-2 33,1-3-152,1 9 593,5 16-572,-2-3-1,0 0 1,1-1 0,1 0 0,0 0-1,1-1 1,11 13 0,-15-21-7,0 0 1,1 0-1,-1 0 1,1-1 0,0 1-1,-1-1 1,2 0-1,-1-1 1,0 0 0,0 0-1,1 0 1,-1-1-1,1 0 1,0 0 0,-1 0-1,1-1 1,-1 0-1,1-1 1,0 1 0,-1-1-1,1 0 1,-1-1-1,1 0 1,-1 0 0,0 0-1,0-1 1,0 1-1,0-2 1,0 1 0,7-6-1,-4 2 5,-1 0 0,0 0 1,0-1-1,-1 1 0,0-2 0,-1 1 0,1-1 0,-2 0 0,1-1 0,-1 1 1,-1-1-1,0 0 0,0 0 0,-1 0 0,3-15 0,-1 1 10,-1 1-1,-1-2 1,-1 1-1,-1 0 1,-4-41 0,-5-5 720,7 68-580,-8-11 152,9 12-287,0 1 0,0-1 0,-1 1-1,1-1 1,0 1 0,0-1 0,-1 1 0,1 0-1,-1-1 1,1 1 0,0 0 0,-1-1 0,1 1-1,-1 0 1,1-1 0,0 1 0,-1 0-1,1 0 1,-1 0 0,1-1 0,-1 1 0,1 0-1,-1 0 1,1 0 0,-1 0 0,1 0 0,-1 0-1,1 0 1,-1 0 0,0 0 0,1 0 0,-1 0-1,-8 9 12,2 1 0,0-1 0,0 1 0,0 1 0,1-1 0,1 1 0,0 0 0,0 0 0,1 1 0,-4 20 0,3-8-8,1-1 0,1 0 0,2 1 1,2 42-1,0-59-23,0 0 0,1-1 1,0 1-1,0 0 0,0-1 0,1 1 0,0-1 0,0 0 0,1 0 1,0 0-1,0-1 0,0 1 0,11 9 0,-8-8-4,0 0 0,1-1 0,0 0 0,1 0 0,-1-1 0,1 0 0,0 0 0,15 5-1,-18-8 13,1-1-1,-1 1 0,1-1 1,-1-1-1,1 1 0,0-1 0,-1 0 1,1-1-1,-1 1 0,1-1 0,0-1 1,11-3-1,-3-1 2,0-1 0,-1 0 0,22-14 0,-31 16-4,0 1 0,0-1 0,0 0 0,-1 0 0,0 0 0,0 0 0,0-1-1,0 0 1,-1 0 0,0 0 0,0 0 0,-1 0 0,0 0 0,0-1 0,1-8 0,9-20 16,-8 14-22,1-13 22,1 21-42,-5 15 27,8 12 0,-1 1 0,-1 1 0,7 18 0,24 55-1322,-37-87 840,5 7-895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3908,'0'0'2261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3392,'0'0'6546,"2"-5"-6283,-1 3-221,-1 1-1,1-1 1,0 0 0,0 1 0,0-1-1,0 1 1,0-1 0,1 1-1,-1-1 1,0 1 0,1 0 0,-1 0-1,1-1 1,-1 1 0,1 0 0,-1 0-1,1 1 1,2-2 0,-1 1 211,21-1 213,-19 1-331,0 0 0,1 1 0,-1 0 0,1 0 0,-1 1 0,0-1 0,1 1-1,-1 0 1,0 1 0,11 3 0,-15-4 6,8 12 335,-8-6-431,0-1 0,-1 0 1,0 1-1,-1-1 0,1 1 0,-1-1 1,0 1-1,-4 11 0,-25 61 118,4-8-120,25-69-61,0 1 0,1 0 0,-1 0 0,0 0 0,1 0 0,0-1 0,-1 1 0,1 0 0,1 0 0,-1 0 0,0 0 0,1 0 0,-1 0 0,1 0 0,0-1 0,0 1 0,0 0 0,0-1 0,0 1 0,1 0 0,-1-1 0,1 1 0,2 2 0,0-2 8,-1-1 0,1 0 0,0 0 0,0 0 0,-1 0 0,1-1 0,0 1 0,0-1 0,0 0 0,1 0 1,-1-1-1,0 1 0,0-1 0,0 0 0,1 0 0,5-1 0,4 1 0,1-1-1,-1-1 1,1 0 0,-1-1 0,0 0 0,0-1-1,-1-1 1,1 0 0,-1-1 0,0 0-1,0-1 1,-1-1 0,0 0 0,0-1-1,-1 0 1,14-13 0,-15 11 38,0-1-1,-1 0 1,0-1-1,-1 0 1,-1 0 0,0 0-1,-1-1 1,0 0 0,-1-1-1,0 1 1,-1-1 0,2-23-1,-5 36 84,-4-6-45,0-5-24,2 12-34,0 0 0,0 1 0,0-1 0,-1 0 0,1 1 0,0 0 0,-1-1 0,1 1 0,0 0-1,-1-1 1,1 1 0,0 0 0,-1 0 0,1 0 0,0 0 0,-1 0 0,1 0 0,-2 1 0,-1 1-2,0 0 0,0 0 1,0 0-1,0 0 0,1 1 1,-1-1-1,1 1 0,0 0 1,0 0-1,0 0 1,0 1-1,1-1 0,-1 1 1,1-1-1,0 1 0,-4 8 1,4-7 1,1 0 1,-1-1 0,1 1-1,0 0 1,1 0 0,-1 0-1,1 0 1,0 0 0,0 0-1,0 0 1,1 0 0,0 0-1,0 0 1,0 0 0,1 0-1,3 8 1,-2-7-89,1-1 0,0 1 0,0-1 0,0 0 0,1-1 0,-1 1 0,1-1 0,0 0 0,0 0 0,1 0 0,-1-1 0,1 1 0,0-1 0,7 2 0,-7-2-183,-1-1 0,1 0 1,0-1-1,0 1 0,0-1 0,9 1 1,10-3-3306,-22 1 1264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124 396 4260,'-11'4'713,"1"1"1,0 0-1,0 1 0,0 0 0,1 1 0,0 0 0,-12 12 0,17-15-615,1-1-1,0 1 1,0 0-1,1 0 1,-1 0-1,1 0 1,-1 1-1,1-1 1,1 1-1,-1-1 1,1 1-1,-1 0 1,1-1-1,1 1 1,-1 0-1,1 0 1,0 0-1,0 0 1,1 5-1,-1-7-77,1 0 0,0-1 0,1 1 1,-1-1-1,0 1 0,1-1 0,-1 0 0,1 1 0,0-1 0,0 0 0,0 0 1,0 0-1,0 0 0,0-1 0,0 1 0,1-1 0,-1 1 0,1-1 0,-1 0 1,1 0-1,2 1 0,-2-1 7,20 1 72,-19-2-58,1 0-1,0-1 1,0 1 0,0-1-1,-1 0 1,1 0 0,0-1-1,-1 1 1,1-1 0,-1 0-1,0 0 1,1-1 0,-1 1 0,0-1-1,0 0 1,-1 0 0,1 0-1,-1-1 1,1 1 0,-1-1-1,0 0 1,0 0 0,-1 0-1,1 0 1,3-8 0,1-3 125,0 0 1,-1-1-1,-1 0 0,0 0 1,4-29-1,-5 3 235,-2 0 1,-1 0-1,-2 0 0,-3 1 1,-1-1-1,-11-46 1,-1 23 2243,98 321-2273,-45-154-568,28 134-1,-55-139-1340,-9-95 1116,-5 24-661,5-22 684,-2 2 301,-2 0-4863,-5 8 1406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93 121 3192,'-5'-11'6324,"5"10"-6211,0 1 1,-1 0-1,1-1 0,0 1 1,0-1-1,0 1 1,0 0-1,-1-1 0,1 1 1,0 0-1,0 0 0,-1-1 1,1 1-1,0 0 1,-1 0-1,1-1 0,0 1 1,-1 0-1,1 0 1,0 0-1,-1-1 0,1 1 1,0 0-1,-1 0 1,1 0-1,0 0 0,-1 0 1,1 0-1,-1 0 0,1 0 1,0 0-1,-1 0 1,1 0-1,0 0 0,-1 0 1,1 0-1,-1 0 1,1 1-1,-7 5-40,1 0 0,-1 0 0,2 1 0,-1 0 0,1 0 0,0 1 0,0 0 0,1 0 1,0 0-1,1 0 0,0 0 0,0 1 0,-2 12 0,2-10 0,1 0 0,1-1 0,0 1 1,1 0-1,0-1 0,0 1 0,1 0 0,1 0 0,0-1 0,0 1 1,5 12-1,-6-20-76,0 0 0,1-1 0,-1 1 0,1 0 0,0-1 0,-1 1 0,1-1 0,0 0 0,0 1 0,1-1 0,-1 0 0,0 0 0,1 0 0,-1-1 0,1 1 0,-1-1 0,1 1 0,0-1 0,5 2 0,-5-2 1,1-1 0,-1 1 0,1 0 0,-1-1 0,1 0 0,-1 0 0,1 0 0,-1 0 0,1-1 0,-1 1 0,1-1 0,-1 0 0,1 0 0,-1 0 0,0 0 0,1-1 0,4-2 0,-4 1 2,7-3 3,0-2 0,-1 1 0,0-2 0,-1 1 0,1-1 1,-2 0-1,1-1 0,-1 0 0,-1-1 0,9-15 0,-2 0 361,-1 1 0,-2-1 0,12-41 1,-20 52 988,-10 30-1099,4-9-270,1 1 0,0-1 0,1 0-1,-1 1 1,1 0 0,0 11 0,2-11-31,0 0 0,1 0 0,0 0 1,1 0-1,-1 0 0,1 0 0,1 0 1,-1-1-1,1 0 0,0 0 0,0 0 1,1 0-1,0 0 0,0-1 0,0 0 1,1 0-1,0 0 0,0-1 0,0 0 1,0 0-1,1-1 0,-1 1 0,1-1 1,0-1-1,0 1 0,0-1 0,0-1 1,0 1-1,1-1 0,-1 0 0,0-1 1,1 0-1,-1 0 0,1 0 0,-1-1 1,0 0-1,0-1 0,1 0 0,-1 0 1,0 0-1,0-1 0,-1 0 0,1 0 1,-1-1-1,1 1 0,-1-2 0,0 1 1,7-7-1,-6 4 41,-1 0 1,1-1 0,-1 0-1,0 0 1,-1-1 0,0 0-1,-1 0 1,1 0 0,-2 0-1,1 0 1,-1-1 0,-1 0-1,0 0 1,0 1-1,-1-1 1,0 0 0,0 0-1,-2 0 1,1 0 0,-1 0-1,0 0 1,-1 0 0,0 0-1,-7-16 1,6 15-500,-7-15 694,-6 16-6736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3260,'0'0'2347,"10"23"-113,-8-22-1719,2-1-456,-1 0 0,1-1-1,0 0 1,0 0 0,0 0 0,-1 0-1,1 0 1,5-4 0,-4 4-7,2-3 106,-1 0 0,0 0 0,0 0 0,0 0 0,0-1 0,-1 0 0,0 0 0,0-1 0,0 0 0,-1 1 0,0-2 0,0 1 0,0 0 0,-1-1 0,0 1 0,0-1 0,3-13 0,-5 17 56,-1 2-186,0 1 0,0-1 0,0 0 0,0 0 0,0 0-1,0 0 1,0 1 0,0-1 0,0 0 0,0 0 0,0 0 0,0 0 0,-1 0 0,1 1 0,0-1-1,-1 0 1,1 0 0,-1 1 0,1-1 0,0 0 0,-1 1 0,0-1 0,1 0 0,-1 1 0,1-1-1,-1 1 1,0-1 0,1 1 0,-1-1 0,0 1 0,0-1 0,0 1 0,1 0 0,-1-1 0,0 1-1,0 0 1,0 0 0,1 0 0,-1-1 0,0 1 0,0 0 0,0 0 0,0 0 0,0 0-1,1 1 1,-1-1 0,0 0 0,0 0 0,0 0 0,0 1 0,-1 0 0,-2 1 6,-1 0 1,1 0-1,0 0 1,0 1-1,0 0 1,0 0-1,0 0 1,0 0-1,-3 4 1,0 2-16,0 1 0,0-1 0,1 1 0,0 1 0,1-1 0,0 1 0,0 0 0,1 0 0,-3 17 0,5-23-13,1 0 0,1 0 1,-1 1-1,1-1 1,0 0-1,0 0 1,0 0-1,1 0 0,-1 0 1,1 0-1,1 0 1,-1 0-1,1 0 0,0 0 1,0 0-1,0-1 1,0 1-1,1-1 1,0 1-1,0-1 0,0 0 1,1 0-1,6 6 1,-5-7-7,1-1 0,-1 0 0,1 0 0,-1 0 0,1 0 0,0-1 0,-1 0 0,1 0 0,0 0 0,0-1 0,0 0 0,7-1 0,-4 1 6,1 0 1,-1 0 0,1-1 0,-1 0 0,1-1-1,-1 0 1,0-1 0,0 0 0,0 0 0,0-1-1,-1 0 1,1 0 0,-1-1 0,0 0 0,0-1-1,-1 0 1,0 0 0,0 0 0,0-1 0,8-10-1,21-44 35,-33 55 1,0-1 1,0 1-1,-1-1 1,0 1-1,0-1 1,-1 0-1,2-12 1,5-22 657,-6 31-295,-3 10-377,1-1 0,0 0 0,0 1 0,0-1-1,-1 1 1,1-1 0,0 0 0,0 1 0,0-1-1,0 0 1,0 1 0,0-1 0,0 1 0,1-1-1,-1 0 1,0 1 0,0-1 0,0 1 0,1-1-1,-1 0 1,0 1 0,1-1 0,-1 1 0,0-1-1,1 1 1,-1-1 0,0 1 0,1-1 0,-1 1-1,1 0 1,-1-1 0,1 1 0,-1 0 0,1-1-1,0 1 1,13 13-166,-1 0-1,0 2 1,-1 0 0,-1 0-1,0 1 1,9 18-1,-11-22-309,-3-6-489,-4 1-3389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3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10 4240,'-7'-10'10008,"-3"44"-8247,-6 54-2323,11-11 588,3-1 0,3 1 0,21 136-1,-20-199-150,10 46-692,-4-32-2173,-5-19 1105,2 7-1055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4160,'0'0'6021,"-10"45"-11066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272 333 3312,'-21'-24'5786,"14"22"-5612,-1 0-1,1 0 1,-1 1-1,1 0 1,-1 1-1,0 0 1,1 0-1,-1 0 1,0 1-1,1 0 1,-1 1-1,1-1 1,-1 1-1,1 1 1,0 0-1,0 0 1,0 0-1,-7 5 1,7-4-110,-1 0-1,1 1 1,0 0 0,1 0 0,-1 0 0,1 1 0,0 0-1,0 1 1,1-1 0,0 1 0,0 0 0,0 0 0,1 0-1,0 1 1,1 0 0,-4 10 0,6-13-36,0 0 1,0 0 0,0 0-1,1 0 1,0 0-1,0 0 1,0 1-1,1-1 1,2 10 0,-3-13-17,1 1 1,0-1 0,1 1 0,-1-1 0,0 1 0,1-1 0,-1 1 0,1-1-1,0 0 1,0 0 0,0 0 0,0 0 0,0 0 0,0-1 0,1 1 0,-1-1-1,5 3 1,-5-3 22,-1 0-27,1-1 0,0 1 1,0-1-1,-1 0 0,1 1 0,0-1 1,0 0-1,-1 0 0,1 0 0,0 0 1,0-1-1,-1 1 0,1 0 0,0-1 0,0 1 1,-1-1-1,1 1 0,0-1 0,-1 0 1,1 0-1,-1 0 0,3-2 0,35-23 401,-33 20-189,0 1 0,-1-1 0,0 0 0,0 0 0,-1 0 0,0-1 0,4-7 0,8-13 910,-15 26-552,1 2-572,0 0 0,0 1 0,-1-1 0,1 1 0,0-1 0,-1 1-1,1 0 1,-1 0 0,1 0 0,1 3 0,-3-4 1,7 9 10,-1 0 1,0 0 0,-1 1-1,0-1 1,6 20-1,9 20-29,-13-38-178,-1 0 0,0 1-1,-1 0 1,0 0 0,-1 0 0,-1 0 0,0 1-1,0 0 1,-2-1 0,0 1 0,0 0-1,-1 0 1,-1 0 0,0 0 0,-1-1 0,-7 27-1,8-38 140,1-1-1,0 1 0,-1-1 0,1 1 0,-1-1 1,0 1-1,1-1 0,-1 1 0,0-1 1,0 1-1,0-1 0,0 0 0,0 0 0,0 1 1,0-1-1,0 0 0,-1 0 0,1 0 1,0 0-1,-1-1 0,1 1 0,-1 0 0,1 0 1,-1-1-1,1 1 0,-1-1 0,1 1 1,-1-1-1,-2 0 0,3 0 29,0-1 1,-1 1-1,1-1 0,0 0 0,0 0 1,0 0-1,-1 0 0,1 0 0,0 0 1,0 0-1,1 0 0,-1 0 0,0 0 1,0 0-1,0-1 0,1 1 1,-1 0-1,1-1 0,-1 1 0,1 0 1,-1-1-1,1 1 0,0 0 0,0-1 1,0 1-1,0-1 0,0 1 0,0-1 1,0 1-1,0 0 0,1-3 0,1-12 1,1 1-1,0 0 0,1 0 0,0 1 0,1-1 0,1 1 0,8-14 0,60-94-81,-42 72 57,8-14-10,38-84 1,-68 125 391,0 0 0,-2 0 0,-1-1 0,-1 0 0,-1-1 0,-1 0 0,1-39 0,-5 62-87,-1-2 81,0-4-380,-2 10 1484,-5 19-1356,1 0-1,1 1 1,1 0-1,1 0 1,1 1-1,-1 27 1,3-3-117,2-1 0,8 58 0,4-35-828,-9-64 784,5-11 7,7-10 9,-16 15 80,79-119-202,-78 119 176,4 2 14,1-1 0,0 1 0,-1 1-1,1-1 1,0 1 0,-1 0-1,0 0 1,1 1 0,-1-1-1,0 1 1,0 0 0,0 1-1,-1-1 1,1 1 0,-1 0-1,5 6 1,-1-3 1,-1-1-1,1 1 0,0-2 1,14 8-1,-16-10 10,1 0 1,-1 0-1,1-1 0,0 1 0,0-2 1,0 1-1,-1-1 0,1 0 0,1-1 1,-1 1-1,0-1 0,0-1 0,0 1 1,0-1-1,0-1 0,0 1 0,-1-1 1,1 0-1,0-1 0,-1 0 0,1 0 1,-1 0-1,0 0 0,0-1 0,0 0 1,-1-1-1,0 1 0,1-1 0,-1 0 1,-1 0-1,1-1 0,-1 1 1,0-1-1,0 0 0,-1 0 0,6-12 1,1-10 93,0 0 0,-2 0 1,-2-1-1,0 0 1,-2 0-1,0 0 0,-3-1 1,0 1-1,-4-30 1,2 51 20,1 2-42,0 0 1,-1 1-1,0-1 0,0 1 1,-1-1-1,1 1 0,-4-6 1,4 9 148,-2 8-202,-1 5-14,-1 0 0,1 1 0,1 0 0,0 0-1,1 0 1,0 0 0,1 0 0,0 1 0,1-1 0,2 17 0,20 135-163,-18-144 68,0 3-365,14 64-791,4-35-5479,-17-45 3641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3928,'0'0'2822,"6"-3"-2215,8-2-284,1 1 1,0 0 0,0 1-1,0 1 1,0 0 0,1 1 0,-1 0-1,30 4 1,-19-2-62,0-1 1,30-4-1,-12-1-613,-27 5-3108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4396,'0'0'6968,"9"-3"-6481,108-31 870,176-27 0,-189 41-1237,-100 20-238,-13 5-2393,-35 20 1776,-1-3 0,-73 25 0,-42 21-907,132-51 1283,28-17 359,0 0 0,-1 0 0,1 0-1,0 0 1,0 1 0,0-1 0,0 0 0,0 0 0,0 0 0,0 0 0,0 1 0,0-1 0,0 0-1,-1 0 1,1 0 0,0 0 0,0 1 0,0-1 0,0 0 0,0 0 0,0 0 0,0 0 0,0 1-1,0-1 1,0 0 0,1 0 0,-1 0 0,0 0 0,0 1 0,0-1 0,0 0 0,0 0 0,0 0-1,0 0 1,0 0 0,0 1 0,0-1 0,1 0 0,-1 0 0,0 0 0,0 0 0,0 0 0,0 0-1,0 0 1,1 1 0,-1-1 0,0 0 0,0 0 0,0 0 0,0 0 0,1 0 0,-1 0-1,0 0 1,0 0 0,0 0 0,0 0 0,1 0 0,-1 0 0,0 0 0,0 0 0,0 0 0,0 0-1,1 0 1,56-4 479,-33 1-302,12 0 269,22-1 830,0-2 1,85-22-1,-141 27-1087,13-1 668,-8-1-1463,0 3-3939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 3940,'0'0'4155,"0"0"-4076,0 0 0,0-1 0,0 1 0,0 0 0,0-1 0,0 1 0,0 0-1,0 0 1,0-1 0,0 1 0,0 0 0,0 0 0,0-1 0,-1 1 0,1 0-1,0 0 1,0-1 0,0 1 0,0 0 0,0 0 0,0-1 0,-1 1 0,1 0-1,0 0 1,0 0 0,0-1 0,-1 1 0,1 0 0,0 0 0,0 0-1,-1 0 1,1 0 0,0-1 0,0 1 0,-1 0 0,1 0 0,0 0 0,0 0-1,-1 0 1,1 0 0,0 0 0,-1 0 0,1 0 0,0 0 0,0 0 0,-1 0-1,1 0 1,0 0 0,-1 0 0,-8 9 80,-1 0 1,1 0-1,1 0 0,0 1 1,0 1-1,1-1 0,0 1 1,1 0-1,0 1 0,-4 12 1,3-7-65,1 0 0,1 1 1,0 0-1,1 0 1,1 0-1,-1 29 0,4-45-88,0 1-1,0-1 1,0 0-1,0 0 0,0 0 1,0 0-1,0 0 1,0 1-1,1-1 1,-1 0-1,1 0 0,0 0 1,0 0-1,0 0 1,0 0-1,0 0 1,0 0-1,0-1 0,0 1 1,1 0-1,-1-1 1,1 1-1,-1-1 1,1 1-1,0-1 0,0 0 1,-1 0-1,1 1 1,0-1-1,0-1 1,0 1-1,0 0 0,0 0 1,0-1-1,0 1 1,1-1-1,-1 0 1,0 1-1,0-1 0,0 0 1,0 0-1,4-1 1,2 0 4,-1-1 0,1 0 1,0 0-1,-1 0 0,0-1 1,1 0-1,-1-1 0,0 0 0,-1 0 1,9-6-1,-5 1 26,1-1-1,-1 0 0,-1-1 1,0 0-1,-1 0 1,0-1-1,12-24 1,-2-4 831,15-49 0,-28 76-472,-4 11-118,0-7-154,-1 6-43,-3 9 412,-2 8-487,0 1 0,1 0 1,0 0-1,1 0 0,1 0 1,0 1-1,1-1 1,1 1-1,0-1 0,4 22 1,-3-30-71,0 0 0,1 0 0,-1 0 0,2-1 1,-1 1-1,1-1 0,0 0 0,0 1 0,1-1 1,-1-1-1,1 1 0,1 0 0,-1-1 0,1 0 1,0 0-1,0 0 0,1-1 0,-1 0 0,1 0 1,0 0-1,0-1 0,0 0 0,0 0 0,1 0 0,0-1 1,9 3-1,-7-3 34,-1 0 0,1-1 0,0 0 0,0-1 0,0 0 0,0 0 0,-1 0 1,1-1-1,0-1 0,-1 1 0,1-2 0,0 1 0,-1-1 0,0 0 0,0-1 0,0 0 0,0 0 0,-1-1 0,1 0 1,-1 0-1,0 0 0,-1-1 0,1 0 0,-1-1 0,0 1 0,-1-1 0,0-1 0,0 1 0,0 0 0,-1-1 0,0 0 1,-1 0-1,0-1 0,0 1 0,0 0 0,-1-1 0,-1 0 0,2-9 0,-2-1 24,0 0 0,-2-1 0,0 1 0,-1 0 0,0 0 0,-8-23 0,10 39-11,-12-14-635,5 8-4779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5428,'0'0'8676,"21"-9"-7967,19 4-295,-1-1 0,49-14-1,-22-6-2909,-64 25 1153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 3356,'-16'-7'6296,"13"6"-6027,-1 0 0,0 1 0,0 0 0,0 0 0,0 0 0,0 0 0,0 0 0,0 1 1,1 0-1,-1 0 0,0 0 0,0 0 0,1 1 0,-5 1 0,6-2-214,-1 1 1,1-1-1,0 1 1,0-1-1,0 1 1,0 0-1,0-1 1,0 1-1,1 0 1,-1 0 0,0 0-1,1 1 1,0-1-1,-1 0 1,1 0-1,0 1 1,0-1-1,0 1 1,1-1-1,-1 1 1,1-1-1,-1 1 1,1 0-1,0-1 1,0 4-1,1 2 4,0 0 1,1 0-1,0 0 0,0 0 0,1 0 0,-1-1 0,2 1 0,-1-1 0,8 12 0,52 62-202,-10-13-178,-52-66 299,-1 3 12,-2 0 18,1 0 0,0-1-1,-1 1 1,0 0 0,0-1 0,-1 0 0,1 1 0,-1-1-1,0 0 1,0 0 0,0-1 0,-1 1 0,1 0 0,-7 4 0,-29 24-1226,2-8-3787,21-14 2289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 3520,'-23'-6'2893,"2"8"-2128,0 1 0,0 1 0,0 1 0,-33 13 0,50-16-716,1 0 0,-1 1 0,1 0 0,-1 0-1,1 0 1,0 0 0,0 0 0,0 1 0,1 0-1,-1-1 1,1 1 0,0 0 0,0 0 0,0 0 0,0 0-1,1 1 1,0-1 0,-1 0 0,2 1 0,-1-1-1,0 5 1,-1 14 72,0-1-1,3 39 0,0-48-84,0 16-24,4 53 114,-4 0 1,-3 0-1,-18 106 0,16-167-135,-6 52-52,10-70 49,7 33 59,-5-35-68,0 1 1,0 0-1,0-1 1,0 1-1,1-1 0,-1 1 1,1-1-1,-1 0 0,1 0 1,-1 0-1,1 0 0,-1-1 1,1 1-1,0-1 0,-1 0 1,1 1-1,0-1 0,0 0 1,-1-1-1,1 1 0,3-1 1,1 0-576,0-1 1,0 1-1,0-1 0,0-1 1,0 1-1,10-7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 3692,'0'0'3361,"0"0"-3216,0-1 1,0 1-1,-1-1 0,1 1 0,0-1 0,0 1 0,-1 0 0,1-1 0,0 1 1,-1 0-1,1-1 0,-1 1 0,1 0 0,0-1 0,-1 1 0,1 0 0,-1 0 1,1-1-1,-1 1 0,1 0 0,-1 0 0,1 0 0,-1 0 0,1 0 0,-1-1 1,1 1-1,-1 0 0,1 0 0,-1 1 0,-10 3 24,0 1 0,1 0 0,0 1 0,0 1 0,0-1 0,1 1 0,0 1 0,0 0 0,1 0 0,0 1 0,1 0 0,0 0 0,0 1 0,1-1 0,0 2 0,0-1 0,2 1 0,-1-1 0,1 1 0,1 0 0,0 1 0,0-1-1,1 1 1,-1 22 0,3-31-185,0 0-1,0 0 0,1 0 0,-1 0 0,1 0 0,0 0 1,0 0-1,0 0 0,0 0 0,0 0 0,1 0 0,-1 0 1,1-1-1,0 1 0,0-1 0,0 1 0,0-1 0,0 0 1,0 0-1,1 0 0,-1 0 0,1 0 0,-1 0 0,1-1 1,0 1-1,0-1 0,-1 0 0,1 1 0,0-1 0,0-1 1,0 1-1,1 0 0,-1-1 0,0 0 0,0 0 0,0 1 0,0-2 1,5 1-1,-2-1 4,1 0 0,-1 0 0,0 0-1,0-1 1,0 1 0,0-2 0,0 1 0,0-1 0,0 1 0,-1-2 0,1 1 0,-1-1 0,0 1-1,0-1 1,0-1 0,0 1 0,-1-1 0,5-5 0,-3 0 6,-1 0 0,0 0 0,0-1 0,-1 1 0,0-1 1,-1 0-1,0 0 0,0-1 0,-1 1 0,0-20 0,-7-24-4,-7 31-3,5 15 8,6 7-60,-5-2-64,5 4 58,1-1 0,0 1 0,-1 0 0,1-1 0,0 1 0,-1 0 0,1 0 0,0-1 0,-1 1 0,1 0 0,0 0 0,-1 0-1,1-1 1,-1 1 0,1 0 0,-1 0 0,1 0 0,0 0 0,-1 0 0,1 0 0,-1 0 0,1 0 0,-1 0 0,1 0 0,-1 0 0,1 0 0,0 0 0,-1 0 0,1 0-1,-1 1 1,1-1 0,-1 0 0,1 0 0,0 0 0,-1 1 0,1-1 0,-23 10-2379,18-8-330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3056,'18'-9'7296,"-10"18"-4038,-7-5-3113,0 1-1,-1 0 1,1 0-1,-1 0 1,0-1-1,-2 10 1,-2 20-153,-11 60 607,-4-32-6438,15-51 3034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28 3752,'-1'0'168,"1"0"-1,-1-1 0,1 1 0,-1-1 0,1 1 1,-1-1-1,1 1 0,0-1 0,-1 1 1,1-1-1,0 1 0,0-1 0,-1 1 0,1-1 1,0 1-1,0-1 0,0 0 0,0 1 1,-1-1-1,1 1 0,0-1 0,0 0 0,0 1 1,0-1-1,1 0 0,-1 1 0,0-1 0,0 1 1,0-1-1,0 1 0,1-1 0,-1 0 1,0 1-1,0-1 0,1 1 0,-1-1 0,1 1 1,-1-1-1,0 1 0,1-1 0,0 0 1,2 0-3,-1 1 0,1-1 1,0 0-1,0 1 1,0-1-1,-1 1 0,1 0 1,0 0-1,6 0 0,70 15-29,-48-6 1,0 1 1,-2 1-1,1 2 0,29 18 0,-50-26-116,0 0 0,0 1 0,-1 0 0,0 0 0,0 1 0,-1 0 0,0 1 0,0-1 0,0 2 0,-1-1 0,0 0 0,-1 1 0,0 0-1,0 1 1,-1-1 0,5 18 0,-9-22-22,-1 0 1,0 0-1,0 0 0,0 0 0,0 0 1,-1 0-1,0 0 0,0-1 0,0 1 1,-1-1-1,1 1 0,-1-1 0,-4 5 1,5-6-7,-6 8-154,-2-1 0,1 0 0,-1 0 0,-1-1 0,1 0 0,-14 8 0,-4 3-2035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3584,'1'-1'2685,"6"-12"3508,-2 33-1562,1 98-4096,14 92-777,-19-198-68,-1-10-150,2 13-4311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3312,'0'0'4595,"6"-1"-4169,133-10 3355,-137 11-3200,41 3 1476,-40 2-1968,0 1 1,0-1-1,0 0 1,0 1-1,-1 0 1,0 0-1,0 0 0,-1 0 1,0 0-1,0 0 1,0 7-1,1 78 137,-2-65-108,0-4-73,16 410 36,-15-419-173,0 1-1,0 0 0,-2 0 1,1-1-1,-2 1 0,0 0 1,0-1-1,-2 0 0,-6 21 1,7-28 43,0 0 1,-1 0-1,1 0 1,-1-1-1,0 1 1,-1-1-1,1 0 1,-1 0-1,0-1 0,0 0 1,-1 1-1,-6 3 1,-5 1-623,0-1-1,-34 12 1,25-10-749,19-9-930,-17 2-299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62 5020,'1'-2'836,"0"0"-1,-1 0 0,0 0 1,1 0-1,-1 0 0,0 0 0,0 0 1,0 0-1,-1 0 0,1 0 1,-1-3-1,-10-4 1003,8 8-1666,-29 25 255,19-12-346,0 1 1,2 0-1,-1 1 0,1 0 1,1 1-1,1 0 1,-13 27-1,16-30-59,1 0 0,1 0-1,0 0 1,0 1 0,2 0 0,-1-1-1,1 1 1,1 0 0,1 0 0,0 1-1,1 14 1,0-25-21,-1 1-1,1-1 1,-1 0-1,1 0 1,0 1-1,0-1 1,1 0-1,-1 0 1,1 0 0,-1 0-1,1 0 1,0 0-1,0-1 1,0 1-1,1-1 1,-1 1-1,0-1 1,1 0 0,0 0-1,0 0 1,-1 0-1,1 0 1,0-1-1,0 1 1,0-1-1,1 0 1,-1 0 0,0 0-1,0 0 1,1 0-1,-1-1 1,0 0-1,1 0 1,-1 0-1,1 0 1,-1 0 0,4-1-1,1 0 0,-1 0 1,1-1-1,-1 0 0,0 0 0,0-1 0,0 0 0,0 0 1,0-1-1,-1 0 0,1 0 0,-1 0 0,0-1 1,0 1-1,6-8 0,-3 0 1,-1 0 0,0-1-1,-1 1 1,0-1 0,-1-1 0,0 0 0,-1 1 0,-1-2-1,0 1 1,-1 0 0,0-1 0,-1 1 0,-1-1-1,0 0 1,-1 0 0,-1 0 0,-3-21 0,1 22-7,3 9 2,0 0 0,0 1 1,-1-1-1,0 0 0,0 0 0,0 1 1,-1-1-1,0 1 0,1-1 0,-2 1 1,1 0-1,0 0 0,-1 0 0,0 0 1,0 0-1,0 0 0,-5-4 0,6 7-66,1 1 9,0 0 0,0-1 0,0 1 1,0 0-1,0 0 0,-1 0 0,1 0 1,0 0-1,0 0 0,0 0 0,0 0 1,-1 0-1,1 1 0,0-1 0,0 0 1,-1 1-1,1 0 47,-23 21-950,14 2-4574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5164,'0'0'8301,"0"0"-8257,1-1 1,-1 0-1,0 1 0,0-1 0,1 0 1,-1 1-1,0-1 0,1 0 0,-1 1 0,0-1 1,1 1-1,-1-1 0,1 1 0,-1-1 1,1 1-1,-1-1 0,1 1 0,0-1 1,-1 1-1,1 0 0,0-1 0,-1 1 0,2-1 1,46-3 515,87-18 0,-1-1 92,-72 10 177,-59 12-664,17-10-867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 5288,'-3'-1'716,"0"-1"-1,0 0 0,-1 1 0,1 0 0,0 0 1,0 0-1,-1 0 0,1 0 0,-6 0 0,-22 5 1210,27-3-1486,3 0-409,1-1 0,0 0 0,-1 1-1,1-1 1,-1 1 0,1-1 0,0 1 0,-1-1 0,1 1-1,0-1 1,-1 1 0,1-1 0,0 1 0,0 0 0,-1-1-1,1 1 1,0-1 0,0 1 0,0 0 0,0-1 0,0 1-1,0-1 1,0 1 0,0 0 0,0-1 0,0 1 0,0 0-1,1-1 1,-1 1 0,0-1 0,1 2 0,5 7 18,1-1 1,0 1-1,1-1 1,0 0-1,0-1 1,1 0 0,-1 0-1,2-1 1,14 9-1,-16-12-31,-1 1 0,0 0 1,0 1-1,-1-1 0,1 2 0,-1-1 0,0 0 0,0 1 1,5 8-1,-9-11-14,0 1 1,0-1-1,-1 1 1,1 0-1,-1-1 1,0 1-1,0 0 1,0 0-1,0 0 1,-1 0-1,1 0 1,-1 0-1,0 0 1,0 0-1,-1 0 1,1 0-1,-1 0 1,0-1-1,0 1 1,-3 6 0,-6 13 15,0-1 1,-2 0-1,-1-1 1,0-1-1,-19 21 1,-31 50-996,58-79 228,-5 5-3817,3-7 1428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2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89 5084,'-7'-18'6079,"2"8"-2653,1 11-861,-10 52-2243,3 1 0,2 1-1,2 0 1,3 0 0,2 63-1,9-22-841,-7-95 434,0 0-15,0-1 93,0 0-1,0 1 1,0-1-1,0 0 1,0 0-1,-1 0 0,1 1 1,0-1-1,0 0 1,0 0-1,0 1 0,0-1 1,0 0-1,0 0 1,0 1-1,0-1 1,0 0-1,0 0 0,0 0 1,0 1-1,0-1 1,0 0-1,1 0 0,-1 1 1,0-1-1,0 0 1,0 0-1,0 0 1,0 1-1,0-1 0,1 0 1,-1 0-1,0 0 1,0 0-1,0 1 1,0-1-1,1 0 0,-1 0 1,0 0-1,0 0 1,1 0-1,-1 0 0,0 0 1,0 1-1,0-1 1,1 0-1,-1 0 1,0 0-1,7-14 34,-2-1 0,0 1 0,-1-1 0,0 0 1,2-29-1,3-10 576,-8 52-528,6-18 258,6 18-311,0 1 0,0 0 1,1 1-1,21 3 0,43-2-137,-71-2 114,1 0-1,-1 0 1,0-1 0,1 0-1,-1-1 1,0 0 0,0 0-1,-1 0 1,1-1 0,-1 0-1,1-1 1,-1 1 0,0-1-1,-1 0 1,1 0 0,-1-1-1,0 0 1,8-12 0,-7 8 5,-1 0-1,0 0 1,0-1 0,-1 0 0,0 0-1,-1 0 1,0 0 0,-1 0 0,0-1 0,-1 1-1,0-1 1,-1-14 0,-1 4 14,1 2 167,-2-1 1,-5-31-1,6 50-50,1 0-25,-1-6-137,-1 12 501,-1 36-426,2 1 0,2-1 0,6 48 0,30 130-911,-30-187 131,-4-19-709,0 5-3968,2 5 1670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3124,'0'0'5654,"0"-11"1707,4 26-7377,10 42 72,8 62-1,-17-100-1079,0-8-3742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 4568,'0'0'6899,"-7"2"-6755,-17 10-9,17-9 159,-7 21 24,13-22-154,7-7-116,17-14 16,-17 14 45,-11-17 928,1 5-3767,-2 23 443,-19 20-291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139 314 3692,'0'0'5074,"-6"-1"-4640,-17-3-60,18 3-79,-19 19 224,18-14-447,0 0 0,0 0 0,1 0 1,0 1-1,-1 0 0,2 0 1,-1 0-1,1 0 0,0 1 0,0 0 1,0 0-1,1 0 0,0 0 1,0 0-1,0 1 0,1-1 0,0 1 1,0 0-1,1 0 0,0 0 0,0 7 1,1-11-52,1 1-5,0-2-4,1 1-1,-1 0 1,1 0 0,-1-1-1,1 1 1,0-1-1,0 0 1,0 1 0,0-1-1,1 0 1,3 3-1,-4-4 13,2-2-34,13-1 32,-10-1 50,0 1 1,0-1-1,0-1 1,0 1-1,-1-1 1,0 0-1,1 0 1,-1-1-1,-1 0 1,1 0-1,-1 0 0,9-12 1,2 0 712,-15 16-605,-1 1-136,0-1 0,1 0 0,-1 0-1,1 0 1,-1 1 0,1-1 0,-1 0 0,1 1-1,-1-1 1,1 0 0,-1 1 0,1-1-1,0 1 1,0-1 0,-1 1 0,1-1 0,0 1-1,0-1 1,-1 1 0,1 0 0,0-1-1,0 1 1,0 0 0,0 0 0,0 0 0,0 0-1,17 29 35,-2 1 0,21 51 0,-2-2-36,-25-59-60,-1 1-1,-1 1 1,7 29-1,-13-46-14,-1 1 0,0-1 0,0 1 0,0-1 0,-1 1 0,0-1 0,0 1 1,0 0-1,-1-1 0,1 1 0,-1-1 0,-1 1 0,1-1 0,-1 0 0,0 1 0,0-1 0,0 0 0,-6 8 0,7-12-19,0 0 42,1 0 0,-1 0 1,0-1-1,1 1 0,-1 0 1,0-1-1,0 1 0,0 0 1,0-1-1,0 1 1,0-1-1,0 1 0,0-1 1,0 0-1,0 1 0,0-1 1,0 0-1,0 0 0,0 1 1,0-1-1,0 0 0,-2-1 1,0 1-21,0-2 6,-2-3 16,0 1-1,0-1 1,1-1-1,0 1 1,0-1 0,0 1-1,1-1 1,-1 0-1,1 0 1,1-1-1,-1 1 1,1-1-1,0 1 1,1-1-1,0 1 1,0-1-1,0 0 1,1 0-1,0 0 1,0 0 0,2-13-1,1 2 2,0-1 0,1 1 0,1 0 0,1 0 0,0 1 0,2-1 0,10-18 0,14-19-13,58-114 22,-82 151-1,-1 0 0,-1-1 0,0 0-1,-2-1 1,0 1 0,-1-1 0,1-27-1,-4 29 281,-1-1-1,-1 1 0,-1-1 0,-1 1 1,-5-18-1,8 34-123,1 1-143,0 1-1,1 0 0,-1 0 1,0 0-1,0-1 1,0 1-1,0 0 0,0 0 1,0-1-1,0 1 1,0 0-1,0 0 0,0 0 1,0-1-1,0 1 1,0 0-1,0 0 0,0-1 1,0 1-1,0 0 1,0 0-1,0 0 0,-1-1 1,1 1-1,0 0 1,0 0-1,0 0 0,0-1 1,0 1-1,-1 0 1,1 0-1,0 0 0,0 0 1,0-1-1,0 1 1,-1 0-1,1 0 0,0 0 1,0 0-1,0 0 1,-1 0-1,1 0 0,0 0 1,0 0-1,-1-1 1,1 1-1,0 0 0,0 0 1,0 0-1,-1 0 1,1 0-1,0 1 0,0-1 1,-1 0-1,1 0 1,0 0-1,0 0 0,0 0 1,-1 0-1,1 0 1,0 0-1,0 0 0,0 1 1,-1-1-1,1 0 1,0 0-1,0 0 0,-1 1 1,-5 10 18,-1 0-1,2 1 1,-1 0 0,1 0-1,1 0 1,1 1 0,-1 0 0,2-1-1,0 1 1,0 0 0,2 0-1,0 20 1,1 3 20,2-1 0,1 0 0,14 56 1,-11-65-63,1-1 0,2 0 0,0 0 1,23 38-1,-32-62-1,-1 0 9,0-1 0,0 0 0,0 1 0,1-1 0,-1 0-1,0 0 1,0 1 0,0-1 0,0 0 0,0 0 0,0 1 0,1-1 0,-1 0-1,0 0 1,0 0 0,0 1 0,1-1 0,-1 0 0,0 0 0,0 0-1,1 0 1,-1 1 0,0-1 0,0 0 0,1 0 0,-1 0 0,0 0 0,1 0-1,-1 0 1,0 0 0,0 0 0,1 0 0,-1 0 0,0 0 0,1 0-1,-1 0 1,0 0 0,0 0 0,1 0 0,-1 0 0,0 0 0,0 0 0,1-1-1,-1 1 1,9-6-5,-1-1 0,0 0 0,-1-1 0,0 0 0,0 0 0,-1 0 0,0-1 0,0 0 0,6-14 0,36-50-25,-44 69 36,5-4-2,-8 7-2,0-1 0,1 1 1,0 0-1,-1 0 0,1 1 1,0-1-1,-1 0 0,1 0 1,0 1-1,0-1 1,-1 1-1,1 0 0,0-1 1,0 1-1,0 0 0,0 0 1,-1 0-1,1 0 0,0 0 1,0 1-1,0-1 1,0 1-1,-1-1 0,1 1 1,3 1-1,15 12-44,-1 0 1,0 2-1,-1 0 1,0 1-1,26 34 1,-20-24-465,-23-26 199,14 16-1204,-11-12-2913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17 189 4020,'-16'-26'9405,"16"25"-9354,0 0 0,0 0 0,0 0 1,0 0-1,0 0 0,0 0 0,0 0 1,0 0-1,0 0 0,0 0 1,0 0-1,1 0 0,-1 0 0,0 0 1,1 0-1,-1 0 0,1 0 0,-1 0 1,1 1-1,0-1 0,-1 0 0,1 0 1,0 0-1,-1 1 0,1-1 1,0 1-1,1-2 0,0 1 6,0 0 0,1 1-1,-1-1 1,0 0 0,0 1-1,1 0 1,-1 0 0,0-1 0,1 1-1,-1 0 1,0 1 0,3-1 0,1 1-2,-1 0 0,1 1 0,-1-1 0,1 1 0,-1 0 0,1 0 0,-1 1 0,0-1 0,0 1 0,8 7 0,-1 2-16,-1 0 1,0 0-1,0 1 1,-2 0-1,0 1 1,0 0-1,-1 1 1,-1-1-1,-1 2 1,0-1-1,0 1 1,-2-1 0,0 1-1,2 26 1,-3 26 41,-3-66-72,0-2-9,0 0 0,0 1 0,0-1 0,0 0 0,0 1 0,0-1 1,0 0-1,0 1 0,0-1 0,0 0 0,0 1 0,-1-1 0,1 0 0,0 1 0,0-1 0,0 0 0,0 0 0,-1 1 0,1-1 0,0 0 0,0 0 0,-1 0 0,1 1 0,0-1 0,0 0 0,-1 0 0,1 0 1,0 0-1,-1 1 0,1-1 0,0 0 0,-1 0 0,1 0 0,0 0 0,0 0 0,-1 0 0,1 0 0,0 0 0,-1 0 0,1 0 0,0 0 0,-1 0 0,-2-2-1,1 0 0,-1 0 0,1 0-1,-1 0 1,1-1 0,0 1 0,0-1 0,0 0 0,0 1-1,1-1 1,-1 0 0,1 0 0,0 0 0,0 0-1,0 0 1,-1-6 0,0 1-5,1 0-1,1-1 1,0 1-1,0-1 1,0 1-1,3-11 1,3-9-17,1 0-1,20-50 1,-15 52-238,1 0 0,1 1 0,1 1 0,1 0 0,1 2 0,34-36 0,-29 43-988,-12 10-3090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4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1 167 4692,'4'-6'7362,"-4"26"-7186,1 0-1,1-1 1,1 1 0,9 30 0,-9-38-202,1-1 0,1 0 0,0 0 0,0 0 0,1 0 0,0-1 0,1 0 0,0 0 0,13 12-1,-18-20 2,1 0 0,-1 0 0,0-1 0,1 1-1,0-1 1,-1 0 0,1 0 0,0 0 0,-1 0-1,1 0 1,0 0 0,0-1 0,0 1 0,0-1-1,5 0 1,-5 0 6,0-2 3,3-2 16,0 0-1,0-1 0,-1 0 0,0 0 0,0 0 0,0-1 0,-1 0 0,1 0 0,-1 0 1,-1 0-1,1-1 0,-1 1 0,4-14 0,3-10 359,10-58-1,-18 77-215,-2 9-70,0 1-66,0 1-1,0 0 1,0 0-1,0 0 0,0-1 1,0 1-1,0 0 1,-1 0-1,1 0 1,0-1-1,0 1 1,0 0-1,0 0 1,0-1-1,0 1 0,0 0 1,0 0-1,0-1 1,1 1-1,-1 0 1,0 0-1,0-1 1,0 1-1,0 0 1,0 0-1,0 0 0,0-1 1,0 1-1,1 0 1,-1 0-1,0 0 1,0 0-1,0-1 1,0 1-1,1 0 1,-1 0-1,0 0 0,0 0 1,1 0-1,-1 0 1,0-1-1,0 1 1,0 0-1,1 0 1,-1 0-1,0 0 1,0 0-1,1 0 0,-1 0 1,0 0-1,0 0 1,1 0-1,-1 0 1,0 0-1,0 0 1,0 0-1,1 0 1,-1 1-1,0-1 0,1 0 1,53 50 93,-37-33-79,1-1 0,0 0-1,2-1 1,25 15 0,-28-21-37,-1-1 0,1-1-1,0-1 1,0 0 0,28 5 0,-35-10 8,1 0 0,0 0 0,-1-1 0,1 0 1,-1-1-1,1 0 0,-1-1 0,1 0 0,-1 0 0,18-8 0,-25 9 12,0 0-1,0 0 1,0 0-1,-1-1 1,1 1-1,0-1 1,-1 0-1,0 0 1,1 0-1,-1 0 1,0 0-1,0 0 1,0 0-1,2-4 1,3-4 15,0 2 1,-1-1 1,0 0-1,0 0 0,-1-1 0,0 1 0,-1-1 1,0 0-1,0-1 0,-1 1 0,-1 0 1,2-12-1,1-13 300,-1-68 0,-12 54 166,5 35-313,2 11 151,2 14-288,2 18-28,2 0 0,1-1 0,1 0 0,12 30-1,21 61-727,-23-43-4503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11 180 3168,'0'0'1718,"18"-1"343,-12-2-1816,-1 0 0,1 0 1,-1-1-1,0 0 0,0 0 1,0 0-1,0-1 0,-1 1 0,0-1 1,0 0-1,0-1 0,0 1 1,-1-1-1,0 1 0,4-12 1,-6 15-2,0-10 528,-1 11-734,0 1 0,0-1 0,1 0 0,-1 1 0,0-1 0,0 0 0,0 1 0,0-1 0,0 0 0,1 1 0,-1-1 0,0 1 0,-1-1 0,1 0 0,0 1 0,0-1 0,0 0 0,0 1 0,0-1 0,-1 0 0,1 1 0,0-1 0,-1 1 0,1-1 0,0 0 0,-1 1 0,1-1 0,0 1 1,-2-1-1,1 0-20,-1 1 0,0 0 0,1 0 1,-1 0-1,1 1 0,-1-1 0,0 0 1,1 1-1,-1-1 0,1 0 0,-1 1 1,1 0-1,-1-1 0,1 1 0,-1 0 1,1 0-1,0 0 0,-1 0 0,-1 2 1,-26 34 137,22-23-116,0 0 0,0 0 1,-7 29-1,12-39-36,1 0 0,0 0 0,0-1-1,1 1 1,0 1 0,-1-1 0,1 0 0,0 0 0,1 0 0,-1 0 0,1 0 0,0 0 0,0 0 0,0 0 0,0-1 0,1 1 0,-1 0 0,1-1 0,0 1 0,0-1 0,1 1 0,-1-1 0,6 6 0,-5-7-2,1 1-1,0-1 1,0 0-1,0 0 1,0 0 0,0 0-1,0-1 1,0 0-1,1 0 1,-1 0 0,0 0-1,1-1 1,-1 1 0,1-1-1,-1 0 1,0 0-1,1-1 1,-1 0 0,1 1-1,6-4 1,1 1-6,-1-1 0,0 0 0,0-1 0,0 0 0,0-1-1,-1 0 1,0-1 0,0 0 0,0-1 0,-1 0 0,-1 0 0,14-16 0,-13 11 172,0-1 0,0 1 0,-1-1 0,-1-1 0,-1 1 0,0-1 0,-1 0 0,6-28 0,-10 40 61,0-1 155,-1 2-275,0 0 0,1 0 1,-1 0-1,1 0 0,0 0 1,-1 0-1,1 0 0,0 0 1,0 0-1,0 1 0,0-1 1,3-3-1,7 22-210,0-1 0,-2 2 0,15 33-1,-21-42-10,1 0 0,-2 1 0,1 0 0,-1-1 0,-1 1 0,0 0 0,0 0 0,-1 0 0,-1 17 0,0-24 62,-2 7-38,3-9 73,-1 0 0,1 0 1,-1 0-1,1 0 0,-1 0 0,1 0 0,-1 0 0,1 0 1,0 0-1,0 0 0,-1 0 0,1 0 0,0 0 0,0 0 0,0 1 1,0-1-1,0 0 0,1 0 0,-1 0 0,0 0 0,0 0 1,1 2-1,19-9 13,-1 0 1,0-2 0,0 0-1,-1 0 1,0-2-1,-1-1 1,0 0 0,0-1-1,-1 0 1,-1-2 0,0 0-1,-1 0 1,22-30-1,-32 37 61,1-1-1,-1 1 0,-1-1 0,1 0 1,3-16-1,-6 22 20,7-32 896,-7 61-930,1-1 1,2 1-1,7 28 0,11 22-565,-22-76 275,10 22-860,-7-17-3777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3848,'0'0'2045,"-3"28"-4214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 3336,'0'0'1363,"9"-10"3205,-5 4-2485,-7 8 26,-9 10-1966,0 0 1,1 1-1,0 1 1,-10 17 0,17-26-114,1-1 0,1 1 0,-1 0 0,1 0 1,-1 0-1,1 0 0,1 1 0,-1-1 1,1 0-1,0 1 0,0-1 0,1 1 0,-1-1 1,1 1-1,0-1 0,1 1 0,0-1 0,2 11 1,0-6-11,2-1 0,-1 1 1,1-1-1,1 0 1,-1 0-1,2 0 0,-1-1 1,15 14-1,-12-12 0,0-1 0,0 0-1,1-1 1,19 12 0,-27-19-10,-1 1-9,0-2 0,-1 1 0,1-1 1,0 1-1,-1-1 0,1 1 0,-1 0 1,1-1-1,-1 1 0,0 0 0,1-1 0,-1 1 1,0 0-1,1-1 0,-1 1 0,0 0 1,0-1-1,1 1 0,-1 0 0,0 0 1,0 0-1,0-1 0,0 1 0,0 0 0,0 0 1,0-1-1,0 1 0,-1 0 0,1 0 1,0-1-1,-1 2 0,-6 3-37,-1 0 0,0 0 0,0-1 0,-1 0 0,1-1 0,-1 0 0,0 0 0,1 0 0,-1-1 0,-1-1 0,1 0 0,-10 1 0,14-2-53,4 0-219,-24-7-2522,17 0 470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3876,'0'0'134,"0"0"0,0 0 1,0-1-1,0 1 0,0 0 0,0-1 0,0 1 0,0 0 0,0 0 0,0-1 0,0 1 0,0 0 0,0 0 0,0-1 0,1 1 0,-1 0 0,0 0 0,0-1 0,0 1 1,0 0-1,1 0 0,-1-1 0,0 1 0,0 0 0,0 0 0,1 0 0,-1 0 0,0-1 0,0 1 0,1 0 0,-1 0 0,0 0 0,0 0 0,1 0 0,-1 0 0,0 0 0,0 0 1,1-1-1,-1 1 0,0 0 0,1 0 0,-1 0 0,0 0 0,0 1 0,1-1 0,-1 0 0,0 0 0,0 0 0,1 0 0,-1 0 0,0 0 0,1 0 0,-1 0 0,0 1 1,0-1-1,0 0 0,1 0 0,-1 0 0,0 1 0,9 26 2348,1 61-3689,-8-63 2059,1 6-1106,8 62-848,0-33-3255,-8-49 1940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14 234 4728,'0'0'3221,"-2"-8"-3091,-7-24-16,7 25-24,22-22 178,-4 10-63,0 1 0,0 0 0,36-28 0,-46 42-92,28-26 583,-32 29-532,-1-1-79,1 1 1,-1-1 0,1 0-1,0 1 1,0-1-1,0 1 1,0-1 0,0 1-1,0 0 1,1 0 0,-1 0-1,0 0 1,0 0 0,1 0-1,-1 1 1,1-1 0,-1 1-1,1 0 1,-1 0-1,0 0 1,4 0 0,-1 3-31,0 1 1,1 0-1,-1 1 1,-1-1-1,1 1 1,-1 0-1,0 0 1,0 0-1,0 0 0,0 1 1,3 7-1,0 5-903,1 0 0,7 31-1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4444,'10'-8'8734,"-4"11"-8639,-1 0 0,0 1 0,-1-1 0,1 1-1,-1 1 1,1-1 0,-1 0 0,0 1 0,-1 0 0,5 6 0,35 66 342,-34-58-626,1-1 0,0 0 0,14 18 0,-22-35 78,-2 1 81,1 0 0,0 0-1,0 0 1,0 0 0,0 0 0,0-1-1,0 1 1,0 0 0,1-1 0,-1 1 0,0-1-1,1 0 1,-1 1 0,1-1 0,0 0-1,-1 0 1,1 0 0,0 0 0,0 0 0,0 0-1,3 0 1,-3 0-1,2-4-58,-1 2 83,0-1 0,0 0 0,0 0 0,0 0 1,0 0-1,-1 0 0,1-1 0,-1 1 1,0-1-1,0 1 0,0-1 0,0 0 1,0 0-1,0 0 0,-1 0 0,0 0 1,1-1-1,-1 1 0,0 0 0,-1-1 1,2-4-1,0-3-7,5-15-14,7-49 0,-14 72-10,0-1-50,1-3-90,1-11-155,0 4-3514,-1 2 1429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5076,'1'-1'217,"-1"1"-1,0-1 0,0 1 0,1 0 0,-1-1 0,0 1 0,1 0 1,-1 0-1,0-1 0,1 1 0,-1 0 0,0-1 0,1 1 1,-1 0-1,1 0 0,-1 0 0,0 0 0,1-1 0,-1 1 0,1 0 1,-1 0-1,1 0 0,-1 0 0,1 0 0,-1 0 0,0 0 0,1 0 1,-1 0-1,1 0 0,-1 1 0,1-1 0,-1 0 0,0 0 0,1 0 1,-1 0-1,1 1 0,0-1 0,13 21 2208,8 45-3389,-18-49 1903,5 15-970,6 22-785,-3-22-4185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3828,'0'0'3525</inkml:trace>
  <inkml:trace contextRef="#ctx0" brushRef="#br0" timeOffset="1">292 4 4484,'-3'22'8169,"0"129"-7323,6-128-1056,2 44-665,-6-22-2682,-2-23 941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3092,'12'-12'2100,"41"-25"-83,-24 18-1073,-1-2 0,46-42 0,-66 55-523,15-14 2327,-13 23-1676,-4 16-1024,-5-10-43,1-1-1,-1 0 1,1 0 0,0 0 0,1 0-1,-1 0 1,1 0 0,0-1 0,1 1-1,-1-1 1,1 0 0,6 7 0,-7-9-12,0-1 0,1 0 0,-1 1 1,0-1-1,1 0 0,-1-1 0,1 1 0,-1 0 1,1-1-1,0 0 0,0 0 0,0 0 0,0-1 1,-1 1-1,1-1 0,0 0 0,0 0 0,0 0 1,0 0-1,0-1 0,0 0 0,0 0 0,5-2 1,3-1 95,0-2 0,-1 0 0,0 0 1,0-1-1,-1 0 0,0 0 0,0-2 0,-1 1 1,0-1-1,14-17 0,-3 4 654,-19 21-592,3-6-11,-4 7-124,0 0 0,0 0 0,0 0 0,0 0 0,0 1 0,0-1 0,0 0 0,0 0 0,0 0 0,0 0 0,0 0 0,0 0 0,0 0 0,0 0 0,0 0-1,1 1 1,-1-1 0,0 0 0,0 0 0,0 0 0,0 0 0,0 0 0,0 0 0,0 0 0,0 0 0,0 0 0,0 0 0,0 0 0,1 0 0,-1 0 0,0 0 0,0 0 0,0 0 0,0 0-1,0 0 1,0 0 0,0 0 0,0 0 0,1 0 0,-1 0 0,0 0 0,0 0 0,0 0 0,0 0 0,0 0 0,0 0 0,0 0 0,0 0 0,1 0 0,-1 0 0,0 0 0,0 0 0,-1 29 99,-1 1 0,-9 41 0,5-39-60,2-1 0,-1 52 0,12-11 64,30 140-1,3 21-260,-39-227 106,0 0-1,-1 0 1,0 1-1,0-1 1,-1 0-1,0 0 1,0 0-1,0 0 1,0 0 0,-1 0-1,0 0 1,-1 0-1,1-1 1,-1 1-1,0-1 1,-5 7 0,7-11 23,0 0 0,-1 0 1,1 0-1,0 0 0,-1 0 0,1 0 1,0-1-1,-1 1 0,1-1 1,-1 1-1,1-1 0,-1 1 1,1-1-1,-1 0 0,1 0 1,-1 0-1,1 1 0,-1-2 1,0 1-1,1 0 0,-1 0 0,1 0 1,-1-1-1,1 1 0,-1-1 1,1 1-1,-1-1 0,1 0 1,0 1-1,-1-1 0,1 0 1,0 0-1,0 0 0,-1 0 1,1 0-1,0 0 0,0 0 1,-2-3-1,0-1-14,-1 1 0,1-1 0,0 0 0,0 0 1,0 0-1,0 0 0,1-1 0,0 1 0,-2-8 0,2-3-10,1 1 0,0-1 1,1 0-1,1 0 0,0 0 0,1 0 0,1 0 0,0 1 1,1-1-1,1 1 0,0 0 0,1 0 0,12-20 0,4-3 119,1 2-1,2 0 0,57-62 0,-39 52 384,-42 44-441,6-7-253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 4288,'-12'4'12845,"7"1"-12908,-4 27 234,2 0 1,1 1-1,-3 62 0,-1 10-24,5-53 9,12-307-134,-7 199 4,-1-14 179,1 68 134,1 9-294,8 68-83,11 80 204,1-56-3054,-14-85-1720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4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3192,'0'0'1804,"8"-2"-455,49-8-165,1 3-1,0 2 1,104 4-1,-68 1-686,-87 0-508,245 2 534,-82 9-4503,-126-7 1649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3444,'-15'-11'9389,"43"7"-6432,-18 4-3616,322-55 2024,-330 54-1368,29-8-1108,-21 6-3873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3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4756,'-24'-18'6825,"24"18"-6739,-1 0 0,0 0 0,1 0 0,-1 0 0,0 0 1,1 0-1,-1 0 0,1 0 0,-1 1 0,0-1 0,1 0 1,-1 0-1,1 1 0,-1-1 0,0 0 0,1 1 0,-1-1 1,1 0-1,-1 1 0,1-1 0,0 1 0,-1-1 0,1 1 1,-1-1-1,1 1 0,0-1 0,-1 1 0,1-1 0,0 1 1,0-1-1,-1 2 0,-1 1 115,4 6-100,0-1-1,0 0 0,1 0 0,0 0 0,0 0 0,1-1 1,0 1-1,0-1 0,1 0 0,0 0 0,7 8 1,16 25 113,-25-34-220,-1-1 1,0 0-1,0 1 0,0-1 0,-1 1 1,1 0-1,-1 0 0,-1-1 0,1 1 1,-1 0-1,0 0 0,0 0 0,-1 0 1,1-1-1,-1 1 0,-1 0 0,1 0 1,-1-1-1,0 1 0,0-1 0,-1 0 1,0 1-1,0-1 0,0 0 0,0-1 1,-1 1-1,0 0 0,-8 7 0,-52 48-1180,18-26-3117,27-21 1160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 5048,'0'0'2833,"0"-1"-2533,0 1 1,0-1 0,0 1 0,-1-1-1,1 1 1,0-1 0,0 1 0,-1-1 0,1 1-1,0 0 1,-1-1 0,1 1 0,0-1-1,-1 1 1,1 0 0,-1-1 0,1 1-1,0 0 1,-1-1 0,1 1 0,-1 0-1,1 0 1,-1-1 0,1 1 0,-1 0-1,1 0 1,-1 0 0,1 0 0,-1 0-1,1 0 1,-1 0 0,0 0 0,0 0-1,-4 9-245,0 0-1,0 1 1,1-1-1,0 1 1,1 0-1,0 0 1,1 0-1,-3 21 1,-3 96 153,7-103-158,-4 48 36,2-38-102,1 1 0,4 38-1,-2-70 1,0 9-14,0-12 29,0 0-1,0 1 1,0-1 0,0 0-1,0 0 1,-1 0-1,1 1 1,0-1 0,0 0-1,0 0 1,0 1-1,0-1 1,0 0 0,0 0-1,0 1 1,1-1-1,-1 0 1,0 0 0,0 0-1,0 1 1,0-1-1,0 0 1,0 0 0,0 0-1,0 1 1,1-1-1,-1 0 1,0 0-1,0 0 1,0 0 0,0 1-1,1-1 1,-1 0-1,0 0 1,0 0 0,0 0-1,1 0 1,-1 0-1,0 0 1,0 1 0,0-1-1,1 0 1,-1 0-1,0 0 1,0 0 0,1 0-1,-1 0 1,0 0-1,0 0 1,0 0-1,1 0 1,11-10-10,0 2 0,1-1-1,0 2 1,0 0 0,1 0-1,0 1 1,0 1 0,19-4 0,182-30-4755,-208 37 4521,0-1 0,0 0-1,0 0 1,0-1 0,0 0 0,0 0 0,-1 0-1,0-1 1,0 0 0,0 0 0,-1-1 0,0 1-1,0-1 1,0 0 0,0-1 0,5-11 0,2-5 741,-1 0 1,-2-1 0,11-36 0,-17 35 1570,-14 31-440,-17 36-919,23-32-665,1 0-1,1 1 0,0-1 1,1 1-1,0-1 0,0 1 1,0 18-1,2-23-56,0 0 0,1 0 0,-1 0 0,1 0 0,0 0 0,1-1 0,-1 1 0,1 0 0,0-1 0,1 1 0,-1-1 0,1 0 0,0 0 0,0 0 0,5 5 0,-5-7-11,1-1 0,-1 0 0,1 0 0,0 0 0,0 0 0,-1-1 0,1 1 0,1-1 0,-1 0 0,0 0 0,0-1 0,0 1 0,7-1 0,-7 0-5,20-6-23,-20 4 50,1-1-1,0 1 0,-1-1 0,0 0 0,1 0 0,-1 0 0,0 0 0,-1-1 1,1 1-1,0-1 0,-1 0 0,0 0 0,0-1 0,0 1 0,-1 0 0,1-1 1,-1 0-1,0 0 0,-1 1 0,3-8 0,-2 2 5,0 1 0,-1-1-1,0 1 1,-1-1 0,1 1 0,-2-1 0,1 0-1,-2 1 1,1-1 0,-1 1 0,-5-14-1,-11-6-388,9 24-5381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72 3476,'0'0'3151,"3"-19"4841,-5 24-7974,-1 1 27,0-1 0,1 1-1,0 1 1,0-1 0,0 0 0,1 0 0,-2 9-1,3-5 0,1 1-1,-1 0 0,2-1 0,-1 1 1,5 13-1,-5-21-42,0 0 0,0 0 0,0 0 1,1-1-1,-1 1 0,1 0 0,-1 0 0,1-1 0,0 1 0,0-1 1,1 0-1,-1 1 0,0-1 0,1 0 0,-1 0 0,1-1 0,0 1 1,-1 0-1,1-1 0,0 0 0,0 0 0,0 0 0,0 0 0,0 0 1,5 0-1,-2 0 0,-1 0 0,1-1 1,-1 0-1,1 0 0,-1-1 1,1 0-1,-1 0 0,1 0 1,-1 0-1,1-1 1,-1 0-1,0 0 0,0 0 1,0-1-1,0 0 0,7-5 1,-5 1 36,0 0 1,0 0 0,0 0 0,-1-1 0,0 0 0,-1 0 0,0-1 0,0 1 0,5-15 0,4-29 940,-13 50-714,0 7-246,3 2-68,-1 0 0,1 0 1,0 0-1,0-1 1,1 1-1,0-1 1,0 0-1,0 0 0,1-1 1,0 0-1,0 0 1,0 0-1,1-1 1,-1 1-1,1-2 0,0 1 1,1-1-1,-1 0 1,0 0-1,1-1 1,-1 0-1,1 0 0,0-1 1,0 0-1,13-1 1,-18 0 40,0-1 1,0 1-1,0-1 0,0 0 1,0 0-1,0 0 1,0-1-1,-1 1 1,1 0-1,0-1 0,-1 0 1,0 0-1,1 0 1,-1 0-1,0 0 1,0 0-1,0-1 0,0 1 1,2-4-1,0 0 4,-1-1-1,0 1 0,0-1 0,0 0 1,3-13-1,-6 18 4,1-2 0,0 1 0,0 0 0,-1 0 0,0 0 0,0 0-1,0 0 1,0 0 0,0 0 0,0 0 0,-1 0 0,0-1 0,1 1 0,-1 0 0,0 1 0,0-1 0,-1 0 0,1 0 0,-1 0 0,1 1 0,-1-1 0,0 1 0,0-1 0,0 1 0,0 0 0,-1 0 0,1 0 0,-1 0 0,-2-2 0,-2 1-572,1 0 0,0 0 0,-1 1 1,1 0-1,-1 0 0,0 0 0,0 1 1,0 0-1,-13 0 0,-5 1-2372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 4568,'-16'-11'6254,"24"3"-4520,5-4-215,9 19-1214,-13-2-242,0-1 0,-1 1 1,0 0-1,0 1 0,0 0 0,-1 0 1,1 0-1,-2 1 0,1 0 0,-1 1 0,0-1 1,0 1-1,-1 1 0,6 12 0,10 10 79,-18-24-134,0-1 0,0 1 1,0 0-1,-1 0 0,0 0 0,0 0 0,-1 0 1,0 1-1,0-1 0,-1 0 0,0 0 0,0 1 1,-1-1-1,0 0 0,0 0 0,-4 14 0,4-19-2,-7 9 9,8-10-17,0-1 0,0 0 0,0 0-1,-1 1 1,1-1 0,0 0-1,0 0 1,0 1 0,-1-1 0,1 0-1,0 0 1,0 0 0,-1 1-1,1-1 1,0 0 0,-1 0 0,1 0-1,0 0 1,0 0 0,-1 0-1,1 0 1,0 0 0,-1 0 0,1 0-1,0 0 1,-1 0 0,1 0-1,0 0 1,0 0 0,-1 0 0,1 0-1,0 0 1,-1 0 0,1 0 0,0 0-1,0 0 1,-1 0 0,1-1-1,0 1 1,0 0 0,-1 0 0,1 0-1,0-1 1,0 1 0,-1 0-1,0-11-2,0 0 0,0 0 0,1 1 0,1-1 0,0 0 0,0 0 0,1 1 0,0-1 0,1 1 0,1 0 0,5-15 0,-4 14-28,0-1 1,0 1 0,1 0-1,1 1 1,0-1 0,0 2-1,1-1 1,0 1-1,1 0 1,11-10 0,6 6-1562,-13 10-2675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27 198 3476,'0'0'2773,"6"12"94,-4-11-2821,1-1 0,-1 0 0,0 0-1,0 0 1,0 0 0,0 0 0,0 0 0,0-1 0,0 1-1,0 0 1,0-1 0,0 0 0,0 1 0,0-1-1,0 0 1,0 0 0,0 0 0,-1-1 0,1 1 0,0 0-1,-1 0 1,1-1 0,-1 1 0,1-1 0,-1 0 0,2-1-1,0-2 29,0 1 1,0 0-1,-1-1 0,1 0 0,-1 1 0,0-1 0,0 0 0,-1 0 0,3-11 0,-4 14 50,-8-32 1082,6 33-1188,0 1 0,0 0 0,0 0-1,0 0 1,0 0 0,-1 0 0,1 0 0,0 0 0,0 1 0,0-1 0,0 1 0,0 0 0,0-1-1,0 1 1,0 0 0,0 0 0,0 0 0,0 0 0,-1 2 0,-2 1 8,1 0-1,0 0 1,0 1 0,1-1 0,-1 1-1,1-1 1,-3 8 0,1-4-3,1 0 0,1 0 0,0 1-1,0-1 1,0 1 0,1 0 0,1 0 0,0 0 0,-1 11 0,2-17-20,1-1 1,-1 1-1,1 0 1,-1 0 0,1 0-1,0-1 1,0 1-1,0 0 1,1-1 0,-1 1-1,1-1 1,-1 0 0,1 1-1,0-1 1,0 0-1,-1 0 1,2 0 0,-1 0-1,0 0 1,0-1-1,1 1 1,-1-1 0,1 1-1,-1-1 1,1 0-1,-1 0 1,5 1 0,1 0 3,0-1 1,0 0-1,0 0 1,0-1-1,0 0 1,0 0-1,0-1 1,0 0-1,1 0 1,8-3 0,-7 1 41,0-1 1,-1 0 0,1 0 0,-1-1 0,0 0 0,0-1 0,0 0 0,-1 0 0,0-1 0,0 0 0,-1 0-1,0-1 1,0 0 0,0 0 0,-1-1 0,-1 1 0,1-2 0,-1 1 0,-1 0 0,0-1 0,0 0 0,-1 0-1,0 0 1,-1 0 0,0 0 0,-1-1 0,1-13 0,-2 21 112,0-2 28,0 4-145,0 0 1,0 0-1,0 0 0,0 0 1,0 0-1,0 0 0,0 0 1,0 0-1,0 0 0,0 0 1,0 0-1,1 0 0,-1 1 1,0-1-1,1 0 0,-1 0 1,1 0-1,-1 0 0,1-1 1,11 11-38,-1 1 0,0 0 0,-1 0 1,0 1-1,0 0 0,7 13 0,-12-16-96,0 0 0,0 0 0,-1 0 0,0 0 0,-1 1 0,0-1 0,0 1 0,-1 0 0,0 0 0,0 0 0,-1 11 0,-1-17 41,0-3 36,0 1-1,0-1 0,0 1 0,0-1 0,0 1 0,0 0 0,0-1 1,0 1-1,0-1 0,0 1 0,1-1 0,-1 1 0,0 0 1,0-1-1,0 1 0,1-1 0,-1 1 0,0-1 0,1 1 1,-1-1-1,0 1 0,1-1 0,-1 0 0,0 1 0,1-1 1,-1 1-1,1-1 0,-1 0 0,1 0 0,-1 1 0,1-1 1,0 1-1,30-9-28,-1-1 1,39-17 0,-57 21 41,-1-1 0,1 0 0,-1 0 0,0-1 1,-1-1-1,0 0 0,0-1 0,16-17 0,-21 18 81,0 1 0,-1-1-1,-1 0 1,1 0 0,-1-1 0,0 1-1,-1-1 1,0 0 0,0 1 0,-1-1 0,0 0-1,-1-16 1,0 23 450,-2-9-386,2 11-108,0 0-1,0 0 1,1 0 0,-1 0 0,0 0 0,0 0-1,0 0 1,0 0 0,0 0 0,0 0-1,0 0 1,1 0 0,-1 0 0,0 0 0,0 0-1,0 0 1,0 0 0,0 0 0,0 0 0,0 0-1,0 0 1,1-1 0,-1 1 0,0 0-1,0 0 1,3 8-90,16 39-715,45 80-1,-60-117 147,-2-5-426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3940,'0'0'1116,"-10"-7"1661,-1 32-3141,11-8-1576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3856,'0'-5'7102,"-15"15"-5873,12-7-1227,0-1 1,0 1-1,0 0 0,1 0 1,-1 0-1,1 0 0,0 0 1,0 0-1,0 1 1,0-1-1,1 1 0,-3 6 1,3-2 39,-1 0-1,1 1 1,0-1 0,1 1 0,0 0 0,0-1 0,1 1-1,0-1 1,0 1 0,1-1 0,0 0 0,1 1 0,0-1-1,0 0 1,0-1 0,1 1 0,1 0 0,9 12 0,48 49 100,-60-67-124,-2-2-16,1 0-1,-1 0 1,1 0 0,-1 1-1,1-1 1,-1 0-1,1 0 1,-1 1-1,1-1 1,-1 0 0,0 1-1,1-1 1,-1 0-1,0 1 1,1-1 0,-1 0-1,0 1 1,1-1-1,-1 1 1,0-1 0,1 1-1,-1-1 1,0 1-1,0-1 1,0 1-1,0-1 1,0 1 0,1-1-1,-1 1 1,0-1-1,0 1 1,0 0 0,0-1-1,-1 1 1,1-1-1,0 1 1,0-1 0,0 1-1,0-1 1,0 1-1,-1-1 1,1 1-1,0-1 1,0 1 0,-1-1-1,1 0 1,0 1-1,-1-1 1,1 1 0,-1-1-1,-17 27 64,12-24-216,1 0 1,0 0-1,0 0 1,-1 0 0,0-1-1,1 0 1,-1 0 0,0 0-1,0-1 1,-11 2-1,15-3-421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4512,'0'0'3586,"3"-9"-2489,1 12 2014,6 19-2962,-1 0 0,0 0 1,-2 1-1,0 0 0,3 30 0,4 62-5303,-13-110 2840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19 240 4856,'0'0'218,"-2"-6"-15,-1 0-66,0 0 1,1 0-1,0 0 0,0 0 1,1 0-1,0 0 0,0-1 1,0 1-1,1 0 0,0-1 1,0 1-1,0 0 0,1-1 1,0 1-1,0 0 0,1 0 0,0 0 1,0 0-1,3-8 0,3 4 18,1 0-1,-1 0 1,2 0 0,19-15-1,-23 21-25,-1-1 0,1 1 0,0 1 0,0-1 0,0 1 0,0 0 0,1 1 0,-1-1 0,1 1 0,-1 1 0,1-1 0,7 0 0,-10 3-48,1-1 0,-1 1-1,0-1 1,0 1 0,1 1 0,-1-1 0,0 0-1,0 1 1,0 0 0,0 0 0,-1 0 0,1 1-1,-1-1 1,1 1 0,-1 0 0,0 0-1,0 0 1,0 0 0,3 4 0,4 7-83,-1 0 1,-1 0-1,11 23 1,-14-26-164,5 22-3812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0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3000,'0'0'12744,"-34"29"-21551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4560,'3'-19'5758,"-3"18"-5700,0 1 1,0 0-1,0 0 0,1 0 0,-1 0 0,0 0 0,0 0 1,0-1-1,0 1 0,0 0 0,0 0 0,0 0 1,0 0-1,1 0 0,-1 0 0,0 0 0,0 0 0,0 0 1,0 0-1,0 0 0,1 0 0,-1 0 0,0-1 0,0 1 1,0 0-1,0 0 0,0 0 0,1 0 0,-1 0 1,0 1-1,0-1 0,0 0 0,0 0 0,0 0 0,1 0 1,-1 0-1,0 0 0,0 0 0,0 0 0,0 0 1,0 0-1,0 0 0,1 0 0,-1 0 0,0 1 0,0-1 1,0 0-1,0 0 0,0 0 0,0 0 0,0 0 0,17 32 1246,-5-7-1140,13 19 96,-5-9-470,0-1 0,31 37 0,-49-70 112,28 8-367,-26-9 415,-1-2-4,1 0 37,-1-1 1,0 1-1,0-1 1,-1 0-1,1 0 1,4-6 0,2-5-85,0-1 1,-1 0 0,-1-1 0,8-21 0,-8-5-4775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5392,'4'9'9621,"3"30"-7882,6 43-2714,-6-57 252,-2 0-4313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3724,'0'37'9008,"10"127"-8391,-5-83-1735,-2-34-2535,-1-29 1148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3112,'0'0'1546,"26"-26"426,-8 17-1828,10-3-117,-1-2 0,41-28 0,-58 35 136,-1-1-1,0 0 1,-1 0-1,0-1 0,-1 0 1,1 0-1,-2-1 1,1 0-1,-2 0 1,7-15-1,9-21 4311,-21 49-4476,-1 2-4,1 0 0,0 0 0,0 0 0,0 0-1,0 0 1,1-1 0,0 1 0,0 0 0,0 0-1,1-1 1,-1 1 0,1 0 0,0-1-1,1 0 1,-1 1 0,5 5 0,-6-9-42,9 5-40,-9-5 82,0 0 0,-1 0 1,1 0-1,0-1 0,0 1 0,0 0 1,0 0-1,0-1 0,0 1 0,0-1 1,0 1-1,1-1 0,-1 1 0,0-1 1,0 0-1,0 1 0,0-1 0,1 0 1,-1 0-1,0 0 0,0 0 0,1 0 1,-1 0-1,2-1 0,5-1 69,0-1-1,0-1 0,0 1 1,-1-1-1,1-1 1,-1 1-1,0-1 0,0 0 1,0-1-1,9-11 1,-14 16 49,3-5 120,-4 5-200,-1 0 1,1 0 0,-1 0-1,1 0 1,-1 0-1,1 1 1,0-1-1,-1 0 1,1 0 0,0 1-1,0-1 1,0 0-1,-1 1 1,1-1-1,0 1 1,0-1-1,0 1 1,0-1 0,0 1-1,0 0 1,0-1-1,0 1 1,0 0-1,2 0 1,1 5 0,0 1-1,0 1 1,-1-1-1,1 0 1,-1 1 0,-1 0-1,1-1 1,-1 1 0,1 9-1,10 75 303,-7-41-33,14 80 411,56 197 1,-71-314-685,10 33-76,-2 1 0,10 59 0,-23-105 42,0 0 0,0 1 0,0-1 0,0 1 0,0-1 1,0 1-1,0-1 0,-1 0 0,1 1 0,0-1 0,-1 1 1,1-1-1,-1 0 0,0 1 0,1-1 0,-1 0 0,0 0 1,0 0-1,0 1 0,0-1 0,0 0 0,0 0 0,0 0 1,0-1-1,0 1 0,-1 0 0,1 0 0,0 0 0,0-1 1,-1 1-1,1-1 0,0 1 0,-1-1 0,1 0 0,-1 1 1,1-1-1,-2 0 0,-5 1-6,1-1 0,0 1-1,0-1 1,0-1 0,-14-2 0,4-1 2,0-1 1,1-1-1,-1 0 1,1-2-1,1 1 0,-1-2 1,2 0-1,-1-1 1,1-1-1,0 0 0,1 0 1,1-2-1,0 1 1,0-2-1,-9-15 0,17 22 2,0 0-1,1 0 0,0 0 0,1-1 0,0 1 1,0-1-1,0 0 0,1 1 0,0-1 0,1 0 0,-1 0 1,2 0-1,-1 0 0,1 0 0,0 1 0,1-1 1,0 0-1,0 1 0,0-1 0,1 1 0,0 0 0,1 0 1,7-11-1,5-8-66,1 1 0,1 1 0,2 0 0,37-35 0,-24 28-43,1 2 1,1 1-1,1 2 1,42-22-1,-56 37-1805,0 0 1,38-11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1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6405,'0'0'11033,"-51"1"-10729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3616,'0'0'1818,"-9"-4"3761,4 17-5523,1 0 0,1 0-1,0 0 1,1 1 0,1-1 0,0 1-1,1 20 1,14 111 94,-3-38-82,-2 71-12,15 216-16,-1-181-62,-6-65 79,-1 289-1,-18-275 46,26 207-1,25 111 118,-46-406-148,-3 0 0,-11 76 0,1 104 87,22-9-178,-3 46 69,-11-156-41,-27 191-1,19-242-52,-7 43 44,-26 90 29,31-155-31,-7 86 0,-5 24 2,16-93-49,1 41-48,14 185 0,-1-239 78,-4-29 4,3 1 0,15 63 0,-9-56-27,9 81 0,-12-63 30,14 122 56,-11-100 642,1-2-543,-9-30-4534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2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3192,'0'0'4845,"7"1"-4733,75 2 322,0-3 0,123-16 1,-97 6-273,196-17 537,264 3 188,-48 27-688,-182 1-107,673-22-30,-308-11 20,-454 24-41,191-6 37,-127 2-73,108-7-14,134-12 63,-152 10-67,85-13 60,-25-2 382,111 2 738,-233 5-540,-263 16-440,-74 10-186,59-7 601,-55 4-633,6-1-332,-7 3-4225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5638 3724,'0'0'7573,"12"9"-6429,-3-8-1084,-1 0-44,0 0 0,0-1 0,0 0 0,0 0 1,0-1-1,0 0 0,9-2 0,65-12 7,0-4 0,-2-3 1,94-39-1,-113 38-42,152-50 27,-193 67 10,-1-2-1,1 0 0,27-16 1,31-16-16,14-12 30,-2-3-1,-3-4 1,125-109 0,-139 100 211,65-78 0,-56 55 40,98-122 414,-131 145-400,67-123 0,-70 95-106,52-164 0,-25-24 138,-46 165-202,-19 77 63,4-79-1,-8 67-115,29-192 213,-28 168-170,2 4-16,-6-122 0,-2 171-92,1 0 0,2 1-1,6-34 1,-2 11-5,6-72-12,35-245-28,-24 229 39,30-143 11,-29 176-6,21-72-25,-30 127 15,23-80-9,-23 74 7,3 2 0,42-88 1,-41 98-4,88-163 3,-84 167-4,43-55-1,103-89-16,-160 173 28,22-19-6,2 1 1,46-28-1,-34 26 0,11-8-14,119-54 0,-139 74 3,37-3-14,-21 7 26,1 3 0,0 1 0,77 0 0,-126 7 4,98 10-9,-96-9 5,8 2-1,0-1 0,0 2 0,0 0-1,-1 0 1,1 2 0,-1-1 0,0 2-1,13 6 1,20 7 17,-13 0-22,-1 0 0,-1 2 0,-1 2 0,27 26 0,-55-48 10,54 46 19,148 132-18,-186-161-2,3 2 3,-1 1 1,-1 1 0,31 47 0,0 12-25,-15-11 24,-11-22 11,36 54 0,-54-92-14,3 6 2,1 6-1,6 10-8,-6-15 8,-1 1 0,12 36 0,132 431-32,-142-445 44,23 54 1,-15-46-17,8 39 12,7 30-25,20 50 11,-48-153 2,0 1 0,-1 0 1,-1 0-1,4 26 0,13 57-16,9 105 42,-23-108-14,0 248 11,-6-342-23,3 97 256,18 106 0,60 77-101,-59-211-128,-17-50-7,26 61 14,-19-53 0,1-1-1,2 0 1,1-1-1,29 34 1,-30-38-28,41 48 24,188 217 48,-84-80-64,-150-192-12,103 125 16,-101-128-12,1 0-1,1 0 1,0-2-1,1 0 1,25 12-1,-11-5-9,211 105-33,-174-96 55,134 31 1,-80-26-7,-25-4-11,143 32 5,-196-52-2,28 6 36,80 4 0,181 2-22,-276-14-8,133 1 0,-24-10 96,-161 4-96,-1 0-1,10 1 0,-9 0 8,34-1 182,-35 0 225,-1 0-310,18-4-1262,-13-7-4678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8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3012,'0'0'6803,"9"0"-7202,87-6-2602,-75 3 1342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8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3336,'0'0'652,"11"-2"736,8 1-907,-2 0-349,-6 1-100,12-1-328,-10-1-89,-1 4-503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3576,'0'0'10202,"-1"8"-10079,-2 43 68,1-1 1,3 1 0,8 50 0,7 8-2306,-17-93-4135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27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1192 3876,'4'-5'5323,"-5"5"-5244,24-6 828,31-3-1263,724-103 1089,-388 49-615,-211 37-75,419-55 142,-38 34-148,148-1 22,-278 11-27,330-39-36,-261 37 52,-418 32-56,410-39-13,119-16 55,-213 10-57,178-24 90,91-13-130,-519 67 24,399-48-98,-44 11 70,-30-3 55,-180 20 27,-186 24-21,27-3 104,-130 21-42,1 0-30,18-6 98,9-2-395,-17 5-3286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9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3092,'0'0'1748,"15"0"-703,6 1-689,-2 0-428,2-1-516,-8 2-377,-4-1 101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9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3148,'0'0'1716,"21"4"-663,-4-3-753,0 0-380,3 1-500,-3-1-1225</inkml:trace>
  <inkml:trace contextRef="#ctx0" brushRef="#br0" timeOffset="1">496 10 3476,'0'0'724,"17"1"673,1 0-769,4-1-200,1 0-200,-10 0 136,22-2-372,-15 2-48,2-1-144,1-1-328,-6 0-709,0 2 101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39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4180,'12'11'4329,"10"-12"-3723,-15 0-112,-4 1-283,26-1 329,6-3-269,24 0-500,-14 4-3204,-26 2 1540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0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3148,'0'0'1900,"17"-2"-287,6 1-921,-9-1-120,9-2-336,-10 2-108,23 1-240,-19 0-128,7 1-392,-5 0-840,4-2 63</inkml:trace>
  <inkml:trace contextRef="#ctx0" brushRef="#br0" timeOffset="1">884 7 3000,'0'0'4347,"35"-3"-1324,100-1-1858,-69 6-5133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0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3576,'38'1'4409,"-34"-1"-3938,0 0-19,82-2 1240,17 3-5409,-81-1 1874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0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4288,'0'0'1014,"16"5"1845,17-1-1393,-5 0-3126,50-1 0,-58-4 45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1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3712,'0'0'1399,"14"-5"295,-6 4 2655,46 5-3410,-51-4-1100,1 0-55,49 2-3889,-50-1 1975</inkml:trace>
  <inkml:trace contextRef="#ctx0" brushRef="#br0" timeOffset="1">745 8 3856,'17'-1'2149,"6"-2"-849,-4 3-444,-5-1-660,6-2-4053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3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3112,'-13'5'3573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3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3692,'0'0'2357,"16"-1"-725,6 1-1116,-5-1-232,6 2-284,0-1-192,-10-1-72,14 3-1868,-14-2 711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3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4500,'13'3'1762,"-7"-1"2103,50 0-2393,-31-2-1311,72-10-4582,-93 11 2378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1:28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1272 3336,'0'0'931,"11"-2"-562,594-121 1642,-14 18-1445,-141 32-269,-374 61-268,741-111 288,250-16-82,-140 17-83,-483 70-102,1224-132 87,-779 70-110,33-37 103,-883 145-92,128-26 279,-76 15 1310,-90 16-1372,47-11 2167,-47 11-2766,5-2 917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4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1 173 3848,'0'0'2275,"18"-7"1131,101-16-828,-73 12-4800,64-6 1,-91 15 62</inkml:trace>
  <inkml:trace contextRef="#ctx0" brushRef="#br0" timeOffset="1">795 59 4200,'21'-5'4369,"192"-28"-211,-101 17-8551,-89 11 1976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4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3424,'0'0'1520,"4"-1"-239,83-13 5359,-84 13-6432,78-12-29,22-5-4853,-80 13 2169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4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4160,'0'0'1265,"24"0"3062,-7-2-3858,-13 2-61,18-2 823,89-15-1128,-33 3-4215,-52 10 1878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5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3856,'0'0'4865,"41"5"-1282,-25-4-3364,-12-1-34,0 0-28,83-1-492,-59 1-604,7-2-2909,-15 0 1646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5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3424,'5'1'1512,"3"0"-1408,22 4 5974,-26-4-5336,-1-1-555,44 2-527,0-2 0,52-8 0,-6 2-588,38-1-2215,-87 5 1263</inkml:trace>
  <inkml:trace contextRef="#ctx0" brushRef="#br0" timeOffset="1">1166 7 4180,'0'0'8548,"23"2"-7331,-8-2-1139,-12 0-35,1-1-81,13 1-169,18-1-904,-6-3-3402,-12 1 2149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45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4968,'0'0'1479,"22"-3"3408,-7 3-4415,-12 0 332,2-1-477,88-7 1011,88-5-4296,-152 12 610,-3-1-316</inkml:trace>
  <inkml:trace contextRef="#ctx0" brushRef="#br0" timeOffset="1">835 26 4348,'0'0'4990,"4"-1"-4623,58-5 86,-31 4-1939,-1-1 1,38-9 0,-65 11 119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5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73 3356,'0'0'12598,"-2"4"-12525,-7 13-31,1 0 0,1 1 0,1-1 0,0 1 0,2 1 0,0-1 0,0 1-1,2-1 1,0 21 0,1-35-72,1 0 0,0-1 0,0 1 0,0 0 0,0 0 0,1-1 0,-1 1 0,1 0 0,0 0 0,0-1 1,0 1-1,1-1 0,0 1 0,-1-1 0,1 0 0,0 1 0,0-1 0,1 0 0,3 4 0,-4-6-3,-1 0 27,0 0 0,1 0-1,-1-1 1,1 1 0,-1-1 0,0 1-1,1-1 1,-1 0 0,1 1 0,-1-1-1,1 0 1,0 0 0,-1 0-1,1 0 1,-1 0 0,1 0 0,-1-1-1,3 0 1,26-2-55,-23 1 60,-1 0 0,1-1 0,-1 1 0,0-1 0,0 0 0,0-1 0,-1 1 0,1-1 0,-1-1 0,0 1 0,0-1 0,0 1 0,7-11 0,-7 9 3,35-46 331,-39 50-239,18-33 1185,-18 41-1333,0 0-1,1 0 0,0-1 1,0 1-1,0 0 0,1-1 1,0 0-1,0 1 0,0-1 1,0 0-1,1-1 0,0 1 1,0-1-1,0 1 0,1-1 1,-1 0-1,1-1 0,0 1 1,0-1-1,1 0 0,-1 0 1,0-1-1,1 0 0,0 0 1,6 2-1,-5-2 5,1 0-1,0 0 1,-1-1-1,1 0 1,0 0-1,0-1 1,0 0-1,-1 0 0,1-1 1,0 0-1,0 0 1,-1-1-1,1 0 1,-1 0-1,1-1 1,-1 0-1,0 0 1,0-1-1,9-6 1,-9 3 33,-1-1 1,0 0-1,0 0 1,-1-1 0,0 1-1,-1-1 1,6-14-1,-7 15 17,-1 1 0,1-1-1,-1 0 1,-1 0 0,0 0-1,0 0 1,0-1 0,-1 1-1,0 0 1,-1 0 0,0 0-1,0 0 1,-1 0 0,0 0-1,0 0 1,-1 0-1,0 1 1,0-1 0,-1 1-1,0 0 1,0 0 0,-1 0-1,0 0 1,-6-6 0,-1 2-410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57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5112,'0'0'9757,"0"-1"-9738,0 0 0,1 0 0,-1 1 0,0-1 0,1 0 1,-1 1-1,0-1 0,1 0 0,-1 1 0,1-1 0,-1 0 0,1 1 1,0-1-1,-1 1 0,1-1 0,-1 1 0,1-1 0,0 1 0,0-1 1,0 1-1,116-22-2988,-115 21 2314,11 0-2656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57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 3392,'-14'6'7566,"21"-7"-5079,48-5-1502,11-5-6502,-54 7 2877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2:58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54 5268,'0'0'10238,"-5"4"-10050,-3 4-106,1 0 1,0 0-1,0 0 0,1 1 1,0 0-1,1 0 0,0 1 1,0-1-1,1 1 0,-4 13 1,7-20-132,0 0 0,0 0 0,0 0 1,0 0-1,0 1 0,1-1 0,-1 0 1,1 1-1,0-1 0,0 0 1,0 1-1,1-1 0,-1 0 0,1 1 1,-1-1-1,1 0 0,0 0 1,1 0-1,-1 0 0,0 0 0,1 0 1,0 0-1,0 0 0,0 0 0,0-1 1,2 4-1,0-4-6,-1 0 0,1 1 0,0-1 0,-1 0 0,1-1-1,0 1 1,0-1 0,0 1 0,0-1 0,1 0 0,-1-1 0,0 1 0,0-1 0,1 0 0,-1 0 0,0 0-1,0-1 1,7-1 0,-4 0 55,0 0 0,0 0 0,-1-1 0,0 0 0,1-1 0,-1 1 0,0-1 0,-1 0 0,1-1-1,-1 1 1,0-1 0,0 0 0,0-1 0,0 1 0,6-12 0,-5 8 88,-1 1 0,-1-1 0,0 1 0,0-1 1,0-1-1,-1 1 0,-1 0 0,0-1 0,0 1 0,1-17 0,-4 22-139,1 0-1,-1 0 1,0 0-1,0 1 1,-1-1-1,1 0 0,-1 0 1,0 1-1,0-1 1,0 1-1,0 0 0,0-1 1,-1 1-1,0 0 1,0 0-1,1 1 1,-2-1-1,1 1 0,0-1 1,0 1-1,-1 0 1,1 0-1,-1 0 1,0 1-1,1-1 0,-1 1 1,0 0-1,0 0 1,0 1-1,-5-1 1,6 0-1288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0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4368,'0'0'5392,"-3"35"-3480,-10 55-1657,-21 226 156,29-85-204,29 270 1,23 148 239,-56 287-79,8-921-363,14 230 19,-1-98 43,-4-12-29,5 232-9,-57 511 89,30-681-104,-11 91-13,8-161-493,17-125 349,-10 12-364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4348,'0'0'3069,"-8"27"4750,6-17-8128,-2 152 947,5-65-582,0-74-42,-2 23 3,-1 0 0,-10 47 0,-16 121 8,27-169-6,-4 20-23,-15 26 72,-11 127 1,-2 15 434,10-94-224,16-59-172,7-72-102,-3 55 20,1-37-1,0 15 3,1-27-6285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3224,'-51'27'8498,"23"8"-7281,27-33-979,-7 7 361,8-9-586,0 0-1,0 0 0,-1 0 0,1 1 0,0-1 1,0 0-1,0 0 0,-1 1 0,1-1 0,0 0 0,0 0 1,0 1-1,0-1 0,0 0 0,-1 0 0,1 1 0,0-1 1,0 0-1,0 1 0,0-1 0,0 0 0,0 1 0,0-1 1,0 0-1,0 0 0,0 1 0,0-1 0,0 0 1,0 1-1,0-1 0,1 0 0,-1 0 0,0 1 0,0-1 1,0 0-1,0 1 0,0-1 0,1 0 0,-1 0 0,0 0 1,0 1-1,1-1 0,29 5 22,0-2-1,1-1 1,-1-1 0,1-2 0,48-7 0,-25 4-19,99-17 74,-151 21-76,55-9 2,-49 7-7,-1 0-4,0 0 1,0 1-1,1 0 0,-1 0 1,11 1-1,-15 0 118,0 0 0,0 0 0,-1 0 0,1-1 0,0 1 0,-1-1 0,1 1 0,0-1 1,3-2-1,20-3 1153,-25 6-1274,-1 0-1,1 1 1,0-1 0,-1 1-1,1-1 1,-1 1 0,1 0 0,-1-1-1,1 1 1,-1 0 0,1-1-1,-1 1 1,0 0 0,1-1-1,-1 1 1,0 0 0,0 0 0,0-1-1,1 1 1,-1 0 0,0 0-1,0-1 1,0 1 0,0 0 0,-1 1-1,2 19 5,-1-20 3,-3 39-12,3-25 11,-1-1-1,-1 0 1,-5 25 0,6-36-7,-64 327 25,31-173-41,23-98 24,3-15 9,-5 65 1,13-103-22,-5 130-11,9 20 40,-5-104-16,-11 90-20,12-136 13,1 10-1,-7 61-4,-4 2 16,6-11 6,1 32-57,2-78-1760,1-13-3824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38 124 3224,'0'0'1264,"-21"0"2016,5 0 3379,186-31-5041,211-42-1313,-378 72-377,4 0-165,-1 0 0,1-1 0,-1 0 0,0 0 0,0-1 0,7-3 0,-11 5-1190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22 119 3848,'0'0'4017,"24"-13"2213,-14 10-6213,11 0 152,15-1-57,1-2 1,-1-1-1,0-1 1,-1-3 0,40-16-1,-52 19-82,-18 7-34,-1 0 0,0 0 0,0-1 0,0 1-1,0-1 1,0 0 0,-1 0 0,5-4 0,-6 5-10,50 1-782,-50 0 793,45-8-10,-45 7 73,-9 2-61,-93 15 151,-160 31 361,188-29-319,70-17 19,11-2-200,47-6 32,240-36-479,-294 43 429,9 1-18,-14 2 14,-31 5 6,-56 7 54,42-9 226,1 3 0,-74 22-1,119-30-204,10 0-40,0 0 1,0 0-1,0-1 1,0-1-1,0 1 1,11-3-1,77-10-45,-57 4-12,-1 1-19,52-6-1,-82 13 40,-5 1 2,-49 4 110,-70 15 0,-44 8 193,108-20-163,50-6-123,2-1-11,0 0 0,1 0 0,-1 0 1,0 0-1,0 0 0,0 0 1,0 0-1,0 0 0,0 1 1,0-1-1,0 0 0,0 0 1,0 0-1,0 0 0,0 0 1,0 1-1,0-1 0,0 0 1,0 0-1,0 0 0,0 0 1,0 0-1,0 0 0,0 1 1,0-1-1,0 0 0,0 0 0,0 0 1,0 0-1,0 0 0,0 0 1,0 1-1,0-1 0,0 0 1,0 0-1,-1 0 0,1 0 1,0 0-1,0 0 0,0 0 1,0 0-1,0 0 0,0 1 1,0-1-1,-1 0 0,1 0 1,0 0-1,7 1-2,1 0 0,-1 0 1,0-1-1,1 0 0,-1 0 1,0-1-1,1 0 0,11-3 0,2-1-1,144-21-5,-121 12 235,-87 13-121,1 1 0,-59 10 0,54-6 4,12-1 1,-50 8 175,83-11-256,9 2-41,7 1-9,1 0 0,0-1-1,-1-1 1,1 0 0,0-1 0,21-2 0,99-20-187,-11 1 15,-144 18 37,-26 1 164,-34 9 3,-102 21 0,157-25 19,21-3-33,0 1 0,0-1 0,0 1 0,1-1 0,-1 1 0,0 0 0,1 0 1,-7 3-1,8-3 3,45-1-20,-1-3 1,45-9 0,146-37-86,-190 36 137,-41 12 7,-8 0-37,-3-2-4,-1 1 0,0 0 0,1 0 0,-1 1 0,0 0 0,0 1 0,0 0 0,0 1 0,0 0 0,-16 4 0,-8 1 5,-4-4 31,27-2-32,0 0 0,0 1 0,0 0 1,-1 1-1,2 0 0,-1 1 0,-12 5 0,21-8-16,8 2-127,7-1 126,0 0 1,0-1-1,0-1 1,-1 0 0,1-1-1,0 0 1,18-6-1,14-1 8,-38 5 101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 4020,'0'0'3777,"3"-15"3439,5 81-6661,-2 91-1,-1-15-353,2 89-58,-11-76-129,1-68 24,-5 42-48,6-69 5,-4-12 20,4-39-19,-8 49 27,9-54-28,-4 68-7,4-69 23,-5 25-466,1-13-5463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99 3336,'0'0'4085,"-12"1"-3469,8 0 102,13-1 3727,79-4-4141,41-4-17,250-49 0,-370 57-288,35-7-11,-16 1 28,-25 6-6,45-11 241,-26 6 804,-19 5 26,13-2-419,-15 3-653,1 1-1,-1-1 0,0 0 1,0 1-1,0-1 0,-1 1 1,1 0-1,0-1 0,-1 1 1,1 0-1,-1-1 1,1 1-1,-1 0 0,0-1 1,0 1-1,1 0 0,-1 0 1,-1-1-1,1 1 0,0 2 1,-9 48 256,4-23-230,-31 138 107,2-16-111,-3 31-40,19-47 9,14-65-3,3-35 6,-1-5-10,-1 1 0,-10 37 0,6-38-1,2 1 1,1-1 0,1 1 0,2 37 0,4-16-24,12 71-1,-14-121 21,2 79-10,1-19 27,-7 24-150,-1-22 59,4-62 58,-6 60-122,6-59 129,-3 13-82,-2 41-43,5-55 307,-30 7-31,-16-6-121,43-3-13,-20 0 13,9 2-8,-1-1 2,-69 8 1,-72 15 8,71-16 57,83-8-62,-2 0-2,-85 4 32,86-4-36,-35 1 14,22-2-12,-7 0 2,19 1 49,-1 0-1,1 0 1,0 0 0,-1-1-1,1 0 1,0 0 0,-1 0-1,1 0 1,0-1-1,-8-3 1,10 4 27,4-33 71,0 1 0,10-42 0,-10 61-145,0 9 10,3-9 15,-1-1 0,0 1 0,2-21 0,6-15 66,4-32-23,10 0-25,14-55 61,-37 124-104,-1-8 7,0-9-30,1 2-593,-3 26 302,0-13-2941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38 3476,'0'0'7673,"6"0"-7610,40 2 57,0-3-1,90-12 0,-98 8-56,26-2-3,-62 7 180,1-1-58,4 0-235,-10 0 1004,-85 2-858,-174 26 0,222-19-21,55-6-13,63-7 24,60-3-31,-87 7-46,85-14 0,-64 9 450,-123 1-449,40 3-7,0 1 1,1 0-1,-20 1 1,-9 5 4,15-1-11,0-1 1,-46 0-1,70-3 2,0 0 1,0 0-1,0 0 1,0 0-1,0 0 1,0 0-1,1 0 1,-1 0-1,0 1 1,0-1-1,0 0 1,0 0-1,0 0 1,0 0-1,0 0 1,0 0-1,0 0 1,0 0-1,0 0 0,0 1 1,0-1-1,0 0 1,0 0-1,0 0 1,0 0-1,0 0 1,0 0-1,0 0 1,0 0-1,0 0 1,0 1-1,0-1 1,0 0-1,0 0 1,0 0-1,-1 0 1,1 0-1,0 0 1,0 0-1,0 0 0,0 0 1,0 0-1,0 0 1,0 0-1,0 1 1,0-1-1,19 6-15,30 1 44,156-9-96,-528 48 406,219-27-173,79-11-84,43-2-5,42-1-23,-15-7-28,49-2 22,107-18 0,-188 18 49,-12 2-38,-27-1-23,-50 2-48,32 2 29,-19 1 95,-100 15 1,149-13-103,11-3 14,88 6 10,145-34 30,-194 21-58,-9 2 59,-27 4-60,0 0-1,0 0 1,0 0 0,1 0-1,-1 0 1,0 0 0,0 0-1,0 0 1,0 0 0,1 0-1,-1 0 1,0 0 0,0 0-1,0 0 1,0 0 0,1 0-1,-1 0 1,0 0 0,0 0-1,0 0 1,0 0 0,0 0-1,1 0 1,-1 0 0,0-1-1,0 1 1,0 0 0,0 0-1,0 0 1,0 0 0,1 0-1,-1 0 1,0-1 0,0 1-1,0 0 1,0 0 0,0 0-1,0 0 1,0-1 0,0 1-1,0 0 1,0 0 0,0 0-1,0 0 1,0-1 0,0 1-1,0 0 1,0 0 0,0 0-1,0 0 1,0-1 0,0 1 0,0 0-1,0 0 1,0 0 0,0 0-1,0 0 1,0-1 0,0 1-1,0 0 1,0 0 0,-1 0-1,-33-9 19,-19 5-26,1 1 0,-1 3 0,-73 10 0,63-5 4,27 1-62,53-2 56,61 0-20,-11-8 24,-1-2 0,78-18 0,-129 19 64,-15 5-58,0 0 0,0 0-1,0 0 1,0 0 0,0 0 0,0 0-1,0 0 1,-1 0 0,1-1 0,0 1-1,0 0 1,0 0 0,0 0 0,0 0-1,0 0 1,0 0 0,0 0 0,0 0-1,-1 0 1,1 0 0,0 0 0,0 0-1,0-1 1,0 1 0,0 0 0,0 0-1,0 0 1,0 0 0,0 0 0,0 0-1,0 0 1,0-1 0,0 1 0,0 0-1,0 0 1,0 0 0,0 0 0,0 0-1,0 0 1,0 0 0,0-1 0,0 1-1,0 0 1,0 0 0,0 0 0,0 0-1,0 0 1,0 0 0,0 0 0,0 0 0,0-1-1,1 1 1,-1 0 0,0 0 0,0 0-1,0 0 1,0 0 0,0 0 0,0 0-1,0 0 1,0 0 0,0 0 0,1 0-1,-1 0 1,0 0 0,0-1 0,-33-3 68,-122 9-19,45 0 77,104-4-109,-3 0 48,12 1-28,27-1-20,49-3-35,2-6 148,120-28 0,-199 35 295,-36 0-389,-1 1 1,-57 7-1,26-1-29,-69 8-128,178-12 78,-29 0 28,0-2-1,1 0 1,26-3-1,26-4 19,-41 5 302,-52 0-198,15 2-122,0 1 1,1 0-1,-1 1 1,-20 6-1,5-2-1624,2-3-3375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3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37 134 3888,'-21'-2'6158,"20"2"-6020,1 0-1,-1 1 0,1-1 1,-1 0-1,1 0 1,-1 0-1,1 0 0,-1 0 1,1 0-1,-1 0 0,1 0 1,-1 0-1,1 0 1,-1 0-1,1-1 0,-1 1 1,1 0-1,-1 0 1,1 0-1,-1-1 0,1 1 1,-1 0-1,1-1 0,0 1 1,-1 0-1,1-1 1,0 1-1,-1 0 0,1-1 1,0 1-1,-1-1 0,1 1 1,0 0-1,0-1 1,-1 0-1,8-4-129,0 0-1,1 0 1,-1 1 0,1 0 0,0 0-1,0 1 1,16-5 0,71-15 29,-67 17-43,35-12 64,77-12-28,-139 29-32,1 0 10,-1 2-4,1-1-1,-1 0 0,0 1 0,0-1 0,1 0 0,-1 0 1,0 0-1,1 0 0,-1 0 0,0-1 0,1 1 1,-1 0-1,0 0 0,1-1 0,-1 1 0,0-1 1,0 1-1,2-2 0,14-3 251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36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27 4568,'-36'-24'11019,"34"23"-10797,2 1-206,0 0-1,0 0 0,0 0 0,0 0 1,-1 0-1,1-1 0,0 1 0,0 0 0,0 0 1,0 0-1,0 0 0,0 0 0,-1 0 0,1 0 1,0 0-1,0 0 0,0-1 0,0 1 1,-1 0-1,1 0 0,0 0 0,0 0 0,0 0 1,0 0-1,-1 0 0,1 0 0,0 0 1,0 0-1,0 0 0,0 0 0,-1 0 0,1 1 1,0-1-1,0 0 0,0 0 0,0 0 1,0 0-1,-1 0 0,1 0 0,0 0 0,0 0 1,0 0-1,0 1 0,0-1 0,0 0 1,-1 0-1,1 0 0,0 0 0,0 0 0,0 1 1,0-1-1,0 0 0,0 0 0,0 0 1,0 0-1,0 1 0,0-1 0,1 7 17,0-1-1,1 1 0,0-1 1,0 0-1,1 0 0,0 0 0,0 0 1,0 0-1,1 0 0,-1-1 1,6 6-1,58 58 142,-15-17-35,-50-51-115,1 6 5,-2-7-25,-1 1-1,1-1 0,-1 1 0,1-1 1,-1 1-1,1-1 0,-1 1 1,1 0-1,-1-1 0,0 1 1,1 0-1,-1 0 0,0-1 0,0 1 1,0 0-1,0 0 0,1-1 1,-1 1-1,0 0 0,0 0 1,0-1-1,0 1 0,-1 0 0,1 0 1,0-1-1,0 1 0,0 0 1,-1 1-1,-13 24 7,0-1 0,-2 0 1,-1-1-1,-1-1 0,-1 0 0,-26 23 0,12-10-115,-32 43-1,54-66-805,1-1-274,8-4-3126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0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17 4404,'0'0'8838,"-4"6"-8732,-2 5-77,1 1 0,1 0-1,0 0 1,0 0 0,1 0 0,0 1 0,1-1-1,1 1 1,0 0 0,1 0 0,0-1 0,1 1-1,4 22 1,-4-32-46,0-1 0,-1 0-1,1 0 1,0 0 0,0 0-1,1 0 1,-1 0 0,0-1-1,0 1 1,1 0 0,0-1-1,-1 1 1,1-1 0,0 1-1,-1-1 1,1 0 0,0 0-1,0 0 1,0 0 0,0 0-1,0 0 1,0 0 0,0-1-1,1 1 1,-1-1 0,0 1-1,0-1 1,0 0 0,1 0-1,-1 0 1,0 0 0,3-1-1,-2 1-38,32-9-128,-29 5 174,-1 0 0,1 0-1,0-1 1,-1 0 0,0 0-1,0 0 1,-1 0 0,1-1-1,-1 1 1,-1-1 0,1 0-1,-1-1 1,0 1 0,3-9 0,8-30 1482,-15 54-1475,1 0-1,-1 0 0,1 0 0,1 0 1,0 0-1,0 0 0,1 0 1,5 16-1,-3-18-70,-1-1-1,1 0 1,1 0 0,-1 0-1,1 0 1,0-1 0,0 1-1,0-1 1,1-1 0,0 1-1,0-1 1,0 0 0,0 0-1,1-1 1,0 0 0,-1 0-1,1 0 1,0-1-1,0 0 1,1-1 0,-1 1-1,0-1 1,1-1 0,-1 1-1,0-1 1,1-1 0,-1 1-1,0-1 1,1 0 0,-1-1-1,9-3 1,-11 3 63,0 0 0,-1-1 0,1 0 0,-1 1 0,0-2 0,0 1 0,0 0 0,0-1 0,-1 0 0,0 0 0,1 0-1,-1 0 1,0 0 0,-1-1 0,1 1 0,-1-1 0,0 0 0,0 1 0,-1-1 0,1 0 0,-1 0 0,0 0 0,0-1 0,-1 1 0,1-7 0,-1-5 133,0 1 0,-1-1 0,0 1 1,-1-1-1,-1 1 0,-7-24 0,9 37-111,0-1 1,-1 1-1,1-1 0,-1 1 1,1 0-1,-1 0 0,0 0 1,0 0-1,0 0 0,-3-2 1,4 3-123,-12-2-420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09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21 198 3336,'0'0'2905,"0"0"-2842,0-1 0,0 1 0,0-1 0,0 1 0,0-1 1,1 1-1,-1 0 0,0-1 0,0 1 0,0-1 0,0 1 1,0-1-1,1 1 0,-1 0 0,0-1 0,0 1 0,1 0 1,-1-1-1,0 1 0,0 0 0,1-1 0,-1 1 0,1 0 1,-1 0-1,0-1 0,1 1 0,-1 0 0,0 0 0,1-1 1,0 1-1,66 6 381,1-2 1,89-8-1,-87-1-404,416-48 314,220-44-178,-602 84-211,-22 1 82,83 0 0,-159 12-18,57 0-33,-61 0 7,0-1 0,1 1 0,-1 0 0,1 1 0,-1-1-1,1 0 1,-1 1 0,1-1 0,-1 1 0,0 0 0,1-1 0,-1 1 0,0 1 0,0-1 0,0 0 0,0 0 0,0 1 0,0-1 0,0 1 0,0 0 0,0-1 0,-1 1 0,1 0 0,-1 0 0,1 0 0,-1 0 0,0 0 0,0 1 0,0-1 0,0 0 0,0 0 0,0 1 0,0 2 0,6 27 49,-1 0-1,-2 1 1,-1-1-1,-2 42 1,1 8 0,1-26-39,23 319-1043,-13 39 360,-11-149 489,3 7 208,6 109 205,6 23-111,-3-179-56,2 101 59,-11 0-83,0 81 20,-43 166-30,34-539-29,-5 110-69,15 221 0,-2-140 231,-4-186-149,0-36 40,0 0 49,1 0 0,-1 0 0,0 0 0,0-1 0,0 1 0,0 0 0,0 0 1,-1 0-1,1 0 0,-1 0 0,0-1 0,0 1 0,0 0 0,0-1 0,0 1 0,-1-1 0,1 1 0,-3 2 0,3-3-56,-39 15 14,-7 5-42,-2-3 0,-56 15 0,-645 174 498,605-173-279,-227 25 1,68-15-116,267-39-32,-1-3-1,1 0 0,-1-3 1,-51-5-1,86 4-76,0 1 0,-8 0-3,-72-12-2150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1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37 3928,'0'0'3946,"-6"3"-3574,-16 7-57,16-7 884,13-5-1029,69-17 490,1-1-1094,-23 11-2946,-36 7 1572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1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5164,'0'0'8253,"9"-1"-8119,12-3-270,49-7 61,-17 0-4781,-35 7 2369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01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4800,'0'-16'1836,"0"13"887,1-7 4728,15 59-7354,-3 1 0,-2 1 0,-3 0 0,4 69 0,-12-117-350,-2 24-2045,1-21-1750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38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35 3876,'-3'5'12848,"11"-2"-12837,0-1 0,-1-1 0,1 1 1,0-1-1,8 0 0,81-9 60,-15-2-12,9-5-65,-89 14 10,48-10 4,-42 8-7,-6 3-8,13-1-2204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38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24 4368,'-14'-15'7934,"7"7"-2063,26 28-5825,2-1 0,1 0 0,0-2 0,1 0 1,31 15-1,-53-31-54,4 5 19,-4-6-10,0 0 0,0 1-1,-1-1 1,1 1 0,0-1 0,-1 1 0,1-1-1,0 1 1,-1-1 0,1 1 0,-1 0-1,1-1 1,-1 1 0,1 0 0,-1-1 0,1 1-1,-1 0 1,0-1 0,0 1 0,1 0-1,-1 0 1,0 0 0,0-1 0,0 1 0,0 0-1,1 0 1,-1 0 0,-1-1 0,1 1-1,0 0 1,0 0 0,0 0 0,0 0 0,-1 1-1,0 5 5,-1 0 0,1 0-1,-1 0 1,-1 0 0,1 0 0,-1-1-1,-1 1 1,-7 11 0,-42 54-127,28-40-109,-22 20-957,16-23-4499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47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 3148,'7'7'2113,"10"4"10756,-12-9-11766,1-1-3533,-4-1 2530,46-2 131,28-7-146,-1-4 0,80-23 0,-81 17-56,-21 11-13,-52 8-9,41-13-1707,-35 11 1242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48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10 4020,'0'0'892,"6"-8"-279,-3 6 303,-3 10 4881,-5 8-5670,-1 0-1,-1 0 1,0 0 0,-1-1 0,-1 0 0,0-1-1,-1 0 1,-1 0 0,-15 15 0,-19 35 358,44-62-433,0-1 6,0 0 0,0 0 0,0 0 0,0 0-1,0 1 1,0-1 0,0 0 0,1 1 0,-1-1 0,0 0 0,1 1 0,-1-1 0,1 1 0,-1-1 0,1 0 0,0 1 0,0-1 0,0 3 0,5 13 14,-3-13-6,25 13 177,242 114 104,-266-130-320,14 5 96,7 4-5791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50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6 126 3576,'-6'5'13862,"173"-49"-13745,-15 5-96,-76 22 15,-74 16-26,54-14 78,-53 14 47,5-1-659,27-8 1561,-18 8-8457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3:50.7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16 4512,'0'0'6172,"-11"-10"-4767,5 5-25,8 7-7,28 25-1292,1-2 0,1-1 0,1-1-1,1-2 1,0-2 0,45 19 0,-77-38-44,0 1 0,0-1-1,0 1 1,0 0 0,0 0 0,0 0 0,0 0-1,0 0 1,0 0 0,0 0 0,-1 0-1,1 1 1,-1-1 0,1 1 0,-1-1-1,1 1 1,-1 0 0,0-1 0,0 1 0,0 0-1,0 0 1,0 0 0,0 0 0,0 0-1,-1 0 1,1 0 0,-1 0 0,1 0 0,-1 0-1,0 0 1,0 0 0,0 3 0,-2 3-15,-1 0 1,1-1-1,-2 1 1,1-1-1,-1 1 1,0-1-1,-6 8 1,-142 196 6,147-202-396,-9 16-379,8-17-4418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4540,'1'1'10237,"5"13"-10030,-5 10 451,-4 48 0,0 1-214,4 22-164,1 51-239,3-50-3355,-5-87 416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0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 3168,'0'0'2945,"-14"-1"1905,-11 388-2753,27 14-1266,-1-314-631,40 505 412,-20-407-1442,-16-156 448,-1 3-4614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6 125 4020,'0'0'201,"-1"-1"-1,1 1 0,-1-1 1,1 1-1,0 0 0,-1-1 1,1 1-1,0-1 0,-1 1 1,1-1-1,0 1 0,0-1 1,-1 1-1,1-1 0,0 0 1,0 1-1,0-1 0,0 1 1,0-1-1,0 1 0,0-1 1,0 0-1,0 1 0,0-1 1,0 1-1,0-1 0,0 1 1,1-1-1,-1 1 0,0-1 1,0 1-1,0-1 0,1 1 1,-1-1-1,1 0 0,22-13 1623,36-2-2160,-56 16 709,49-10-71,253-53 692,-303 62-710,8 1-17,-9-1-212,-1 1 0,1 0 0,-1 0 0,1 0 0,-1 0 0,1 0 1,-1 0-1,1 0 0,-1 0 0,1 0 0,-1 0 0,1 0 0,-1 0 1,1 0-1,-1 0 0,1 0 0,-1 0 0,1 0 0,-1 1 0,1-1 1,-1 0-1,1 0 0,-1 1 0,1-1 0,-1 0 0,1 1 0,-1-1 1,1 1-1,-15 26 222,9-20-333,1 0 0,0 0 0,1 0 0,0 1-1,0-1 1,0 1 0,1 0 0,0 0 0,1-1 0,-1 2 0,2-1 0,-1 0 0,1 0 0,0 0-1,1 0 1,0 0 0,0 0 0,3 9 0,-4-16 45,1 0-1,0 0 1,-1-1 0,1 1-1,0 0 1,0 0 0,-1 0-1,1-1 1,0 1 0,0 0-1,0-1 1,0 1 0,0-1-1,0 1 1,0-1 0,0 0-1,0 1 1,0-1 0,0 0-1,0 1 1,0-1 0,1 0-1,-1 0 1,0 0 0,0 0-1,0 0 1,0-1 0,0 1-1,0 0 1,0 0 0,0-1-1,0 1 1,0 0 0,2-2-1,27-13 64,-27 12-25,-1 1 0,1-1 1,-1 0-1,0 0 0,0 0 0,0 0 1,0 0-1,-1 0 0,1 0 0,-1-1 1,0 1-1,0 0 0,0-1 0,-1 1 1,1-1-1,-1 0 0,1 1 0,-1-1 1,0 1-1,-2-8 0,2 6-19,-1 0 0,-1 0 0,1 0 0,-1 1 0,0-1-1,0 0 1,0 1 0,0-1 0,-1 1 0,0 0 0,0-1 0,-4-3-1,-19-6-750,16 13-4557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31 3520,'-17'-27'9841,"17"26"-9774,-1 1 1,1 0 0,0 0 0,-1-1 0,1 1 0,-1 0 0,1 0-1,0 0 1,-1-1 0,1 1 0,-1 0 0,1 0 0,0 0 0,-1 0 0,1 0-1,-1 0 1,1 0 0,0 0 0,-1 0 0,1 0 0,-1 0 0,1 0-1,-1 0 1,1 0 0,0 0 0,-1 1 0,1-1 0,-1 0 0,1 0-1,0 0 1,-1 1 0,1-1 0,0 0 0,-1 0 0,1 1 0,0-1 0,0 0-1,-1 1 1,1-1 0,0 0 0,0 1 0,-1-1 0,1 0 0,0 1-1,0-1 1,0 1 0,0-1 0,-1 0 0,1 1 0,0-1 0,0 1 0,0-1-1,0 1 1,0-1 0,-10 31-84,-1 75 246,4 0 1,14 205-1,0-260-642,-3-62 403,11-32-18,26-51-1,-35 83 17,0 0 0,1 0 0,0 0 0,0 1 0,1 0 0,1 0 0,0 1 0,0 0 0,19-14 0,-26 22 8,0 0 0,1-1 0,-1 1 0,0 0 0,0 0 0,1 0 0,-1 1 0,0-1 0,1 1 0,-1-1 0,1 1 0,-1 0 0,0 0 0,1 0 0,-1 0 0,1 0 0,-1 0 0,1 1 0,-1-1 0,0 1 0,1 0 0,2 1 0,-1 0 3,0 1 1,0 0 0,0 0-1,0 0 1,0 0 0,-1 1-1,1 0 1,-1-1 0,0 1-1,4 7 1,3 6-6,-1 2 0,-1-1 0,0 1 0,5 23 0,-3 10-443,1 3-1528,4-20-3306,-9-24 2470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118 225 3224,'1'-16'883,"1"-5"864,-1-1 0,0 1 0,-6-36-1,5 54-1298,-19-16 1602,17 18-1734,-2 4-181,-5 6-122,0 0 1,1 1 0,0 0-1,1 0 1,0 0 0,0 1 0,1 0-1,1 1 1,0-1 0,0 1-1,1 0 1,1 0 0,0 0-1,1 1 1,0-1 0,1 1 0,0-1-1,1 1 1,1 18 0,11 13-532,-11-41 488,-1-3-18,0 1 51,0-1 0,1 1 0,-1-1-1,0 0 1,0 1 0,1-1 0,-1 0 0,0 1 0,0-1 0,1 0 0,-1 0 0,0 1 0,1-1 0,-1 0 0,1 0-1,-1 0 1,0 1 0,1-1 0,-1 0 0,0 0 0,1 0 0,-1 0 0,1 0 0,-1 0 0,0 0 0,1 0 0,-1 0-1,1 0 1,-1 0 0,1 0 0,-1 0 0,0 0 0,1 0 0,-1 0 0,1 0 0,-1-1 0,0 1 0,1 0 0,-1 0-1,0 0 1,1-1 0,5-8 58,0 0-1,0 0 1,-1 0-1,0-1 0,-1 0 1,0 0-1,4-16 1,15-80 1013,-22 103-953,-4-7 128,11 14 85,8 13-184,-4 2-101,0 1-186,1-1-1,0 0 1,2 0-1,22 21 1,-36-38 98,0-1 37,-1-1 0,1 1 0,-1-1 0,1 1 0,-1-1 0,1 1 0,-1-1-1,1 1 1,0-1 0,-1 1 0,1-1 0,0 0 0,-1 0 0,1 1 0,0-1 0,0 0 0,-1 0 0,1 0 0,0 1-1,0-1 1,-1 0 0,1 0 0,0 0 0,0 0 0,-1-1 0,1 1 0,0 0 0,0 0 0,-1 0 0,1-1 0,0 1-1,-1 0 1,1 0 0,0-1 0,-1 1 0,2-2 0,30-14 123,-17-6 98,-1-1-1,-2-1 1,0 0-1,-2-1 1,0 0-1,6-29 1,-15 51-97,-1 2-91,0-1-1,-1 1 1,1 0-1,0-1 1,1 1-1,-1-1 1,0 1-1,0-1 1,1 1-1,-1 0 1,0-1-1,1 1 1,0 0-1,-1-1 1,1 1-1,0 0 1,0-2-1,0 3-23,0 0 0,-1 0 1,1 0-1,-1-1 0,1 1 0,0 0 0,-1 0 0,1 0 0,0 0 0,-1 0 0,1 0 1,0 0-1,-1 0 0,1 1 0,-1-1 0,1 0 0,0 0 0,-1 0 0,1 1 1,-1-1-1,1 0 0,-1 1 0,1-1 0,-1 0 0,1 1 0,0 0 0,43 47-180,-28-28 67,9 9-533,2-2 0,46 36 0,-72-62 631,1 0 0,0 0 0,-1 0 0,1 0 1,0-1-1,-1 1 0,1-1 0,0 1 0,0-1 0,-1 0 1,1 0-1,0 0 0,0 0 0,0 0 0,-1 0 0,1 0 0,0-1 1,0 1-1,-1 0 0,1-1 0,0 0 0,0 1 0,-1-1 1,1 0-1,-1 0 0,1 0 0,-1 0 0,1 0 0,-1 0 1,0 0-1,1-1 0,-1 1 0,0 0 0,0-1 0,0 1 1,2-4-1,3-4 41,1 0 1,-2-1 0,1 0-1,5-17 1,-3 2-369,-1-2 0,-1 1 0,4-44 0,-5 36-4372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3336,'2'18'1974,"-3"-14"-1728,1 0 0,1 1 0,-1-1 0,1 0 0,-1 0 0,1 0-1,0-1 1,0 1 0,1 0 0,-1 0 0,1-1 0,0 1 0,0 0 0,3 3 0,-3-5-35,-1-1-159,-1 0-1,1 0 0,0 0 1,0 0-1,0-1 0,0 1 1,0 0-1,0-1 1,0 1-1,0-1 0,0 1 1,1-1-1,-1 0 0,0 1 1,0-1-1,0 0 1,0 0-1,1 0 0,-1 1 1,0-1-1,2-1 0,32-4 1147,-28 0-999,0 0 1,-1 0 0,1-1 0,-1 0-1,0 0 1,-1-1 0,0 0 0,0 1-1,0-2 1,-1 1 0,0-1 0,0 1-1,-1-1 1,0 0 0,-1 0-1,1 0 1,-1-1 0,-1 1 0,0 0-1,0-15 1,-1 20 9,-1-2 47,1 5-241,0-1 0,0 1 1,0-1-1,0 1 0,0 0 0,0-1 0,0 1 1,0-1-1,0 1 0,0-1 0,-1 1 0,1 0 1,0-1-1,0 1 0,0 0 0,0-1 0,-1 1 1,1 0-1,0-1 0,0 1 0,-1 0 0,1-1 1,0 1-1,0 0 0,-1-1 0,1 1 0,0 0 1,-1 0-1,1 0 0,-1-1 0,-3 1 6,1 0-1,-1 1 1,0-1 0,1 1-1,-1-1 1,0 1 0,1 0-1,-1 1 1,1-1-1,0 1 1,-1-1 0,1 1-1,0 0 1,0 0 0,0 0-1,0 1 1,0-1-1,1 1 1,-1 0 0,1-1-1,-1 1 1,1 0 0,-3 7-1,-4 3 13,0 1-1,1 1 0,1-1 1,-8 20-1,12-25-51,1 0 0,0 0 0,0 0 0,0 0 0,1 0 0,1 0 0,-1 0 0,1 1 0,1-1 0,0 0 0,4 17 0,-4-22 6,1 1 0,-1-1 0,1 0 0,0 0 0,0 1 0,1-1 0,-1-1 0,1 1 1,0 0-1,0-1 0,0 1 0,1-1 0,-1 0 0,1 0 0,-1 0 0,1-1 0,0 1 0,0-1 1,1 0-1,-1 0 0,0 0 0,1-1 0,-1 1 0,9 0 0,-3-1-110,0 0 0,0-1-1,0 0 1,0-1 0,0 0-1,-1 0 1,1-1 0,0 0-1,0-1 1,12-6 0,-13 6-641,-1-1 0,0 0 1,0-1-1,0 0 1,-1 0-1,13-11 0,-6 1-2291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4672,'-7'1'553,"0"1"0,1 0 0,-1 0 0,1 1 0,0 0 0,0 0 0,0 0 0,0 1 0,0-1 0,0 2 0,-6 5 0,9-7-450,1 1 1,0-1-1,-1 1 0,1-1 1,0 1-1,1 0 1,-1-1-1,1 1 1,0 0-1,-1 0 0,2 0 1,-1 0-1,0 0 1,1 0-1,0 0 1,0 1-1,0-1 1,0 0-1,1 0 0,0 0 1,1 6-1,54 162-1090,-55-169 944,0 1 0,0 0 1,-1-1-1,1 1 0,-1-1 1,0 1-1,0 0 0,0-1 0,-1 1 1,1 0-1,-1-1 0,0 1 1,0-1-1,0 1 0,0-1 1,-1 1-1,1-1 0,-1 0 0,0 0 1,0 0-1,-5 5 0,-2 2 88,-1 0-1,-1-1 0,0 0 1,-16 10-1,-9 7 1076,35-26-528,10-4-515,40-17 9,2 0-72,-1-3 0,0-1 0,-2-3 0,72-55 0,-107 70 156,0-1 0,0 0 0,18-29-1,-31 43-160,1-2 116,-18 16 911,11-6-1028,1 1-1,0-1 1,0 1 0,1 0-1,0 0 1,1 1 0,0-1-1,0 1 1,1-1 0,0 1-1,1 0 1,0 0 0,1 0-1,0 0 1,1 13 0,-1-20-19,1 0 1,-1 0-1,1-1 1,0 1-1,0 0 1,0 0-1,0-1 1,0 1-1,0-1 1,1 1-1,-1-1 1,1 1-1,0-1 1,0 0-1,0 0 1,0 0-1,0 0 1,0 0-1,0 0 1,1-1-1,-1 1 0,1-1 1,-1 1-1,1-1 1,4 1-1,-5-1 0,21-3 4,-19 1 5,1 0 0,-1 0 0,0 0-1,1 0 1,-1-1 0,0 0 0,0 0 0,0 0-1,0-1 1,0 1 0,-1-1 0,1 0-1,-1 0 1,5-5 0,0-1 7,0-1 1,-1 0 0,10-17-1,80-162 1064,-96 188-985,-1 0-76,0 1 0,0 0 0,0 0 1,0 0-1,0 0 0,0-1 0,0 1 0,0 0 1,0 0-1,0 0 0,0-1 0,0 1 0,0 0 1,0 0-1,0 0 0,0 0 0,0-1 0,0 1 1,0 0-1,0 0 0,0 0 0,1 0 0,-1-1 1,0 1-1,0 0 0,0 0 0,0 0 0,0 0 1,1 0-1,-1 0 0,0 0 0,0-1 0,0 1 1,0 0-1,1 0 0,-1 0 0,0 0 0,0 0 1,0 0-1,0 0 0,1 0 0,-1 0 0,0 0 1,0 0-1,0 0 0,0 0 0,1 0 0,-1 0 1,0 0-1,0 0 0,0 0 0,1 0 0,-1 0 1,0 1-1,0-1 0,0 0 0,0 0 0,0 0 1,1 0-1,-1 0 0,0 0 0,0 0 0,0 1 1,8 8 62,-1 0 0,-1 1 0,0 0 0,0 1 0,5 14 0,20 33-1990,-4-28-3394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1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142 236 5164,'-1'-1'431,"0"0"-1,0 0 1,0 0-1,-1 0 1,1 0-1,0 0 0,-1 0 1,1 1-1,0-1 1,-1 0-1,1 1 0,-1-1 1,1 1-1,-1 0 1,-1-1-1,-5 5-277,1-1-1,0 1 1,0 1 0,0-1-1,0 1 1,1 0 0,-1 1-1,2-1 1,-1 1 0,0 1-1,1-1 1,0 1 0,1 0-1,0 0 1,0 0 0,0 0-1,1 1 1,0 0 0,-3 10-1,4-12-157,1-1 0,-1 1 0,1-1 0,1 1 0,-1 0 0,1 0 0,0-1 0,0 1 0,1 0 0,-1 0 0,1-1 0,0 1 0,1 0 0,0-1 0,0 1 0,0-1 0,0 0 0,1 0 0,0 0 0,0 0 0,0 0 0,1 0 0,-1-1 0,1 0 0,0 0 0,0 0 0,1 0 0,7 5 0,-8-7-30,1 0 0,0 0 0,1 0 1,-1 0-1,0-1 0,0 0 0,1 0 0,-1 0 0,0-1 0,1 1 0,-1-2 0,1 1 0,-1 0 0,1-1 0,-1 0 0,0 0 0,0-1 0,8-2 0,-3 0 9,0 0 1,0-1-1,0 0 0,0-1 0,-1 0 0,0-1 0,16-13 1,-9 1 55,0 1 1,-1-2-1,-1 0 1,-1-1-1,0 0 1,-2-1 0,15-39-1,-12 20 445,-2 0 0,-2-1-1,9-65 1,-20 85 1108,-10 43-1273,-12 50-307,9 3-50,3 0 0,2 0 0,3 96 0,6-151-170,0-14 75,-1 1-1,1 0 0,1-1 0,-1 1 0,1 0 0,0-1 0,3 11 0,-3-17 140,0 0-1,-1 0 0,1 0 1,0 0-1,0 0 1,0 0-1,0 0 1,0 0-1,0 0 0,0 0 1,1 0-1,-1 1 1,0-1-1,0 1 1,2-2-1,19-12-39,1-10 17,-2 0 0,29-45 1,25-29 34,-74 96-2,1 0 1,-1 0 0,1 0 0,-1 0-1,1 1 1,0-1 0,0 0 0,0 1-1,0-1 1,0 1 0,0 0 0,0 0 0,0 0-1,0 0 1,1 0 0,-1 0 0,0 1-1,1-1 1,3 0 0,-4 2 7,0 0 0,1 1 1,-1-1-1,0 0 0,0 0 0,0 1 0,0 0 0,0-1 1,-1 1-1,1 0 0,0 0 0,-1 0 0,1 0 0,-1 0 1,0 0-1,1 2 0,14 23 81,-2 1-1,12 31 1,12 23 40,-37-79-243,1 0 1,0 0-1,0 0 0,0 0 0,0 0 1,1-1-1,-1 1 0,1-1 0,0 0 1,-1 0-1,1 0 0,0 0 0,0 0 0,0-1 1,0 1-1,1-1 0,-1 0 0,0 0 1,1 0-1,-1 0 0,5 0 0,-5-1-1353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4756,'8'0'10180,"-12"58"-9184,-17 92 0,7-63-760,2-3-395,4 2 1,5 141 0,2-217-79,1-7-802,0 3-3692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10 3424,'0'-1'266,"1"1"0,-1-1 0,0 1-1,1-1 1,-1 0 0,0 1 0,1-1 0,-1 1-1,1 0 1,-1-1 0,1 1 0,-1-1-1,1 1 1,-1 0 0,1-1 0,-1 1 0,1 0-1,0 0 1,-1-1 0,1 1 0,0 0-1,-1 0 1,1 0 0,-1 0 0,1 0 0,0 0-1,-1 0 1,1 0 0,0 0 0,-1 0-1,1 0 1,0 0 0,0 1 0,0 0-71,0 0 0,0 1 0,0-1 0,0 0 0,-1 1 0,1-1 0,0 1 0,-1-1 0,1 1 0,-1-1 0,0 1 0,0 0 0,1 2 0,-1 69-929,0-60 1736,-6 62-128,-19 101 0,-1 14-149,19-131-530,4-38-263,1 1 1,0-1-1,3 33 1,-4-22-1592,0-24-3871,-4-1 2267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3744,'0'0'7079,"6"-2"-6700,361-83 1770,51-14-2644,-397 94-112,-5 2-3654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3804,'8'0'1427,"46"-5"-30,-1-3-1,58-16 1,12-1-491,460-88 2468,-580 113-3256,1-2-103,0 1-38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0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61 4240,'0'-1'202,"-1"1"-1,1-1 0,-1 0 1,0 0-1,1 0 0,0 0 1,-1 0-1,1 1 0,-1-1 1,1 0-1,0 0 0,0 0 1,0 0-1,-1 0 0,1 0 1,0 0-1,0 0 1,0 0-1,0 0 0,1 0 1,-1 0-1,0 0 0,0 0 1,1 0-1,-1-1 0,1 0-115,1 1 0,-1-1 0,0 1 0,0 0 0,1-1 0,-1 1 0,1 0 0,-1 0 0,1 0 0,0 0 0,-1 0 0,4-1 1,6-1-68,0-1 1,1 2 0,-1-1 0,13 0-1,0 1 78,0 0-1,36 3 1,-48 0-79,-1 1-1,1 0 1,0 1 0,-1 1 0,0 0 0,1 0 0,13 8 0,-22-9-17,0-1 0,0 0 0,-1 1 0,1 0 0,0 0 0,-1 0 1,0 0-1,0 0 0,0 0 0,0 0 0,0 1 0,-1-1 1,1 1-1,-1-1 0,0 1 0,0-1 0,0 1 0,-1 0 0,1 0 1,-1-1-1,0 1 0,0 0 0,0 0 0,-1-1 0,1 1 1,-2 4-1,-1 10-1,-2 0-1,0-1 1,0 1 0,-2-1 0,0-1 0,-1 1 0,-14 21 0,-83 104-38,13-21-3833,82-105 1869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257 279 4072,'-11'-4'865,"1"1"0,0-2 0,0 1 0,0-1 0,0-1 0,1 0 0,-13-10 0,18 12-707,0 0 0,0 0 0,1-1 0,0 1 0,-1-1-1,2 0 1,-1 0 0,1 0 0,-1 0 0,1 0 0,1 0 0,-1-1 0,1 1 0,0-1 0,0 1 0,0-7 0,0-3 65,1 1 1,0-1-1,1 1 1,0-1-1,1 1 1,1-1-1,4-14 1,-6 26-172,-1 3-43,0-1 1,0 1-1,0 0 0,0 0 0,0 0 0,0-1 0,0 1 0,0 0 0,0 0 0,0 0 0,1-1 0,-1 1 0,0 0 0,0 0 0,0 0 0,0-1 1,0 1-1,0 0 0,0 0 0,1 0 0,-1 0 0,0-1 0,0 1 0,0 0 0,0 0 0,1 0 0,-1 0 0,0 0 0,0 0 0,0 0 1,1-1-1,-1 1 0,0 0 0,0 0 0,0 0 0,1 0 0,-1 0 0,0 0 0,0 0 0,1 0 0,-1 0 0,0 0 0,0 0 0,0 0 0,1 0 1,-1 1-1,0-1 0,0 0 0,0 0 0,1 0 0,-1 0 0,0 0 0,0 0 0,0 0 0,0 1 0,1-1 0,-1 0 0,0 0 0,0 0 0,0 0 1,0 0-1,0 1 0,0-1 0,1 0 0,4 8 14,0 0 0,-1 0 0,0 0 0,0 0 0,0 1 1,-1 0-1,-1-1 0,1 1 0,-1 0 0,-1 1 0,0-1 0,0 12 1,1 27 39,-7 51 0,3-67-40,-15 289-471,16-314 419,0 1 0,0 0 0,0-1 0,-1 1 0,0-1 0,-1 0 0,1 0 0,-2 0 0,1 0 0,-5 7 0,8-14 10,-3 3 14,1-1 0,0 0 0,-1 0 0,0 0 0,1-1 0,-1 1 0,0-1 0,0 1 0,0-1 0,-5 1 0,1 0-36,1 0 1,-1-1-1,0 0 0,0-1 1,0 0-1,0 0 0,1 0 1,-1-1-1,-11-2 0,10 1-82,5 2-144,-8-5-299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 4568,'-6'-2'8109,"7"2"-7980,-18 15 1362,11-9-1531,1-1-1,1 2 1,-1-1-1,1 0 1,-6 13 0,7-7 58,0 0 1,1-1 0,0 2 0,1-1 0,1 0 0,-1 0 0,2 0 0,0 0-1,0 0 1,1 0 0,1 0 0,5 16 0,5 36-306,-12-62 265,-2 1 18,1 1-1,-1-1 1,1 1-1,-1-1 1,0 0-1,0 1 1,0-1-1,-1 0 1,1 1-1,-1-1 1,0 0-1,0 0 1,0 0-1,0-1 1,0 1-1,-1 0 1,1-1-1,-1 0 1,0 1-1,0-1 1,0 0-1,-4 2 1,-1 0-386,-1 1 0,1-2 0,-1 1 0,0-1 1,0-1-1,0 0 0,-11 2 0,17-4-1834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5136,'0'0'9252,"-2"7"-8984,-11 36-308,2 0-1,2 1 1,-4 58-1,13-100-534,-2 10-894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3336,'0'0'6578,"-4"3"-6317,-16 9-40,16-9-57,-1 15 340,8 16-553,-1-30-4,19 23-81,-20-27 182,-1 0 0,1 1-1,0-1 1,0 0-1,0 0 1,0 0 0,0 0-1,0 0 1,-1 0 0,1 0-1,0 0 1,0 0-1,0 0 1,0 0 0,0-1-1,-1 1 1,1 0-1,0-1 1,0 1 0,0 0-1,-1-1 1,1 1 0,0-1-1,0 1 1,-1-1-1,1 0 1,0 1 0,-1-1-1,1 0 1,-1 1 0,1-1-1,-1 0 1,1 0-1,-1 1 1,0-1 0,1 0-1,-1 0 1,0 0 0,0 0-1,1 1 1,-1-1-1,0 0 1,0 0 0,0 0-1,0 0 1,0 0-1,0 0 1,0 1 0,-1-3-1,-9-50 427,8 47-442,2 3-157,-9-8-4986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20 4912,'11'-19'10880,"-11"52"-8915,-11 63-2341,9-80 414,-34 329-356,35-326-292,-2 35-375,-4-18-4353,2-20 2239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3368,'24'-9'712,"0"-3"-100,1-2-420,-5 4-480,4-3-340,-2-1 104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3608,'4'4'9023,"-4"-5"-8892,-1 25 3561,-8 50-4320,2-24 1464,-49 416-1391,54-449-385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4644,'1'-15'2023,"1"9"1864,2 5-3742,0-1-1,0 1 1,-1 0-1,1 0 1,0 1-1,0-1 1,0 1-1,0 0 1,0-1-1,0 2 1,0-1-1,0 0 1,0 1-1,-1 0 1,1 0-1,0 0 1,5 3-1,73 27 560,-78-29-670,2 0 28,0 1 1,1 1-1,-1-1 0,-1 1 1,1 0-1,6 6 1,-11-9-48,0 0-1,0 1 1,0-1 0,0 1 0,0-1 0,0 1-1,0-1 1,0 1 0,0 0 0,-1-1-1,1 1 1,-1 0 0,1 0 0,-1 0 0,0-1-1,0 1 1,0 0 0,0 0 0,0 0-1,0 0 1,0-1 0,0 1 0,-1 0 0,1 0-1,-1 0 1,1-1 0,-1 1 0,0 0-1,0-1 1,-2 4 0,-10 14 45,-1-1-1,-1-1 1,0 0 0,-36 29 0,-17 19-5941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16 4700,'0'0'1751,"1"-14"423,-8 12 3998,-2 6-6069,1 0-1,0 1 0,1 0 0,-1 0 0,1 1 1,0 0-1,1 0 0,-1 0 0,1 1 0,-10 14 0,2-2 34,2 0 0,-15 29 0,24-41-179,0 0 0,0 0 0,1 0 0,0 0 0,0 1 0,1-1 0,0 0 0,1 1 0,-1-1 0,2 15-1,0-20 8,0 1-1,0 0 1,0-1-1,0 1 0,1-1 1,-1 1-1,1-1 1,-1 0-1,1 0 0,0 0 1,0 1-1,0-2 1,0 1-1,0 0 0,0 0 1,1-1-1,-1 1 1,1-1-1,-1 0 0,4 2 1,-4-3-65,21-1-60,-16 0 159,-1 1 1,0-1-1,-1-1 1,1 1 0,0-1-1,0 0 1,0 0-1,-1-1 1,0 0-1,1 0 1,-1 0 0,0 0-1,0-1 1,-1 0-1,1 0 1,-1 0 0,0-1-1,0 1 1,0-1-1,3-5 1,0-2 68,-1 0-1,0 0 1,-1 0 0,0 0 0,-1-1 0,0 0 0,2-17-1,-5 27-90,-1 0 0,0 0-1,0 0 1,-1 1-1,1-1 1,-1 0 0,1 0-1,-1 0 1,0 0-1,0 0 1,-1 1 0,1-1-1,0 0 1,-1 1-1,1-1 1,-1 1-1,0-1 1,0 1 0,0 0-1,0 0 1,0 0-1,-4-2 1,3 2-327,-1 3-1255,-11 0 884,10 0-2216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17 4588,'0'0'205,"0"-1"-1,0 1 0,0-1 0,1 1 0,-1 0 0,0-1 1,0 1-1,0-1 0,0 1 0,0-1 0,0 1 1,0-1-1,0 1 0,0 0 0,0-1 0,0 1 0,0-1 1,0 1-1,0-1 0,0 1 0,0-1 0,-1 1 0,1 0 1,0-1-1,0 1 0,0-1 0,-1 1 0,1 0 1,0-1-1,-1 1 0,1 0 0,-1-1 0,-15-1 1417,-19 9-1253,29-4-313,0-1 1,0 1 0,0 0 0,0 0 0,0 1 0,1-1 0,-1 1 0,1 1 0,0-1 0,0 1 0,1-1 0,-1 2 0,1-1 0,0 0 0,1 1 0,-1 0 0,1-1 0,0 1 0,0 1 0,1-1-1,0 0 1,0 1 0,0-1 0,1 1 0,0-1 0,1 1 0,-1 0 0,1-1 0,0 1 0,1 0 0,-1-1 0,1 1 0,1-1 0,-1 1 0,5 8 0,6 18-433,-8-23 165,0 0 0,-1 0 0,0 1 1,2 17-1,-4-25 156,-1 1 0,0-1 0,0 1 0,-1 0 0,1-1 0,-1 1 0,0 0 1,0-1-1,0 0 0,0 1 0,0-1 0,-1 1 0,0-1 0,1 0 0,-1 0 0,0 0 0,-1 0 0,-2 3 1,-46 36-272,49-41 366,7-6-30,-1 0 0,1 0-1,0 0 1,0 1 0,1 0 0,-1 0-1,1 1 1,7-4 0,76-42-81,-25 15 50,-19 8-15,-13 9 40,-2-1 0,0-2 0,-1-1 0,33-30 0,-60 48 91,0 0 0,0 0 0,0 0 0,0-1 0,0 1 0,0-1 0,-1 1 0,0-1 0,0 0 0,0 1 0,0-1 0,0 0 1,0-7-1,-1 9 292,-2-1-265,0 0 0,1 1 0,-1-1 0,0 1 1,-1-1-1,1 1 0,0 0 0,-4-3 0,3 5-103,0 0 0,0 0 0,-1 1 0,1 0 0,0 0-1,0-1 1,1 2 0,-1-1 0,0 0 0,0 1 0,0-1-1,1 1 1,-1 0 0,1-1 0,-1 1 0,1 1 0,0-1-1,0 0 1,0 1 0,0-1 0,0 1 0,0-1-1,1 1 1,-1 0 0,1 0 0,0-1 0,0 1 0,0 0-1,0 0 1,0 0 0,1 0 0,-1 1 0,1 2 0,-1 12-164,2-1 0,0 1 0,0-1 0,8 31 0,-5-27-211,-3-16 298,-1-1 0,0 0 0,0 0 0,0 1 0,-1-1 1,1 0-1,-1 0 0,0 0 0,0 0 0,-1 0 0,1 0 0,-1 0 1,0 0-1,0 0 0,0 0 0,0-1 0,-1 1 0,-5 5 1,-3 2-49,0 0 0,-1-1 1,-19 13-1,27-20 83,2-1-21,2-2 36,1 0 1,-1 1-1,0-1 1,1 0 0,-1 1-1,0-1 1,1 0 0,-1 1-1,1-1 1,-1 0-1,0 1 1,1-1 0,-1 0-1,1 0 1,-1 0-1,1 0 1,-1 1 0,1-1-1,-1 0 1,1 0 0,-1 0-1,1 0 1,-1 0-1,1 0 1,0 0 0,-1 0-1,1-1 1,-1 1 0,1 0-1,-1 0 1,0 0-1,1 0 1,-1-1 0,1 1-1,38-12-59,41-21 64,-47 16 25,79-45-73,-101 55 141,0 0 0,-1-1 1,0 0-1,-1-1 0,0 0 0,0-1 1,12-17-1,-14 14 477,-1 0 1,0 0 0,5-17-1,-4 10 349,-6 17-460,0 10-433,3 4-359,21 94 710,-17-38-7535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0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3392,'-6'-1'8660,"9"18"-8829,23 111 431,-18-36-4825,-8-74 2433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4992,'0'0'7489,"2"7"-7090,2 20-77,-2 1 0,-1 0 0,-1 0-1,-1 0 1,-6 36 0,2-12-41,-6 146-505,11-195 161,1 15-240,-1-18 301,0 0-1,0 1 1,1-1-1,-1 0 1,0 0-1,0 1 1,1-1-1,-1 0 1,0 0-1,1 1 1,-1-1-1,0 0 1,1 0 0,-1 0-1,0 0 1,1 0-1,-1 1 1,0-1-1,1 0 1,-1 0-1,1 0 1,-1 0-1,0 0 1,1 0-1,-1 0 1,0 0 0,1 0-1,-1 0 1,0-1-1,1 1 1,-1 0-1,1 0 1,-1 0-1,0 0 1,1-1-1,-1 1 1,0 0 0,0 0-1,1 0 1,-1-1-1,0 1 1,1 0-1,-1-1 1,0 1-1,0 0 1,0 0-1,1-1 1,-1 1-1,0-1 1,22-28 92,11-32 370,0 1 529,-32 58-852,4-2-53,-4 3-77,-1 1 0,0 0 0,0-1 0,0 1 1,0 0-1,0-1 0,1 1 0,-1 0 0,0-1 1,0 1-1,1 0 0,-1-1 0,0 1 0,1 0 1,-1-1-1,0 1 0,1 0 0,-1 0 0,0 0 0,1-1 1,-1 1-1,0 0 0,1 0 0,-1 0 0,0 0 1,1 0-1,-1 0 0,1 0 0,-1-1 0,1 1 0,6 1 11,1 0-1,-1 0 1,0 0-1,0 1 1,0 0-1,0 1 1,0-1-1,0 1 0,0 0 1,-1 1-1,0 0 1,1 0-1,-2 0 1,1 1-1,0 0 0,-1 0 1,0 0-1,0 1 1,7 10-1,-11-14-21,0 0 0,-1 1 0,1-1 0,0 1-1,-1-1 1,0 1 0,1-1 0,-1 1 0,0-1 0,0 1 0,-1-1-1,1 1 1,0-1 0,-1 1 0,1-1 0,-1 0 0,0 1-1,0-1 1,-2 5 0,-1 0-99,0 0-1,0-1 1,0 1-1,-11 11 0,-25 19-811,10-19-4013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0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4368,'1'2'7167,"0"4"-3703,-8 59-3117,0-29-74,-6 22 347,-9 105-1,21-142-576,1 0-1,1-1 1,1 1-1,0-1 1,2 1-1,1-1 1,0 0-1,16 37 1,-18-50-64,0-1 0,0 0 0,1-1 0,0 1 0,0-1 0,0 1 0,1-1 0,0 0 0,0-1 0,0 1 0,0-1 0,1 0 0,0 0 0,0-1 0,0 0 1,0 0-1,0 0 0,1-1 0,-1 0 0,1 0 0,-1 0 0,1-1 0,0 0 0,0-1 0,7 1 0,-5-1 14,0-1 0,0 0 0,0 0 0,0-1 0,0 0 0,0 0 0,-1-1 0,1-1 1,-1 1-1,0-1 0,1-1 0,-2 1 0,1-1 0,-1-1 0,1 1 0,-2-1 0,1-1 0,7-8 0,2-5 21,-1 0-1,-1-1 0,-1-1 1,18-42-1,-26 54 2,-2 0 0,0-1 1,0 1-1,0 0 0,-2-1 0,1 0 1,-1 1-1,-1-1 0,0 0 0,0 1 1,-1-1-1,0 0 0,-6-19 0,7 29-11,0 0 0,0 0 0,-1 0 0,1 0 0,0 0-1,0 0 1,-1 0 0,1 1 0,-1-1 0,1 0 0,-1 0 0,1 0-1,-1 0 1,0 1 0,1-1 0,-1 0 0,0 1 0,0-1 0,1 0-1,-1 1 1,0-1 0,0 1 0,0-1 0,0 1 0,0 0 0,0-1-1,0 1 1,0 0 0,-1-1 0,0 2 1,0-1 1,0 1-1,0 0 1,0-1-1,0 1 1,1 0-1,-1 0 1,0 0-1,1 1 1,-1-1-1,0 0 1,1 0-1,-3 4 1,-3 3 2,0 0 1,1 1 0,0 0 0,-7 16 0,7-11-1,1 0-1,0 1 1,1 0 0,1 0-1,1 0 1,0 0 0,0 16-1,2-22-59,0 0 0,0 0-1,1 0 1,1 0 0,-1 0-1,1 0 1,1 0 0,0-1-1,0 1 1,0-1 0,1 0-1,10 15 1,13-1-1175,-17-19-3380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94 3148,'0'0'6718,"3"7"-6409,-3-7-247,0 0 0,0 0-1,0 0 1,0 0 0,0-1-1,0 1 1,0 0 0,0 0-1,0 0 1,0 0 0,0 0-1,1 0 1,-1 0 0,0 0-1,0 0 1,0 0 0,0 0-1,0 0 1,0 0 0,0-1-1,0 1 1,1 0 0,-1 0-1,0 0 1,0 0 0,0 0-1,0 0 1,0 0 0,0 0-1,0 0 1,1 0 0,-1 0-1,0 0 1,0 0 0,0 1-1,0-1 1,0 0-1,0 0 1,0 0 0,0 0-1,1 0 1,-1 0 0,0 0-1,0 0 1,0 0 0,0 0-1,0 0 1,0 0 0,0 0-1,0 1 1,0-1 0,0 0-1,0 0 1,0 0 0,1 0-1,-1 0 1,0 0 0,0 0-1,0 0 1,0 1 0,0-1-1,0 0 1,0 0 0,0 0-1,0 0 1,0 0 0,6-16 16,-4 12-6,3-15 178,-4 9-198,0 7 27,-1-1-1,0 1 0,1 0 1,-1 0-1,0 0 0,0-1 1,-1 1-1,1 0 0,-1 0 1,1 0-1,-1 0 0,0-1 1,-2-4-1,1 6-43,-2 3 2,-7 0-29,-1 2 0,0-1 0,1 2 0,0 0 0,0 0 0,0 1 0,0 0 0,1 1 0,-1 0 0,2 0 0,-1 1 0,1 1 0,0-1 0,0 2 0,-7 9-1,5-8 0,9-8-6,1 0 1,-1 0 0,0 0-1,1 0 1,-1 1 0,1-1 0,-1 0-1,1 1 1,0-1 0,0 1-1,0-1 1,0 1 0,1-1 0,-1 1-1,1 0 1,0-1 0,-1 1-1,1 4 1,0-2 0,-1 0 0,1-1 0,0 1 0,0 0 0,1 0 0,-1 0 0,1-1-1,0 1 1,0 0 0,1-1 0,-1 1 0,1-1 0,0 0 0,0 1 0,1-1 0,-1 0 0,6 6 0,3 2-2,0-1 1,1 0 0,25 18 0,-25-21-111,-1 1 1,0 0-1,-1 1 0,19 21 0,-28-30 72,1 1 1,-1 0-1,0 0 0,0 0 0,0 1 0,0-1 0,0 0 0,0 0 0,-1 0 0,1 1 0,-1-1 0,1 0 0,-1 1 0,0-1 0,0 0 0,0 1 0,0-1 0,-1 0 0,1 1 0,-1-1 0,-1 4 0,0-2 23,0 0-1,0 0 1,-1 0 0,0 0-1,1-1 1,-1 1-1,-1-1 1,1 0 0,0 1-1,-6 2 1,-5 3 96,0 0 0,0-2 0,0 1 1,-1-2-1,-19 6 0,3-5 403,-56 7-1,85-14-618,-12-5-1871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27 3888,'0'0'3789,"-2"-18"-675,-2 9 4229,-4 64-6996,1 1 0,3 97 0,-4 34-950,7-132-216,0-9-1620,-2-18-2213,1-15 1387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23 167 3444,'0'0'1836,"-14"-6"1448,14 6-3185,-1-1-1,1 1 1,0 0-1,-1 0 1,1 0-1,-1 0 1,1-1-1,0 1 1,-1 0-1,1 0 1,-1 0-1,1-1 1,0 1-1,-1 0 1,1-1-1,0 1 1,0 0-1,-1-1 1,1 1-1,0-1 1,0 1-1,0 0 1,-1-1-1,1 1 1,0-1-1,0 1 1,0 0-1,0-1 1,0 1-1,0-1 1,0 1-1,0-1 1,0 1-1,0 0 1,0-1-1,0 1 1,0-1-1,0 0 1,11-9-20,1 0-1,0 0 1,0 1 0,0 1 0,26-13 0,79-30-2609,-75 34 237,-19 6-30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10 102 4424,'0'0'4395,"-9"-7"-3402,10 1 2650,1 3-3594,1 1 0,-1-1 0,1 1 1,0 0-1,0 0 0,0 0 1,0 0-1,0 1 0,0-1 1,0 1-1,0 0 0,1 0 0,-1 0 1,6-1-1,-5 2 54,1 0-9,3 2-108,0 0 0,1 0 0,-1 1-1,-1 0 1,1 0 0,0 0 0,-1 1 0,1 1 0,-1-1 0,0 1 0,-1 0 0,1 1 0,-1-1 0,0 1 0,0 1 0,-1-1 0,0 1 0,0 0 0,-1 0 0,1 0 0,-1 1 0,-1-1 0,0 1-1,0 0 1,0 0 0,-1 0 0,1 12 0,-2-14-106,0 0 0,-1 1 0,0-1 0,0 1 0,0-1 1,-1 0-1,0 1 0,0-1 0,-1 0 0,0 0 0,0 0 0,0 0 0,-5 9 0,6-13 14,-2 1-2,3-3 102,0 0 0,0 1 0,-1-1-1,1 0 1,0 1 0,0-1 0,0 0 0,0 0 0,0 0 0,0 1 0,-1-1 0,1 0 0,0 0 0,0 0 0,0 1-1,-1-1 1,1 0 0,0 0 0,0 0 0,0 0 0,-1 1 0,1-1 0,0 0 0,0 0 0,-1 0 0,1 0 0,0 0 0,0 0-1,-1 0 1,1 0 0,0 0 0,-1 0 0,1 0 0,0 0 0,0 0 0,-1 0 0,1 0 0,0 0 0,0 0 0,-1 0 0,1 0-1,0-1 1,0 1 0,-1 0 0,1 0 0,0 0 0,0 0 0,0 0 0,-1-1 0,1 1 0,-1-1 1,0 0 2,-1 0 0,0-1 0,1 1 0,0 0 0,-1-1 0,1 0 0,0 1 0,0-1 0,0 0 0,0 0 0,0 1 0,-1-3 0,3-5-10,0 0-1,1 0 1,0 1 0,1-1-1,0 1 1,0 0-1,0 0 1,1 0-1,0 0 1,1 0-1,7-8 1,11-14-214,30-32 0,-40 48 150,-4 4 70,1 0 1,0 1-1,15-11 1,-23 18 90,8-9 347,-10 10-396,0 1 0,1 0 0,-1 0 0,0-1 0,0 1 0,1 0 0,-1 0 0,0-1 0,1 1 0,-1 0 0,0 0 0,1 0 0,-1 0 1,0 0-1,1-1 0,-1 1 0,0 0 0,1 0 0,-1 0 0,0 0 0,1 0 0,-1 0 0,0 0 0,1 0 0,-1 0 0,1 0 0,-1 0 0,0 0 0,1 1 0,-1-1 0,0 0 0,1 0 0,-1 0 1,0 0-1,1 1 0,-1-1 0,0 0 0,0 0 0,1 1 0,-1-1 0,4 14 44,0 1 1,-2-1-1,1 1 1,-1 24-1,-1-21-127,0 0-1,2 0 1,0 0 0,5 19-1,-6-34 18,-1-1 0,0 1 0,1 0 0,0 0 0,0-1-1,-1 1 1,2-1 0,-1 0 0,0 1 0,0-1 0,1 0 0,-1 0 0,1 0-1,-1-1 1,1 1 0,0-1 0,0 1 0,3 0 0,-4-1-3,4-3-108,0 1 130,-4 0 8,1 1 0,-1 0 0,0-1 1,0 0-1,0 1 0,-1-1 0,1 0 0,0 0 0,0 0 0,0 0 1,-1 0-1,3-2 0,0 0-3,0 0 0,0 0 1,-1 0-1,0 0 0,1-1 1,-1 0-1,-1 1 0,1-1 1,3-6-1,7-11 120,1-2 102,-2-1 0,14-35 0,13-24 1066,-38 81-1052,1-2-70,-2 4-140,0-1 1,-1 1-1,1 0 1,0 0-1,0-1 1,0 1-1,0 0 0,0-1 1,0 1-1,0 0 1,0-1-1,0 1 1,0 0-1,0 0 1,0-1-1,1 1 1,-1 0-1,0-1 1,0 1-1,0 0 1,0 0-1,0-1 0,1 1 1,-1 0-1,0 0 1,0 0-1,0-1 1,1 1-1,-1 0 1,0 0-1,0 0 1,0-1-1,1 1 1,-1 0-1,0 0 0,1 0 1,-1 0-1,0 0 1,0 0-1,1 0 1,-1 0-1,0 0 1,1-1-1,-1 1 1,0 0-1,0 0 1,1 1-1,-1-1 1,0 0-1,1 0 0,-1 0 1,1 0-1,6 10 32,-1 1 1,1-1-1,-1 1 0,6 18 0,9 16-654,-17-34 216,9 18-572,0-10-3400,-2-7 1447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75 167 3124,'0'0'3298,"0"-4"-2093,-1-11-217,1 11 2282,0 4-3221,0-1 0,-1 1 0,1-1-1,0 1 1,0 0 0,-1-1 0,1 1 0,0-1 0,-1 1-1,1 0 1,0-1 0,-1 1 0,1 0 0,-1 0-1,1-1 1,0 1 0,-1 0 0,1 0 0,-1 0 0,1 0-1,-1-1 1,1 1 0,-1 0 0,1 0 0,-1 0 0,1 0-1,-1 0 1,1 0 0,0 0 0,-1 0 0,1 0-1,-1 1 1,1-1 0,-1 0 0,1 0 0,-1 0 0,1 0-1,-1 1 1,-5 5-4,1-1-1,0 1 0,0 0 0,0 1 1,1-1-1,0 1 0,0 0 0,1 0 1,0 0-1,0 1 0,0-1 0,1 1 1,0 0-1,1-1 0,0 1 0,0 0 1,1 0-1,0 0 0,0-1 0,3 17 1,-3-21-103,1 1 0,0-1 0,0 1 0,0-1 0,0 1 0,0-1 0,1 1 0,0-1 0,0 0 0,0 0 0,0 0 0,0 0 0,0 0 0,1-1 0,0 1 0,-1-1 0,1 1 0,0-1 0,0 0 0,0 0 0,5 2 0,-1-1-61,-1 0 1,1 0 0,0-1-1,0 0 1,0 0 0,0-1-1,0 0 1,0 0 0,0-1-1,12 0 1,-1-1 5,-1-2 0,0 1 0,0-2 0,0-1 0,0 0 0,29-13 0,-36 12 124,0 0 0,-1 0 0,1 0 0,-1-1 0,0-1 0,-1 0 0,0 0 0,0 0 0,-1-1 0,0 0 1,0-1-1,5-10 0,-2 0 295,-1-1 0,-1 0 1,-1-1-1,-1 1 0,5-32 1,-4 15 323,-7-4 2389,17 239-3171,8-57-6944,-21-121 4156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3712,'0'0'3640,"3"-4"-3107,1-1-351,1 0-1,0 0 0,0 0 0,0 1 1,1 0-1,-1 0 0,1 0 0,0 1 0,12-5 1,71-23 490,-37 15-379,35-11-25,-52 17 118,66-27-1,-99 36-219,28-16 1778,-30 17-1933,0 0 0,0-1 1,0 1-1,1 0 0,-1 0 1,0 0-1,0 0 0,0 0 0,0 0 1,0 0-1,0 0 0,0 0 0,0 0 1,0 0-1,0-1 0,0 1 1,0 0-1,1 0 0,-1 0 0,0 0 1,0 0-1,0 0 0,0 0 1,0 0-1,0 0 0,0 0 0,0 0 1,1 0-1,-1 0 0,0 0 0,0 0 1,0 0-1,0 0 0,0 0 1,0 0-1,0 0 0,0 0 0,1 0 1,-1 0-1,0 1 0,0-1 0,0 0 1,0 0-1,0 0 0,0 0 1,0 0-1,0 0 0,0 0 0,0 0 1,0 0-1,0 0 0,1 0 0,-1 0 1,0 1-1,0-1 0,0 0 1,0 0-1,0 0 0,0 0 0,0 0 1,0 0-1,0 0 0,0 0 0,0 1 1,0-1-1,0 0 0,0 0 1,0 0-1,0 0 0,-2 15 87,-2 29-76,4-32-4,0-8-37,1 0 1,-1 0 0,0 0-1,1 0 1,0 0 0,0 0-1,0-1 1,1 1 0,-1 0 0,1 0-1,0-1 1,0 1 0,0-1-1,0 0 1,1 1 0,-1-1-1,1 0 1,0-1 0,0 1-1,0 0 1,0-1 0,1 0-1,-1 1 1,0-1 0,1-1 0,0 1-1,-1 0 1,1-1 0,0 0-1,0 0 1,7 1 0,-9-1-24,26-4-89,-18-3 136,-1 1 0,0-2 0,0 1 0,-1-1 0,0 0 0,0-1 0,0 0 0,-1 0-1,-1 0 1,11-17 0,-6 5 233,0 0 1,-1-1-1,-1-1 0,7-22 0,-16 41-64,2-6-128,-2 9-31,0 0-1,0 0 1,0 1-1,1-1 1,-1 0-1,0 0 1,0 0-1,0 0 1,0 0-1,0 0 1,0 1-1,0-1 1,0 0-1,0 0 1,0 0-1,0 0 1,1 0-1,-1 0 1,0 0-1,0 0 1,0 1-1,0-1 1,0 0-1,0 0 1,1 0-1,-1 0 1,0 0-1,0 0 1,0 0 0,0 0-1,0 0 1,0 0-1,1 0 1,-1 0-1,0 0 1,0 0-1,0 0 1,0 0-1,0 0 1,1 0-1,-1 0 1,0 0-1,0 0 1,0-1-1,0 1 1,0 0-1,0 0 1,1 0-1,-1 0 1,0 0-1,0 0 1,0 0-1,0 0 1,0 0-1,0-1 1,0 1-1,0 0 1,5 12 38,5 14-19,24 46 0,-30-65-87,0 0 0,1 0 1,0 0-1,0-1 0,0 0 1,1 0-1,0 0 0,0-1 0,1 0 1,-1 0-1,11 5 0,-15-9-15,12-1-87,-11 1 137,1-1 1,-1 1-1,0-1 1,1 0 0,-1 0-1,1 0 1,-1-1-1,0 1 1,0-1 0,1 0-1,-1 0 1,0 0 0,0 0-1,0 0 1,0-1-1,0 1 1,0-1 0,0 0-1,0 0 1,-1 0-1,1 0 1,-1-1 0,1 1-1,-1-1 1,0 1 0,0-1-1,0 0 1,2-4-1,3-8-20,0 0 0,8-29-1,9-19-28,-21 56 81,0 2 0,1-1 0,0 0 0,0 1 0,0-1 0,1 1 0,0 0 0,0 1 0,0-1 0,0 1 0,1 0 0,-1 0 0,1 1 0,0 0 0,0 0 0,1 0 0,-1 0 0,0 1 0,1 0 0,11-1 0,-15 3 56,1 0-1,-1 1-51,0-1 1,0 1-1,0-1 0,-1 1 0,1 0 1,0 0-1,-1 0 0,1 0 1,-1 1-1,1-1 0,-1 1 0,1 0 1,-1 0-1,0-1 0,0 1 1,0 1-1,0-1 0,0 0 0,0 0 1,-1 1-1,1-1 0,-1 1 1,2 4-1,7 19 32,12 50-1,-2-3-547,-18-68 378,0 0 0,0 0 1,1 0-1,-1 0 0,1 0 0,0 0 0,1-1 1,-1 0-1,1 0 0,0 0 0,0 0 0,0 0 1,0-1-1,0 1 0,8 3 0,-8-4-10,0-1 58,0 0 0,1-1 0,-1 1 0,1-1 0,-1 1-1,1-1 1,-1-1 0,1 1 0,0-1 0,-1 0 0,1 0 0,0 0 0,-1 0-1,1-1 1,8-2 0,0 0 3,1-1 1,-1 0-1,23-12 0,-24 10 66,0-1-1,-1 0 0,0-1 0,0 0 0,-1 0 1,0-1-1,-1-1 0,12-13 0,-16 16 63,-1 0-1,1 0 0,-1-1 1,-1 1-1,1-1 1,-1 1-1,-1-1 1,1 0-1,-1 0 0,-1-1 1,0 1-1,0 0 1,0 0-1,-2-12 0,1 17 72,-4-23 279,3 25-386,0 1-1,0-1 0,0 1 1,0-1-1,-1 1 0,1 0 1,0-1-1,0 1 0,0 0 1,0 0-1,-1 0 1,1 0-1,0 0 0,0 0 1,0 0-1,-1 0 0,1 0 1,0 0-1,0 1 0,0-1 1,0 1-1,0-1 0,-1 1 1,1-1-1,0 1 1,0-1-1,0 1 0,0 0 1,1 0-1,-1 0 0,-1 1 1,-3 1-112,3-1 100,0 1-1,0-1 1,0 1 0,0 0-1,1-1 1,-1 1 0,1 0-1,-1 0 1,1 0 0,0 0-1,1 0 1,-1 1 0,0-1-1,1 0 1,0 0 0,-1 0-1,1 1 1,1-1 0,-1 0-1,1 4 1,-1-2-21,1 0 0,0-1 0,0 1 0,0-1 0,0 1 1,1-1-1,0 0 0,0 1 0,0-1 0,0 0 0,0 0 0,1 0 0,0-1 0,0 1 0,0-1 0,0 1 1,1-1-1,-1 0 0,1 0 0,0-1 0,0 1 0,0-1 0,0 0 0,0 0 0,0 0 0,1 0 0,-1-1 1,8 2-1,-5-2 28,0-1 1,1 0 0,-1 0 0,1 0-1,-1-1 1,0-1 0,1 1 0,-1-1 0,0 0-1,0 0 1,0-1 0,-1 0 0,1 0-1,0-1 1,-1 0 0,0 0 0,0-1-1,0 1 1,-1-1 0,8-8 0,-4 2 259,0 0-1,-1-1 1,-1 0 0,0 0-1,0-1 1,-1 0 0,-1 0 0,0 0-1,5-22 1,-10 33-85,1 1-131,-1 0 0,0-1 0,0 1 0,0 0 0,0-1 0,1 1-1,-1 0 1,1 0 0,-1 0 0,1 0 0,-1-1 0,1 1 0,0 0 0,0 0 0,-1 0 0,1 0 0,0 0 0,1-1 0,27 31-230,-2 1 1,-1 1 0,-1 1 0,26 46 0,-49-75 142,-1 0 0,1 0 0,-1 0 0,0 0 0,0 0 0,0 0 0,-1 1 1,1-1-1,0 0 0,-1 0 0,0 1 0,0-1 0,0 0 0,-1 1 0,1-1 0,-1 0 1,1 1-1,-1-1 0,0 0 0,0 0 0,-1 0 0,1 0 0,0 0 0,-1 0 0,0 0 1,0-1-1,0 1 0,0 0 0,0-1 0,-1 0 0,1 1 0,-1-1 0,1 0 0,-1 0 1,-3 1-1,-6 5-543,0-2-1,-1 1 1,1-2 0,-1 0 0,-1 0 0,-23 5-1,29-10-2085,-11-1-373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2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3828,'0'4'10536,"-4"24"-10495,-3-6 91,0 0 0,-2 0 0,-1-1 0,0 0 0,-14 20 0,-7 13-473,4-7-950,14-30-2694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 3776,'0'0'1695,"-4"-13"1461,2 7-743,0 9-158,-2 82-1495,4 0 0,12 89 0,-10-156-715,-1 4 12,2 0 1,0-1-1,1 1 0,11 29 1,-15-49-32,8-20-15,-5 15-11,-1 0 0,0 0 0,0 0 0,-1-1 0,1 1 0,-1-1 0,1 1 0,-1-1 1,0 1-1,0-6 0,1 0 1,0-2-2,1-1 0,0 1 0,1 0 0,6-14 0,-9 22-2,0 1 1,0-1-1,1 0 0,-1 1 1,0-1-1,1 1 0,0 0 1,-1-1-1,1 1 0,0 0 1,0 0-1,0 0 1,4-2-1,-5 3 2,1 1-1,-1-1 1,1 1 0,-1-1 0,1 1-1,-1-1 1,1 1 0,-1 0 0,1 0-1,-1 0 1,1 0 0,-1 0 0,1 0-1,-1 0 1,1 0 0,-1 1 0,1-1-1,1 1 1,5 3 2,-1 0 0,-1 0 0,1 1 0,0 0 1,-1 0-1,0 0 0,9 12 0,-11-13-4,0-1-1,-1 1 1,0 0 0,0 0 0,0 1 0,-1-1-1,1 0 1,-1 1 0,0 0 0,0-1 0,-1 1 0,1 0-1,-1 0 1,0 0 0,-1 0 0,1 5 0,-1-3-30,-1-1 0,0 0 0,-1 1 0,1-1 0,-1 0 0,0 0 0,-1 0 0,1 0 0,-1 0 0,-1-1 0,1 1 0,-6 6 0,-8 9-587,-1-1-1,-1-1 1,0-1 0,-30 22-1,46-37 431,1-1-134,-4 3-2812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0 192 3804,'0'0'764</inkml:trace>
  <inkml:trace contextRef="#ctx0" brushRef="#br0" timeOffset="1">351 1 3148,'19'56'7892,"52"167"-6549,-68-210-1298,33 114-486,24 165 0,-59-260-2814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18 3668,'0'0'2056,"-6"-14"343,2 11 1253,2 3-3575,0 0-1,1 0 1,-1 1-1,1-1 0,-1 1 1,0-1-1,1 1 1,-1 0-1,1-1 1,0 1-1,-1 0 1,1 0-1,-1 0 1,1 0-1,0 0 1,0 0-1,0 0 1,0 1-1,0-1 1,0 0-1,0 1 1,0-1-1,0 1 1,1-1-1,-1 1 1,0-1-1,1 1 0,-1-1 1,1 1-1,0-1 1,0 1-1,-1 0 1,1-1-1,0 1 1,0 0-1,0-1 1,1 3-1,-1 1-12,0 1 0,1-1 0,0 1 0,0-1 0,0 1 0,1-1 0,-1 1 0,1-1 0,1 0 0,4 9 0,-2-8-64,1 1 1,0-1-1,0 0 0,0-1 1,1 1-1,0-1 1,0 0-1,0-1 1,1 0-1,0 0 0,0-1 1,-1 0-1,16 4 1,-18-6 20,-1 0 1,0 0-1,0 0 0,1-1 1,-1 1-1,0-1 1,1 0-1,-1-1 1,0 1-1,1-1 0,-1 1 1,0-1-1,0-1 1,1 1-1,-1-1 1,0 1-1,0-1 0,-1 0 1,1-1-1,0 1 1,-1-1-1,1 1 0,-1-1 1,0 0-1,0 0 1,0-1-1,0 1 1,-1 0-1,4-6 0,38-96 1982,-43 103-1814,0-1 49,2-4-275,-2 12 1016,-2 11-967,-1 42 39,2 1 1,13 97-1,1-92-217,-5-25-6,-2 0-1,3 49 0,-9-78 135,-1 0 1,0 0-1,-1 0 0,0-1 1,0 1-1,-1 0 0,-1 0 1,1-1-1,-2 1 0,1-1 1,-1 0-1,-1 0 0,-10 16 1,8-16-38,-1-1 1,0-1 0,0 1 0,0-1-1,-1-1 1,0 0 0,-1 0-1,1 0 1,-15 5 0,7-5-1006,0 0 0,0 0 0,0-2 0,-1 0-1,-20 1 1,12-3-2347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36 4180,'-12'-32'7052,"7"31"-6891,-1 0-1,1 0 1,0 1-1,-1 0 0,1 0 1,-1 0-1,1 0 0,-1 1 1,1 0-1,-1 0 1,1 0-1,0 1 0,-9 4 1,-1 0 112,0 1 0,1 0 0,-20 15 1,32-21-246,0 1 0,1 0 0,-1 0 0,0 0 1,1 0-1,-1 0 0,1 0 0,0 0 0,0 0 1,0 1-1,0-1 0,0 0 0,0 1 0,0-1 1,1 0-1,0 1 0,-1-1 0,1 1 0,0-1 0,0 4 1,0-1 0,1 0 1,-1-1-1,1 1 1,0 0-1,0-1 1,1 1-1,-1-1 1,1 0 0,5 9-1,4 1-10,1 1-1,1-2 1,1 0-1,0 0 1,0-1 0,1-1-1,20 11 1,42 34-339,-76-55 327,-1 0 1,0 1-1,1-1 1,-1 0-1,0 0 1,1 0 0,-1 0-1,0 0 1,0 1-1,0-1 1,0 0-1,0 0 1,0 0-1,0 0 1,0 1-1,-1-1 1,1 0 0,0 0-1,-1 0 1,1 0-1,-1 0 1,1 0-1,-1 0 1,0 0-1,1 0 1,-1 0-1,0 0 1,0 0 0,-1 1-1,2-1-18,-6 4 65,0 0 0,-1 0 0,1 0 0,-1-1 0,1 0 0,-1 0 0,0-1 0,-1 0 0,1 0 0,-1 0 0,1-1 0,-1 0 0,-8 0 0,1 2 23,-8 1 16,0 0 0,-38 1 0,59-6-291,-14 0-2001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3988,'0'-9'8075,"3"15"-3446,9 36-2426,15 61-3016,-14-37 729,-3 0 0,-2 1 0,-4 0 0,-4 89 0,-2-125-548,1-8-1059,-1-4-2807,2-10 1170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4020,'-1'0'297,"1"-1"-1,-1 0 1,1 0 0,-1 0-1,1 1 1,0-1-1,-1 0 1,1 0-1,0 0 1,0 0-1,-1 0 1,1 0-1,0 0 1,0 0 0,0 0-1,0 0 1,0 1-1,0-1 1,1 0-1,-1 0 1,0 0-1,0 0 1,1 0-1,0-1 1,0 1-170,0 0 0,0 1 0,0-1 1,0 0-1,0 1 0,0-1 0,0 1 0,0-1 0,0 1 1,0 0-1,0-1 0,1 1 0,-1 0 0,0 0 1,0 0-1,3 0 0,59 10-945,-51-8 1523,11 3-598,0 0 0,-1 1 1,1 1-1,-1 1 0,-1 1 1,0 1-1,35 23 0,-54-32-100,0 0-1,-1 0 0,1 1 0,-1-1 0,0 0 1,1 1-1,-1-1 0,0 1 0,0 0 0,0-1 1,0 1-1,0 0 0,0 0 0,-1-1 1,1 1-1,-1 0 0,1 0 0,-1 0 0,1 0 1,-1 0-1,0 3 0,-1-2 2,1 1 1,-1-1-1,0 0 0,0 1 0,0-1 1,-1 0-1,1 0 0,-1 0 0,0 0 1,0 0-1,-3 3 0,-7 7-122,0 0 0,-1-1 0,-27 18 1,30-22-128,-2 3-267,-2 1-431,2-5-2524,2-2 797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4 390 4540,'-2'14'8754,"1"22"-7188,1-31-1599,0-1-1,1 1 1,-1-1 0,1 1 0,0-1 0,0 1 0,1-1 0,-1 0 0,1 1 0,0-1 0,0 0 0,1 0 0,-1 0 0,1-1 0,0 1 0,0-1-1,0 1 1,4 3 0,0-3 4,-1 0 0,1 0 0,-1-1-1,1 0 1,0 0 0,0-1 0,0 0 0,1 0-1,-1-1 1,1 1 0,14-1 0,-19-1-3,22-7-20,-19 7 49,18-15-34,-16 8 115,0-1-1,0 0 1,-1 0 0,0-1-1,0 0 1,-1 0-1,0 0 1,-1-1-1,8-19 1,-4 11 294,-8 16-232,3-18 420,4 28-238,11 36-210,-16-36-173,0 0-7,1-1 0,0 0-1,0 0 1,1 0 0,0-1 0,0 1 0,0-1-1,1-1 1,0 1 0,0-1 0,0 0-1,1 0 1,0 0 0,0-1 0,0 0-1,0-1 1,1 0 0,-1 0 0,1 0 0,0-1-1,15 2 1,-10-2-16,1 0 0,-1-2 1,1 1-1,0-2 0,-1 0 0,1 0 0,-1-2 0,0 1 1,0-2-1,0 0 0,0 0 0,14-7 0,-17 5 76,1-1-1,-1 0 0,0 0 0,-1-1 1,0 0-1,0-1 0,0 1 1,-1-2-1,-1 1 0,0-1 1,0-1-1,-1 1 0,0-1 1,0 0-1,-2 0 0,1-1 1,3-15-1,-2 2 286,-1 0 0,-1 0 0,-1-1-1,-2 1 1,0-1 0,-2 1 0,-3-28 0,3 51-102,1-7 7,0 9-166,-1 0-1,1 0 0,0 1 0,0-1 0,0 0 0,0 0 0,0 0 0,0 0 0,0 0 0,0 0 1,0 0-1,0 0 0,-1 0 0,1 0 0,0 0 0,0 0 0,0 0 0,0 0 0,0 0 0,0 0 1,0 0-1,-1 0 0,1 0 0,0 0 0,0 0 0,0 0 0,0 0 0,0 0 0,0 0 1,0 0-1,0 0 0,-1 0 0,1 0 0,0 0 0,0 0 0,0 0 0,0 0 0,0 0 0,0 0 1,0 0-1,0 0 0,0 0 0,-1 0 0,1-1 0,0 1 0,0 0 0,0 0 0,0 0 1,0 0-1,0 0 0,0 0 0,0 0 0,0 0 0,0-1 0,-2 9-4,0-1 0,0 0 0,1 1 0,0-1 0,0 1 1,1-1-1,-1 1 0,2-1 0,-1 1 0,1-1 0,3 10 0,-1-2-70,1 0 1,0 0-1,2 0 0,0-1 1,0 0-1,1 0 0,1 0 1,0-1-1,16 19 0,-19-25-10,2-1 0,-1 0 0,0 0-1,1 0 1,0-1 0,1 0-1,-1-1 1,1 1 0,0-1 0,0-1-1,0 1 1,0-1 0,1-1-1,-1 0 1,1 0 0,0-1 0,-1 0-1,1 0 1,9-1 0,-10 0 54,0-1 0,0 0 1,-1 0-1,1-1 0,0 0 1,-1 0-1,1-1 0,-1 0 1,0-1-1,0 1 0,0-1 1,0 0-1,-1-1 0,0 0 1,0 0-1,0 0 0,0-1 1,-1 0-1,0 0 0,0 0 1,6-11-1,-1-1 117,-2 0-1,0 0 1,-1 0 0,0-1-1,-2 0 1,0 0 0,3-36-1,-8 51-90,5-32 485,-1 0 1,-3-39 0,-1 72-377,0-5-7,0 6-17,2 6 501,23 108-421,-5-31-1189,13 126 0,-34-160-937,-5-28-2262,2-5 1281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3424,'10'-2'5588,"20"-3"-3288,95-11-2420,-111 14 683,372-63 795,-368 61-1603,11-2-706,-13-1-2494,-4-2 970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3552,'17'-6'2071,"-4"3"-1755,0-1-1,-1 0 1,1-1-1,-1 0 1,0-1-1,0-1 1,-1 1 0,0-2-1,0 0 1,-1 0-1,0-1 1,0 0-1,-1 0 1,0-1-1,-1-1 1,0 0-1,-1 0 1,0 0-1,0-1 1,-1 0 0,-1 0-1,0 0 1,-1-1-1,0 1 1,2-17-1,-5 27 165,-2 1-457,0 0 0,0 0 0,0 0 1,-1 0-1,1 1 0,0-1 0,0 0 0,0 1 1,0-1-1,-1 0 0,1 1 0,0 0 1,-1-1-1,1 1 0,0 0 0,-1 0 1,1-1-1,0 1 0,-1 0 0,1 0 0,-1 1 1,1-1-1,0 0 0,-1 0 0,1 1 1,0-1-1,-1 1 0,0 0 0,-2 1 3,0 0-1,0 1 0,0 0 0,1 0 0,-1 0 1,1 0-1,0 0 0,0 1 0,-3 3 1,0 3-9,-1-1 1,1 1 0,1 1 0,0-1 0,0 1 0,-5 21-1,9-28-22,1 1 0,0-1 0,0 1 0,0-1-1,0 1 1,1-1 0,0 0 0,0 1 0,0-1 0,0 0-1,1 0 1,-1 0 0,1 0 0,0 0 0,0 0-1,1 0 1,-1-1 0,1 1 0,0-1 0,0 1-1,0-1 1,0 0 0,1 0 0,-1-1 0,1 1 0,0-1-1,-1 0 1,1 0 0,0 0 0,0 0 0,8 2-1,-1 0-9,0-1-1,1 0 1,0 0 0,-1-1-1,1 0 1,0-1-1,0-1 1,0 0-1,0 0 1,18-4-1,-24 3 36,1-1 0,-1 0 0,0 0-1,0-1 1,0 0 0,0 0-1,-1 0 1,1 0 0,-1-1 0,0 0-1,0 0 1,0-1 0,-1 1-1,1-1 1,-1 0 0,0 0-1,-1 0 1,5-8 0,0-4 98,-1 0 1,0-1-1,-2 0 0,6-29 0,2-6 10,-12 52-111,-1 0 1,0-1-1,1 1 1,-1 0-1,0-1 1,1 1-1,0 0 1,-1 0-1,1 0 1,0-1-1,0 1 1,-1 0-1,1 0 1,0 0-1,0 0 0,0 0 1,0 0-1,0 1 1,1-1-1,-1 0 1,2-1-1,-1 2-10,0 0-1,1 0 1,-1 0-1,0 1 1,0-1 0,0 0-1,1 1 1,-1 0-1,0-1 1,0 1-1,0 0 1,2 1-1,9 6-82,-1 0-1,1 1 1,-2 0-1,1 0 1,-1 2-1,-1-1 1,0 1-1,0 1 1,14 22-1,-7 15-2228,-1-76 2329,1 0-1,1 1 1,1 1 0,2 0 0,26-23 0,-45 45 23,1 0 0,0 1 1,-1-1-1,1 1 0,0 0 0,0 0 1,0 0-1,1 1 0,-1-1 1,0 1-1,1 0 0,-1-1 1,1 2-1,-1-1 0,1 0 1,-1 1-1,1-1 0,-1 1 1,1 0-1,0 0 0,-1 1 0,1-1 1,-1 1-1,1-1 0,0 1 1,4 2-1,0 2 31,1-1 1,-1 2-1,-1-1 1,1 1-1,-1 0 1,0 0-1,0 1 1,-1 0-1,6 8 1,3 3-705,-2 0 0,0 0 0,15 32 0,-25-36-3161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4228,'0'0'5093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71 3660,'0'0'6116,"-2"-9"-5462,2 9-597,0 0 0,0 0 0,0-1 0,0 1 0,-1 0 0,1 0 0,0 0 0,0 0 0,0-1 0,0 1 0,0 0 0,0 0 0,0 0 0,0 0 0,0-1 0,0 1 0,1 0 0,-1 0 0,0 0 0,0 0 0,0-1 0,0 1 0,0 0 0,0 0 0,0 0 0,0 0 0,0 0 0,0 0 0,1-1 0,-1 1 0,0 0 0,0 0 0,0 0 0,0 0 0,0 0 1,0 0-1,1 0 0,-1 0 0,0 0 0,0 0 0,0-1 0,0 1 0,1 0 0,-1 0 0,0 0 0,0 0 0,0 0 0,0 0 0,1 0 0,-1 0 0,0 0 0,0 1 0,0-1 0,0 0 0,1 0 0,-1 0 0,0 0 0,0 0 0,0 0 0,0 0 0,0 0 0,0 0 0,1 0 0,-1 0 0,0 1 0,7 4 37,1 0 0,-1 1-1,-1 0 1,1 1-1,-1-1 1,-1 1 0,1 0-1,-1 1 1,0-1-1,-1 1 1,1 0 0,4 14-1,-2-4-293,-1 0-1,-1 1 1,0 0-1,-1 0 1,1 21-1,-5-37 71,-5 12-158,1-8-36,3-10-376,2-20 870,1 0 0,1 0 0,1 1 0,1 0-1,1 0 1,1 0 0,1 1 0,1 0 0,1 0 0,24-37-1,-33 55-104,1 1 1,0-1-1,0 1 0,0-1 0,0 1 0,0 0 0,0 0 0,1 0 0,-1 0 0,1 0 1,-1 1-1,1-1 0,0 1 0,-1 0 0,1-1 0,0 1 0,0 0 0,0 1 0,0-1 1,0 1-1,5-1 0,-3 1 16,0 1 1,-1 0-1,1 0 0,-1 0 1,1 1-1,-1 0 0,0-1 1,0 1-1,1 1 0,-1-1 1,-1 1-1,8 5 0,-1 1-42,-1 0-1,0 1 0,0-1 1,-1 2-1,0-1 0,-1 1 0,0 0 1,-1 1-1,6 15 0,-10-23-187,17 58-857,-9-20-4209,-8-29 1788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4472,'-23'3'3274,"10"3"-2832,2 0-1,-1 1 1,1 1 0,0 0-1,0 0 1,1 1 0,0 1-1,1 0 1,-14 18-1,21-26-343,2-2-68,0 1-1,0-1 1,0 1 0,0-1-1,0 1 1,0-1-1,0 1 1,0-1-1,0 1 1,0-1-1,1 1 1,-1-1-1,0 1 1,0-1-1,0 1 1,0-1-1,1 0 1,-1 1-1,0-1 1,0 1-1,1-1 1,-1 0-1,0 1 1,1-1-1,-1 0 1,1 1 0,-1-1-1,0 0 1,1 0-1,-1 1 1,1-1-1,-1 0 1,0 0-1,1 0 1,-1 0-1,1 1 1,-1-1-1,1 0 1,-1 0-1,1 0 1,-1 0-1,1 0 1,-1 0-1,1 0 1,-1 0-1,1 0 1,-1-1-1,1 1 1,0 0 0,4-1-169,0 1 390,25-17 535,22-11 932,-50 26-1602,2 3-72,-1 0 0,1 0 0,-1 0 0,0 1 1,0-1-1,0 1 0,0-1 0,0 1 0,0 0 0,0 1 0,0-1 1,-1 0-1,1 1 0,-1-1 0,1 1 0,-1 0 0,0 0 0,0-1 1,2 6-1,35 70 54,-32-64-40,150 401-27,-140-366-147,75 240-1045,-87-270 1005,-2 0 0,0 0 0,0 0 0,-2 0-1,0 0 1,-2 0 0,0 0 0,-5 28 0,5-44 119,0 1-1,0-1 1,0 0 0,0 0 0,0 1 0,-1-1 0,0 0 0,1 0 0,-1 0 0,0 0-1,0-1 1,-1 1 0,1-1 0,-1 1 0,1-1 0,-1 0 0,0 0 0,-3 2 0,1-1 19,0-1 0,0 0 0,0-1 0,0 1 0,-1-1 1,1 0-1,0 0 0,-1-1 0,1 0 0,-10 0 0,0-2-104,1 0 0,0-1 0,0 0-1,0-1 1,1-1 0,-1 0 0,1-1-1,-17-9 1,27 12-244,-1 1 0,1-1 0,-1 0 0,1 0 0,0 0 0,0 0 0,0-1 0,0 1 0,1-1 0,-1 0 0,-3-8 0,2-4-2100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1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4424,'1'-10'6691,"14"29"-6395,-2 1 0,0 0-1,-1 1 1,16 40 0,30 104 434,-26-68-479,-8-21-504,17 87-1,-12-2-4276,-24-129 2041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73 5020,'-24'-51'9113,"24"49"-8493,-1 2-568,1 0 0,0-1 1,-1 1-1,1 0 1,0-1-1,0 1 0,-1-1 1,1 1-1,0 0 1,0-1-1,0 1 0,0-1 1,0 1-1,-1-1 1,1 1-1,0-1 0,0 1 1,0 0-1,0-1 0,0 1 1,0-1-1,0 1 1,1-1-1,-1 1 0,0-1 1,1 0-38,0 0 1,0 0 0,0 1-1,0-1 1,0 0 0,0 1-1,0-1 1,1 1-1,-1-1 1,0 1 0,0-1-1,0 1 1,1 0 0,-1 0-1,0 0 1,0-1-1,1 1 1,-1 1 0,0-1-1,0 0 1,1 0 0,-1 0-1,0 1 1,0-1 0,0 0-1,1 1 1,-1-1-1,0 1 1,0-1 0,0 1-1,0 0 1,0 0 0,0-1-1,0 1 1,0 0-1,0 0 1,0 0 0,-1 0-1,1 0 1,0 0 0,0 0-1,-1 0 1,1 2-1,2 2 8,0-1-1,0 1 1,-1-1-1,0 1 0,0 0 1,0 0-1,0 0 1,-1 0-1,0 0 1,1 9-1,-3 7 18,-1 0 1,0-1-1,-2 1 0,0 0 0,-11 29 1,-45 93 45,-5 15-10,58-137-85,-11 39-203,18-56 110,-1-1 0,1 1 1,-1 0-1,1 0 0,0 0 0,0 0 0,1 0 1,-1 0-1,1 0 0,0 0 0,0-1 1,3 7-1,-4-8-191,21 8-1424,-10-5-2865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34:3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 4596,'0'0'8782,"-6"22"-8091,5-20-692,1-1 0,-1 0 0,0 1-1,1-1 1,-1 1 0,1-1 0,-1 1-1,1-1 1,0 1 0,0-1 0,0 1 0,0-1-1,0 1 1,0-1 0,0 1 0,0-1-1,0 1 1,1-1 0,-1 1 0,1-1 0,-1 1-1,1-1 1,-1 1 0,1-1 0,0 0-1,0 1 1,0-1 0,0 0 0,0 0 0,0 0-1,0 0 1,0 0 0,0 0 0,0 0-1,1 0 1,-1 0 0,0 0 0,1-1 0,-1 1-1,1 0 1,-1-1 0,3 1 0,-1 0 121,1-2-25,-1 1 1,1-1-1,-1 0 1,1-1-1,-1 1 1,1 0 0,-1-1-1,4-3 1,-6 4-47,-1 0 0,1 0 0,-1 0 0,1 0 1,-1 0-1,1 0 0,-1 0 0,0 0 0,0 0 1,0-1-1,1 1 0,-1 0 0,0 0 0,0 0 0,-1 0 1,1 0-1,0-1 0,0 1 0,-1 0 0,1 0 1,0 0-1,-1 0 0,1 0 0,-1 0 0,1 0 1,-1 0-1,0 0 0,1 0 0,-1 0 0,0 0 0,0 0 1,0 1-1,0-1 0,0 0 0,-1 0 0,-44-23-743,24 15-1752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606 172 4424,'0'0'2831,"12"-2"4599,-13-2-7351,1-1 0,-1 1-1,0-1 1,-1 1 0,1 0-1,-1 0 1,0-1 0,0 1-1,0 0 1,0 1 0,-1-1-1,0 0 1,0 1 0,0-1 0,-5-3-1,2 2 1,0 0 0,-1 1-1,1 0 1,-1 0 0,0 0-1,-1 1 1,1 0 0,-13-3-1,9 3-43,-1 1-1,0 0 1,0 1 0,0 0-1,-1 0 1,1 2-1,0-1 1,0 2-1,0-1 1,0 2-1,0 0 1,-14 5 0,0 3-12,0 2 1,1 0 0,1 2 0,0 1 0,-35 29 0,44-31-18,1 1 1,0 1 0,1-1-1,0 2 1,2 0 0,0 0 0,1 1-1,-12 30 1,16-32-6,0 0 1,1 1-1,1 0 1,1-1-1,0 1 1,1 1-1,1-1 1,1 0-1,0 0 1,1 0-1,1 1 1,7 29-1,-6-35-1,1-1 0,0 0 0,1 0 1,0 0-1,1-1 0,0 0 0,1 0 0,-1 0 0,2-1 0,0 0 0,0 0 0,0-1 0,1 0 0,0-1 0,1 0 0,0 0 0,0-1 0,0 0 0,16 6 0,0-3-1,1 0 0,-1-2 1,2-1-1,-1-1 0,1-1 0,-1-1 1,1-2-1,0-1 0,0-1 0,33-6 0,-44 5 1,0-1 0,0-1 0,-1 0-1,1-2 1,-1 0 0,0 0-1,0-2 1,-1 0 0,0 0-1,0-2 1,-1 0 0,-1 0-1,1-1 1,-2-1 0,1 0 0,-2-1-1,16-22 1,-16 17 4,-1-1-1,0 0 1,-2-1 0,-1 0-1,0-1 1,-1 1 0,-1-1-1,-1 0 1,-1-1 0,-1 1-1,-1-1 1,-1 1 0,-1 0-1,0-1 1,-2 1 0,0 0-1,-2 0 1,0 0 0,-13-30-1,11 31 2,-1 0-1,-2 0 0,0 0 1,-19-26-1,23 39-3,0 0-1,0 0 1,-1 1 0,0 0 0,0 0-1,0 1 1,-1 0 0,0 0 0,0 1-1,0 0 1,0 0 0,-1 1 0,-16-5-1,-6 2-71,-1 1 0,0 1-1,0 2 1,0 1 0,0 2 0,0 1-1,-37 7 1,35-3-1510,1 1-1,1 2 1,-57 23-1,65-20-1633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50 3356,'0'0'6200,"-3"-6"-5888,-8-18-18,8 18-22,-28-4 901,18 8-1064,0 1 0,0 0 0,0 1-1,0 0 1,0 1 0,0 1 0,0 0 0,0 0 0,0 1-1,1 1 1,-1 0 0,1 1 0,0 1 0,1-1 0,-1 2 0,1 0-1,-21 16 1,16-10-59,0 1 0,0 0-1,1 1 1,1 1 0,1 0 0,0 1-1,1 1 1,1 0 0,0 0 0,-13 35-1,16-33-22,0 0-1,2 1 0,1 0 1,0 0-1,2 1 1,0-1-1,1 1 1,2 0-1,0-1 0,1 1 1,1 0-1,1-1 1,1 0-1,9 28 0,-6-27-7,2-2 0,0 1 0,2-1 0,0 0 0,1-1 0,1-1 0,0 0 0,2 0 0,28 26 0,-32-35-8,0 0-1,0-1 1,1 0-1,0 0 1,0-1-1,1-1 1,0 0-1,0-1 1,0-1-1,1 0 0,0 0 1,0-2-1,0 1 1,0-2-1,0 0 1,25-1-1,-10-3-3,0-1-1,0-2 0,-1-1 1,0-1-1,0-1 0,-1-1 1,0-2-1,47-27 0,-57 28 0,0 0 0,-1-2 0,0 0 0,-1 0-1,-1-2 1,0 0 0,-1 0 0,-1-1 0,0-1 0,-1 0-1,-1 0 1,0-1 0,11-33 0,-17 37 6,-1 0 0,-1-1 0,0 1 0,-1-1 0,0 1 0,-1-1 0,-1 1 0,0-1 0,-1 1 0,-1-1 0,0 1 0,-1 0 0,0 0 0,-1 1-1,-1-1 1,-12-21 0,2 8 15,-1 0 0,-1 2-1,-1 0 1,-1 1 0,-1 1-1,-43-37 1,55 52-90,-1 1 0,1 0 0,-1 1-1,0 0 1,0 1 0,-1-1 0,0 2 0,0 0 0,0 0 0,0 1-1,-1 1 1,1 0 0,-23-2 0,22 5-469,0-1 0,0 2-1,0 0 1,0 0 0,1 1 0,-1 1 0,1 0-1,-17 8 1,-13 10-2407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534 128 3908,'0'0'1418,"-24"-37"4205,16 32-5438,0 1 0,0 0 0,-1 1 0,1 0 0,-1 0 0,0 1 0,1 0 0,-1 1 1,0 0-1,0 0 0,-1 1 0,1 0 0,0 0 0,0 1 0,0 0 0,0 1 0,1 0 0,-1 1 0,-14 5 0,7-2-117,1 1-1,0 0 0,0 1 0,1 1 1,0 0-1,0 1 0,1 0 1,1 1-1,0 1 0,-14 16 1,7-5-13,2 1 0,1 0 1,1 2-1,0-1 0,3 2 1,0 0-1,1 0 0,-11 45 1,17-46-17,1 0 1,1 0 0,1 0 0,1 0-1,1 0 1,2 0 0,0 0-1,11 44 1,-8-53-20,0 0-1,1-1 0,1 1 1,1-1-1,0-1 1,1 1-1,1-1 1,0-1-1,1 0 0,1-1 1,0 0-1,0 0 1,24 17-1,-15-15-8,0-1 0,1 0 0,0-1 0,1-2 0,1 0 0,0-2 0,0 0-1,1-2 1,28 5 0,-33-9-8,1-1 1,-1-1-1,0-1 0,1-1 0,-1 0 0,0-2 0,0 0 0,0-2 0,-1 0 0,1-1 0,-1-1 0,23-11 1,-17 6-2,0-2 0,-1 0 1,-1-2-1,0-1 0,-1 0 1,-1-2-1,-1 0 1,34-43-1,-42 46-2,-1 0 0,-1-1 1,-1-1-1,0 1 0,-1-2 0,-1 1 1,-1-1-1,0 0 0,-2 0 0,0-1 0,-1 1 1,-1-1-1,0-29 0,-4 14 2,-2-1-1,-1 1 0,-1 1 1,-2-1-1,-1 1 0,-24-56 1,24 70-1,0 0 0,-1 1 1,-1 0-1,-1 1 0,-1 0 1,0 1-1,-1 0 0,-1 2 1,-1-1-1,0 2 0,0 0 1,-21-12-1,28 20-138,-1 1 1,0 0 0,0 1-1,-1 0 1,1 0 0,-1 1-1,0 1 1,1-1-1,-1 2 1,0 0 0,-1 0-1,1 1 1,0 0-1,0 1 1,0 0 0,-18 5-1,11 0-296,0 1 0,0 0 0,0 1 0,1 1 0,0 1 1,1 1-1,0 0 0,-24 22 0,1 3-2774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 4560,'-11'-14'9697,"3"15"-6301,-6 28-7199,9-15 1583,1 4-1385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3368,'0'0'2716,"-8"28"8748,9-26-11579,1 7-1223,-1-2 576,-2 4-4067,-4 11 1622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4692,'0'0'6096,"2"16"-1982,6 12-4014,-5-2-4838</inkml:trace>
  <inkml:trace contextRef="#ctx0" brushRef="#br0" timeOffset="1">5 667 4396,'0'0'3487,"-4"10"-1790,4-4 2012,1 3-3477,2 3-1127,-1-2-2760,0 3 989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5164,'0'0'4741,"-10"9"-1045,-1 4-4220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949 330 3692,'0'0'1554,"5"-7"296,-4 1 2678,-3-5-4242,0 1 0,-1 0 0,-1-1 0,1 1 0,-2 0 0,1 1 0,-1-1 1,-1 1-1,0 0 0,0 0 0,-1 1 0,-13-15 0,-9-6-40,-1 1 0,-37-26 0,56 46-224,-1 0-1,0 1 1,-1 0-1,0 1 1,0 0-1,-1 1 1,1 0-1,-1 2 1,0-1-1,0 2 1,0-1-1,-21 1 1,23 2-20,1 0 0,-1 1 1,1 1-1,0 0 1,-1 0-1,1 1 1,0 0-1,1 1 1,-1 0-1,1 1 0,-1 0 1,1 1-1,1 0 1,-1 1-1,1-1 1,-10 11-1,-12 16-3,1 2 0,2 1-1,1 1 1,2 2 0,2 0 0,1 1-1,3 1 1,1 1 0,2 1-1,-20 84 1,29-85 2,1-1-1,1 65 1,6-89 2,0 0 1,2 0-1,0 0 1,0 0 0,2 0-1,0-1 1,1 1 0,9 17-1,-3-10 11,2 0-1,0-1 0,2-1 0,26 30 0,-23-33-5,0 0 0,1-2 0,1-1 0,1 0-1,0-2 1,1 0 0,0-2 0,1 0 0,0-2 0,1-1 0,0 0-1,1-2 1,-1-1 0,1-1 0,1-1 0,-1-2 0,46-1 0,-47-3-7,0-2 1,-1-1 0,1-1 0,-1-1 0,-1-1 0,37-18 0,-27 10 1,0-2 0,-2-2 0,54-43 0,-58 39 37,-2-1 1,-1 0-1,0-2 0,37-59 1,-47 63-12,-1 0 0,-1 0 1,-1-1-1,-2-1 0,0 0 0,-1 0 1,5-37-1,-10 36 26,-2 0 0,0 0 0,-2 0 1,-1 0-1,-1 0 0,-1 0 0,-2 1 0,0 0 0,-2 0 1,0 0-1,-13-24 0,11 27-39,-2 1 1,0-1 0,-1 2-1,-2 0 1,1 1-1,-2 0 1,-1 1-1,0 1 1,-1 1 0,-1 0-1,-39-24 1,28 26-19,1 1 0,-1 1 0,-1 2-1,0 1 1,-1 2 0,0 0 0,0 3 0,0 0 0,0 2 0,0 2 0,-1 1 0,1 1 0,-36 8 0,36-4-3,0 2 1,1 1-1,1 1 1,-1 1-1,2 2 1,0 2-1,0 0 1,-29 22-1,34-18 1,2 0-1,0 1 1,1 1-1,2 2 0,0-1 1,1 2-1,1 1 1,2 0-1,0 1 1,2 0-1,0 1 0,2 1 1,1 0-1,-6 32 1,9-32 3,2 1 0,1 0 1,1 0-1,2 0 1,1 0-1,1 0 0,1 0 1,2 0-1,1-1 0,1 1 1,1-1-1,2 0 1,12 27-1,-10-32 5,1-1 1,1 0-1,1 0 1,1-1-1,1-1 1,1-1-1,0 0 1,2-1-1,0-1 1,0-1-1,36 21 1,-31-21-1,1-1-1,0-2 1,1 0-1,1-2 1,0-1-1,0-1 1,1-1-1,29 4 1,-33-9-6,0-1 0,0-1 0,1-2 0,-1 0 0,0-1 0,0-2-1,0 0 1,34-11 0,-36 8 5,-1-1 1,0 0-1,0-2 0,-1 0 0,0-2 0,-1 0 0,0-1 0,-1-1 0,0 0 0,-2-1 1,23-26-1,-10 9 7,-1-2 0,-2 0 0,37-63 1,-51 74-5,-1-2-1,-1 1 1,-1-1 0,-1-1 0,-1 0 0,-1 0 0,3-31 0,-8 35 78,-1 0 1,0 0 0,-2 1-1,-1-1 1,0 1 0,-2-1-1,-11-34 1,5 26 37,-1 1 1,-2 0-1,0 1 1,-32-44-1,33 54-105,-1-1 0,-1 2 0,0 0 0,-1 0 0,-1 2 0,-1 0 0,0 1 0,-1 1 0,0 0 0,-1 2 0,-1 0 0,1 2 0,-2 0 0,1 1 0,-1 1 0,0 1 0,-1 1 0,-28-3 0,0 5-76,0 2 0,-64 6-1,-7 1-1423,92-6-508,0-1-1,-31-6 1,37 1-1723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2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162 205 3248,'-1'-1'246,"-1"0"0,1 1-1,0 0 1,-1-1 0,1 1-1,-1 0 1,1 0 0,-1 0-1,1 0 1,-1 0 0,1 0-1,-1 0 1,1 0 0,-3 1-1,-1 2-108,-1 1-1,0 0 1,1 0-1,0 0 1,-1 0-1,2 1 1,-1 0-1,1 0 1,-1 0-1,1 1 1,1-1-1,-5 9 0,-3 6 60,2-6-99,1 1 0,1 0-1,0 0 1,1 0 0,1 1-1,0 0 1,1 0-1,1 0 1,0 0 0,0 24-1,3-36-88,0 8 5,1-1 0,0 1-1,0 0 1,1 0 0,1-1-1,0 1 1,1-1 0,6 16-1,-9-27-20,-1 1-1,1-1 1,-1 0-1,1 1 1,-1-1 0,1 1-1,-1-1 1,1 0-1,-1 1 1,1-1-1,0 0 1,-1 0-1,1 1 1,-1-1 0,1 0-1,0 0 1,-1 0-1,1 0 1,0 0-1,-1 0 1,1 0-1,-1 0 1,1 0 0,0 0-1,-1 0 1,1 0-1,0 0 1,-1-1-1,1 1 1,-1 0-1,1 0 1,0-1-1,-1 1 1,1 0 0,-1-1-1,1 1 1,-1-1-1,1 0 1,1 0-9,0-1 0,0 1 0,0-1 0,0 0 0,0 1-1,0-1 1,-1 0 0,1 0 0,-1-1 0,1 1 0,0-3 0,14-44 2,18-98 0,-20 79 517,-14 65-342,4-29 510,-4 31-651,0 0 1,0 1-1,0-1 0,0 0 1,0 0-1,0 0 0,0 0 1,1 0-1,-1 1 0,0-1 1,0 0-1,1 0 0,-1 0 1,0 1-1,1-1 0,-1 0 1,1 1-1,-1-1 0,1 0 1,-1 1-1,1-1 0,0 0 1,-1 1-1,1-1 0,0 1 0,0-1 1,-1 1-1,1 0 0,0-1 1,0 1-1,-1 0 0,1-1 1,0 1-1,0 0 0,0 0 1,1 0-1,20 8-35,0-1 0,0-2 0,0 0 0,1 0 1,33 0-1,-40-5-206,0-1-1,0-1 1,18-4 0,-30 5 177,0 0 0,0-1 0,1 1 0,-1-1 0,0 0 0,0 0 0,0 0 0,-1-1 0,1 1 0,0-1 0,-1 0 0,0 0 0,0 0 0,4-5 0,-5 6 55,6-22 355,-16-21 200,8 41-417,-1 1 22,-1-2-120,0 1 0,0-1 0,1 1 0,0-1 0,0 0 0,0 1 0,0-1 0,1 0 0,0 0 0,0 0 0,0 1 0,1-1 0,-1 0 0,1 0 0,0 1 0,1-1 0,-1 0 0,3-4 0,-2 6 8,0 1-20,0-1-23,0 1 0,0 0 0,0 0-1,0 0 1,0 0 0,1 0 0,-1 0-1,1 1 1,-1-1 0,1 1 0,-1 0-1,1 0 1,0 0 0,0 0-1,0 0 1,0 0 0,0 1 0,-1 0-1,1-1 1,0 1 0,0 0 0,0 0-1,0 1 1,0-1 0,0 1 0,0-1-1,0 1 1,0 0 0,-1 0 0,6 2-1,-2 1 31,0 1-1,0-1 0,0 1 1,0 0-1,-1 0 0,0 1 1,0 0-1,0-1 0,4 8 1,7 16 53,-1 1 1,-1 0 0,-2 1 0,11 41-1,25 59 189,-46-126-271,0 0-1,0 0 0,0-1 1,1 1-1,0-1 1,0 1-1,0-1 1,0 0-1,1 0 0,0 0 1,0-1-1,0 1 1,0-1-1,0 0 0,1 0 1,-1-1-1,1 1 1,7 2-1,-9-5-18,2 0-19,2-2-13,-1 1-1,0-1 1,1 0-1,-1-1 0,0 0 1,0 0-1,-1 0 1,1 0-1,-1-1 1,0 0-1,1 0 0,-2-1 1,6-5-1,6-11-300,-1 0-1,-2-1 0,0-1 1,-1 0-1,-2 0 0,0-1 1,-2 0-1,0-1 1,7-42-1,-15 64 156,0-37-914,0 16 763,-1 12 108,3-7 52,-1 7 54,-1-45 1331,0 52 164,0 1-1244,2-6-137,-2 10 10,0 0 0,0 0 1,0-1-1,1 1 0,-1 0 0,0 0 0,0 0 1,0 0-1,0 0 0,0 0 0,0 0 1,0 0-1,1-1 0,-1 1 0,0 0 0,0 0 1,0 0-1,0 0 0,0 0 0,1 0 0,-1 0 1,0 0-1,0 0 0,0 0 0,0 0 0,0 0 1,1 0-1,-1 0 0,0 0 0,0 0 0,0 0 1,0 0-1,0 0 0,1 0 0,-1 0 0,0 0 1,0 1-1,0-1 0,0 0 0,0 0 0,1 0 1,-1 0-1,0 0 0,0 0 0,0 0 1,0 0-1,0 1 0,0-1 0,0 0 0,0 0 1,0 0-1,0 0 0,1 0 0,-1 1 0,0-1 1,0 0-1,0 0 0,0 0 0,0 1 0,18 23 46,0-3-100,-2 1 0,-1 1 0,0 1-1,13 31 1,-24-46-40,-1 0 1,0 0-1,0 0 1,-1 1-1,-1-1 0,0 1 1,0-1-1,-1 1 0,0-1 1,0 1-1,-1 0 1,0-1-1,-1 1 0,0-1 1,-1 0-1,-7 18 1,2-10-792,-1 0 0,-18 23 1,0-3-1002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4568,'0'0'216,"-1"0"-1,0 0 0,0 0 1,1-1-1,-1 1 0,0 0 1,1-1-1,-1 1 0,0 0 1,1-1-1,-1 1 0,1-1 1,-1 1-1,1-1 0,-1 1 1,1-1-1,-1 1 0,1-1 1,-1 0-1,1 1 0,0-1 1,-1 0-1,1 1 0,0-1 1,0 0-1,-1 1 0,1-1 1,0 0-1,0 0 0,0 1 1,0-1-1,0 0 0,0 0 1,0 1-1,0-1 0,1-1 1,0 1-152,0-1 0,1 1 1,-1 0-1,0 0 1,1 0-1,-1 0 0,1 0 1,0 1-1,-1-1 1,1 0-1,0 1 0,-1-1 1,1 1-1,0 0 1,3-1-1,-2 1 57,19 0 140,-12 2-163,-7-1-83,0-1 0,0 0 1,0 1-1,0-1 0,-1 1 0,1 0 0,0 0 0,0 0 0,-1 0 1,1 1-1,-1-1 0,1 1 0,-1-1 0,1 1 0,-1 0 0,0 0 0,0 0 1,0 0-1,0 1 0,0-1 0,-1 0 0,1 1 0,-1-1 0,1 1 0,-1 0 1,1 2-1,0 5 0,0 0 1,-1 1 0,0-1 0,-1 0 0,0 0 0,-1 1-1,0-1 1,0 0 0,-1 0 0,0 0 0,-5 11 0,0-1 2,-1-1 0,0 0 0,-2 0 1,-20 30-1,1 0 600,27-47 172,9-2-770,15-2 3,1 1 0,0 1 0,0 2 0,-1 0 1,1 1-1,-1 2 0,28 8 0,-43-10-15,52 24-8,-56-25-3,0 0 1,0 0 0,0 1 0,0-1-1,-1 1 1,1-1 0,-1 1 0,0 0-1,0 0 1,0 0 0,0 0 0,-1 0 0,1 0-1,-1 0 1,2 6 0,-2-6 1,-1 0 0,1-1 0,-1 1 0,0-1 0,0 1 0,0-1 0,-1 1 0,1-1 0,0 1 1,-1-1-1,0 1 0,1-1 0,-1 1 0,0-1 0,0 0 0,-1 1 0,1-1 0,0 0 0,-4 4 0,-32 25-20,31-27 30,-12 7-12,-2-1 1,1-2-1,-1 0 0,0-1 0,-1 0 1,0-2-1,-39 5 0,27-4-12,-57 3-1330,80-10 468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4940,'0'0'4212,"14"-21"-2229,86-22-388,-30 13-1733,-60 28-160,-4 1-3601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4512,'0'0'2687,"-4"1"-1775,-1 1-686,0 1 0,1 0 0,-1 0 0,0 0-1,1 1 1,0 0 0,0 0 0,0 0 0,0 0 0,1 0-1,-1 1 1,1 0 0,0-1 0,1 1 0,-1 0-1,1 1 1,-3 8 0,-5 16 165,-12 62 1,11-44 96,11-43-456,-1 0-1,1 0 1,0 0-1,0 0 1,0 0-1,1 0 1,-1 0-1,1-1 1,2 8-1,1 3 36,-4-14-59,0 0-1,1 0 1,-1 0-1,1-1 1,-1 1-1,1 0 1,-1 0-1,1 0 0,-1-1 1,1 1-1,0 0 1,0 0-1,-1-1 1,1 1-1,0-1 1,0 1-1,0-1 1,-1 1-1,1-1 1,0 1-1,0-1 0,0 0 1,0 0-1,0 1 1,0-1-1,0 0 1,0 0-1,0 0 1,0 0-1,0 0 1,0 0-1,0 0 1,0 0-1,0-1 0,1 1 1,37-13 87,40-33 266,-57 31-133,0 2 0,1 0 0,32-12 0,-44 22-191,1 1 1,-1 1-1,1 0 0,-1 0 1,1 1-1,0 0 0,-1 1 1,1 1-1,-1 0 0,1 0 0,-1 1 1,0 1-1,0 0 0,0 0 1,0 1-1,-1 1 0,0-1 1,0 2-1,-1-1 0,1 1 1,-1 1-1,-1 0 0,11 11 0,-17-17-33,0 1 0,0-1-1,-1 1 1,1-1-1,-1 1 1,1 0-1,-1 0 1,0-1-1,0 1 1,0 0-1,-1 0 1,1 0-1,-1 0 1,1 0-1,-1 0 1,0 0-1,0 0 1,0 0-1,-1 4 1,-1-1-2,0-1 0,0 0 1,0 0-1,0 0 0,-1 0 0,1-1 1,-1 1-1,-1-1 0,1 1 0,-5 3 1,-4 4-114,-1-1 1,0 0 0,-1-1-1,0 0 1,-27 14 0,29-19-235,1 0 0,-1 0 0,-23 5 0,-14-7-3854,23-5 1088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3692,'20'-14'1865,"4"1"-609,0 3-292,18-3-128,1 5-136,-3-5-136,6 1-92,0 2-172,0 2-208,1 0-196,-3 3-308,-9-4-424,-13 3-1208,1-1 11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374 130 3444,'-16'-23'5509,"-15"14"-2618,15 14-2756,1 0 0,-1 1-1,1 1 1,1 0 0,-1 1-1,1 1 1,1 0-1,0 1 1,0 0 0,1 1-1,0 0 1,-17 22-1,14-15-50,0 2-1,1 0 1,1 0-1,1 1 1,1 0-1,1 1 1,1 1-1,-8 27 1,13-33-55,1 0 0,0 1 0,1-1-1,1 1 1,1-1 0,0 1 0,2 0 0,0-1 0,0 0-1,2 1 1,0-1 0,1 0 0,1-1 0,0 1 0,1-1 0,1 0-1,1-1 1,0 0 0,1 0 0,0-1 0,24 24 0,-26-30-22,-1-1 0,2-1-1,-1 0 1,1 0 0,0-1 0,0 0 0,0 0 0,1-1 0,-1 0 0,1-1 0,0 0 0,0-1-1,1 0 1,-1 0 0,0-1 0,13 0 0,-16-1-3,-1-1-1,1 0 1,-1 0-1,1 0 1,0-1-1,-1 0 1,0 0-1,0 0 1,1-1-1,-1 0 1,-1 0-1,1-1 1,0 0-1,-1 0 1,0 0-1,6-7 1,0 2-3,2-6 3,0-1 1,0 0-1,-2-1 1,0 0-1,-1 0 0,-1-1 1,0-1-1,-2 0 1,0 0-1,-1 0 1,7-36-1,-7 20 2,-2-1 0,-1 0 0,-2 0 0,-1 0 0,-2 0 0,-6-37 0,4 50-7,-1 1 1,0 0-1,-2 0 1,-1 0-1,0 1 1,-2 0-1,0 1 1,-1 0-1,-1 0 1,-24-28-1,32 43-21,0 1-1,1 0 1,-1 0-1,-1 1 1,1-1-1,-1 1 1,1 0-1,-1 0 1,0 1-1,0-1 1,0 1-1,0 0 1,-1 1-1,1-1 1,0 1-1,-1 0 1,1 0-1,-1 1 1,0-1-1,-5 1 1,3 2-371,0-1 0,-1 1 0,1 0 0,0 1-1,0 0 1,0 0 0,0 1 0,1 0 0,0 0 0,0 1 0,0 0 0,-9 8 0,-13 14-2528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3112,'-8'1'410,"1"0"0,-1 1 0,1 0 0,0 1-1,0-1 1,0 2 0,0-1 0,0 1 0,1 0-1,0 0 1,0 0 0,0 1 0,0 0 0,-9 10 0,-3 5-92,1 1 0,-26 40 0,26-32-185,1 1 0,1 0 0,2 2 0,1-1 0,2 1 0,1 1 0,1 0 1,2 0-1,2 1 0,0-1 0,3 1 0,1 0 0,1-1 0,1 1 0,3 0 1,0-1-1,17 55 0,-17-74-103,0 0 0,1-1 1,1 1-1,0-1 0,0-1 0,1 1 0,1-1 1,0-1-1,13 13 0,-16-18-24,0-1 0,0 0-1,1-1 1,0 1 0,0-1 0,0-1-1,0 1 1,0-1 0,1-1 0,-1 1-1,1-1 1,0-1 0,0 1 0,0-1-1,0-1 1,0 1 0,0-1-1,10-2 1,-6 0-2,0 0 0,0-1 0,-1-1 0,1 0 0,-1 0 0,0-1 0,0-1 0,0 0 0,-1 0 0,0-1 1,0-1-1,-1 1 0,0-2 0,0 1 0,-1-1 0,0 0 0,-1-1 0,0 0 0,9-15 0,-5 4-1,0 1 1,-1-2 0,-2 1-1,0-1 1,-1-1 0,-1 1 0,-2-1-1,0 0 1,1-30 0,-5 19-3,-1-1 0,-2 1 0,-1 0 1,-2 0-1,-2 0 0,-19-56 0,17 65-4,0 0 1,-2 1-1,0 1 0,-1 0 1,-2 0-1,0 2 0,-2 0 0,0 1 1,-27-25-1,42 43-48,-1 0 0,1 0-1,-1 0 1,1 0 0,-1 0 0,0 1 0,0-1 0,0 1 0,1 0-1,-1 0 1,-1 0 0,1 0 0,0 0 0,0 1 0,0-1 0,0 1-1,-1 0 1,1 0 0,-6 1 0,4 1-315,-1-1 1,1 2-1,0-1 0,0 0 1,0 1-1,0 0 0,1 0 1,-1 1-1,1-1 0,-8 9 1,-14 15-1961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328 152 4728,'0'0'1302,"-33"-13"3068,26 14-4211,-1 0 0,1 1 0,-1 0 0,1 0 0,0 0 0,-1 1 0,1 1 0,1-1 0,-1 1 0,0 0 0,1 0 0,0 1 0,-9 8 0,-5 6 41,0 1 0,-24 31 1,31-33-136,1 0 0,0 1 0,2 0 1,0 1-1,1 0 0,1 1 1,1 0-1,1 0 0,-7 39 0,11-49-50,1-1-1,0 1 0,0 0 0,1 0 0,1 0 1,0-1-1,0 1 0,1 0 0,0 0 0,1-1 0,0 0 1,1 1-1,0-1 0,1-1 0,0 1 0,0 0 0,1-1 1,0 0-1,1-1 0,0 1 0,12 10 0,-10-13-12,0 0-1,0-1 0,0 0 1,1-1-1,0 0 1,0-1-1,0 0 0,0 0 1,21 2-1,-25-4 1,-1-1 1,0 0 0,0 0 0,0 0 1,0-1-1,0 0 0,0 0 0,-1 0 0,1 0 0,0-1 0,0 0 0,-1 0 0,1 0 0,6-5 0,52-40 28,-49 33-30,0-1 1,-2-1 0,0 1-1,0-2 1,-1 0-1,-2 0 1,1-1 0,-2 0-1,-1-1 1,0 1 0,-1-2-1,-1 1 1,-1 0-1,4-38 1,-6 24 8,0 0 0,-3 1 0,0-1 0,-2 1 0,-2-1 0,-1 1 0,-1 0 0,-17-45 0,22 71-12,0-2-6,-1 1 0,0-1-1,0 1 1,-1 0-1,0 0 1,0 0-1,0 1 1,-1-1-1,-7-6 1,11 12-54,-1 0 0,0 0 1,1 0-1,-1 1 0,0-1 1,0 0-1,0 1 1,1 0-1,-1-1 0,0 1 1,0 0-1,0 0 0,0 0 1,0 0-1,0 0 1,1 1-1,-1-1 0,0 1 1,0-1-1,0 1 0,1-1 1,-1 1-1,0 0 0,-1 1 1,-37 27-3480,14-3 783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 5400,'-14'-10'7449,"14"10"-7334,0-1 0,-1 1-1,1-1 1,0 1 0,-1 0-1,1-1 1,0 1 0,-1 0-1,1-1 1,0 1 0,-1 0-1,1 0 1,-1 0 0,1-1-1,-1 1 1,1 0 0,-1 0-1,1 0 1,0 0 0,-1 0-1,1 0 1,-1 0 0,1 0-1,-1 0 1,1 0 0,-1 0-1,1 0 1,-1 0 0,1 0 0,-1 0-1,1 0 1,-1 1 0,1-1-1,-24 87-6206,18-64 2833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3368,'0'0'6924,"20"34"-1710,-20-33-5323,14 34-479,-10 0-4417,-4-7 2046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4884,'0'0'2920,"-1"34"2244,1-33-5170,4 26-677,-4 0-3162,-3-2 1384</inkml:trace>
  <inkml:trace contextRef="#ctx0" brushRef="#br0" timeOffset="1">6 806 4020,'0'0'4741,"-6"18"-2341,9 6-1992,0-4-500,1 1-560,-4 1-236,0-7-1304,-1 6-12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2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4200,'0'0'2485,"4"-3"-1907,14-7-184,0 0 1,1 2-1,1 0 0,34-9 0,90-13 302,-131 28-664,89-7 385,-94 9-579,-1 0-1,0 0 0,1 1 0,-1 0 0,0 1 0,0-1 1,0 2-1,0-1 0,0 0 0,0 1 0,9 6 0,-7-1-1487,-2 0-157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29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355 0 3124,'-185'231'1132,"54"-65"-2006,98-127 705,27-32 24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3056,'-1'16'6569,"1"1"-5669,3-6-448,-2 5-516,1 5-668,-2-10-116,-2 12-3217</inkml:trace>
  <inkml:trace contextRef="#ctx0" brushRef="#br0" timeOffset="1">28 798 4120,'0'0'1581,"-6"11"2743,7 6-4504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4240,'0'0'968,"-3"16"-203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293 203 3280,'1'-6'871,"-1"0"-1,0 0 0,-1 0 0,1 1 0,-1-1 1,-2-7-1,3 11-659,-1 0 0,0 0 1,0 0-1,0 1 0,0-1 1,0 0-1,0 0 0,0 1 1,0-1-1,-1 1 0,1-1 1,-1 1-1,1-1 1,-1 1-1,1 0 0,-1 0 1,0 0-1,0 0 0,-3-1 1,4 1 43,-26 6 349,16 1-534,1 1 1,-1 1-1,1 0 0,0 0 0,1 1 1,0 0-1,0 1 0,1-1 0,0 2 1,1-1-1,-8 15 0,-4 10 73,2 1 1,-19 53-1,26-55-84,0 0 1,3 1 0,0 0-1,3 1 1,1-1 0,1 1-1,4 39 1,-1-50-2,2 0 0,1 0 1,1 0-1,1 0 0,1-1 0,1 0 0,1-1 1,1 1-1,1-2 0,26 39 0,-30-50-33,2-1-1,-1 0 1,1-1-1,1 0 1,0-1-1,0 1 1,1-2 0,-1 0-1,2 0 1,-1-1-1,1 0 1,0-1-1,0 0 1,25 5-1,-18-7 0,-1 0-1,1-2 0,0 0 0,1-1 0,-1-1 0,-1-1 0,1-1 0,0-1 0,31-9 1,-25 5-13,-1-1 0,0-1 0,0-1 0,-2-1 0,1-1 0,-1-1 0,-1 0 0,-1-2 0,20-19 0,-29 23-8,0 1-1,-1-2 0,0 1 1,-1-1-1,-1 0 0,0-1 0,-1 0 1,0-1-1,-1 1 0,-1-1 1,0 0-1,-1-1 0,0 1 1,-2-1-1,0 1 0,0-17 1,-2-2 6,-3 0 1,0 0-1,-3 1 0,0-1 1,-2 1-1,-2 1 1,-1 0-1,-1 0 1,-22-40-1,11 31-2,-2 1-1,-2 1 0,-1 1 1,-2 1-1,-1 2 1,-43-36-1,66 63-24,0 1 0,-1 0 0,0 1 0,0 0 0,-1 0 0,1 1 0,-1 0 0,-1 1-1,-16-6 1,21 9-61,0 0 0,0 1-1,0-1 1,0 1-1,0 0 1,0 1-1,0 0 1,0 0 0,0 0-1,0 0 1,0 1-1,0 0 1,1 0 0,-1 1-1,1-1 1,-1 1-1,1 1 1,-9 6-1,1 1-655,0 1-1,1 0 0,0 1 0,1 0 0,1 1 0,-11 17 0,-4 15-2615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4512,'0'0'4448,"-1"6"-3802,0 0-500,1 0 1,-1-1 0,1 1-1,0 0 1,1 0 0,0-1-1,0 1 1,0-1 0,0 1-1,1-1 1,0 1 0,0-1-1,1 0 1,-1 0 0,6 8-1,-4-7-52,6 13 169,1-2 0,16 19 0,-24-32-219,0 0 0,1 0 0,0-1 0,-1 1 0,1-1 1,1 0-1,-1 0 0,0 0 0,1-1 0,-1 1 1,1-1-1,0 0 0,0-1 0,6 2 0,-10-3 8,15-4-15,-15 4-28,1 0 0,0 0 0,-1 0-1,1 0 1,0 0 0,-1-1 0,1 1-1,-1-1 1,1 1 0,-1-1 0,1 1 0,-1-1-1,1 0 1,1-1 0,9-8 11,0 0 0,-1-1 0,0 0 0,-1 0 0,0-1 0,-1-1 0,0 0 0,11-23 0,4-15 483,19-55 0,-40 96-327,14-33 1981,-14 47-1950,2 9-100,0-1 0,-1 0 0,0 1 0,-1 0 1,3 20-1,3 78 232,-6-68-237,3 157 217,-5-85-2262,0-108 1993,-1-5-1021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43 238 3940,'2'-24'9409,"-9"36"-6469,-10 41-2605,10-15-75,1 1 0,-2 50-1,8-72-215,1 1 0,0 0-1,1-1 1,1 1-1,1-1 1,1 0 0,8 22-1,-11-32-34,1-1 0,-1 0-1,1 0 1,1 0-1,-1 0 1,1 0 0,8 9-1,-10-14-6,-1 0 0,1 0 0,0 0 0,0 0 0,-1 0 0,1 0 0,0-1 0,0 1 0,0-1 0,0 1 0,0-1 0,-1 0 0,1 1 0,0-1 0,0 0 0,0 0 0,0 0 0,0-1 0,0 1 0,0 0 0,0-1 0,0 0 0,0 1 0,-1-1 0,1 0 0,0 0 0,0 0 0,-1 0 0,1 0 0,2-2 0,7-6 3,0 1-1,-1-2 1,-1 1-1,0-1 1,0 0 0,0-1-1,-2 0 1,1-1-1,-1 1 1,-1-2 0,0 1-1,7-24 1,-4 9 1,-1-2 0,-2 1 0,-1-1 0,3-54 1,-8 67 5,0 0 1,-1 1 0,0-1 0,-1 1 0,-1-1-1,-1 1 1,0 0 0,-12-28 0,12 35-73,-1-1 1,1 2-1,-1-1 1,-1 0 0,0 1-1,0 0 1,0 1-1,-1-1 1,0 1 0,0 0-1,0 1 1,-1 0-1,0 0 1,0 0 0,0 1-1,-14-4 1,-20-6-1439,13 6-2819,18 5 846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3392,'0'0'924,"33"-37"-220,-12 26-83,1-3-205,2 5 44,12-9-100,-6 3-132,-4 7-152,-3-1-212,-1 0-392,0 4-729,-4 0 117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3168,'0'0'2881,"55"-17"-2437,-34 10-68,4-5-88,-4 3-92,3 2-204,15-10-260,-9 4-268,-5 0-717,-3 2 85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4528,'0'0'2047,"5"-9"-878,-2 14 1995,8 35-2857,-2 2-1,-2-1 0,-2 1 1,0 78-1,0-8-4697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3304,'0'0'5342,"2"8"-5039,4 8-119,41 99 836,-42-104-942,1 0-1,0 0 1,1-1 0,1 0-1,-1 0 1,2 0-1,-1-1 1,12 9 0,-16-14-60,1-1 1,0 1 0,0-1 0,0 0 0,1-1-1,-1 1 1,1-1 0,-1 0 0,1 0-1,0-1 1,6 2 0,-9-3-39,2-1-1,-1 0 7,1 0 1,-1 0-1,0 0 1,1-1 0,-1 0-1,0 0 1,0 0-1,0 0 1,0-1 0,-1 0-1,1 0 1,-1 0-1,1 0 1,4-6 0,-3 2-2,0 0 1,0-1-1,-1 0 1,0 0-1,0 0 1,-1 0-1,3-11 1,1-16 23,-1 0 0,-1 0 0,0-38-1,-4 44 41,-1 29-33,0-5 148,1-1 0,0 1 0,-1 0 0,1 0 0,1 0 0,-1 1-1,3-6 1,9 35-58,-1 0 0,-2 1 0,0 1 0,-2 0-1,9 49 1,-13-47-502,-1 1 0,-2 0-1,0 0 1,-7 47 0,3-41-2174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5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24 4472,'-12'-15'3885,"12"14"-3813,0 1 0,0 0-1,0-1 1,-1 1-1,1-1 1,0 1 0,0 0-1,0-1 1,-1 1-1,1-1 1,0 1-1,-1 0 1,1 0 0,0-1-1,-1 1 1,1 0-1,0-1 1,-1 1 0,1 0-1,-1 0 1,1 0-1,0 0 1,-1-1-1,1 1 1,-1 0 0,1 0-1,-1 0 1,1 0-1,0 0 1,-1 0-1,1 0 1,-1 0 0,1 0-1,-1 0 1,1 0-1,0 0 1,-1 0 0,1 1-1,-1-1 1,1 0-1,-1 0 1,1 0-1,-1 1 1,-9 7 27,0 0 0,1 1 0,0 0 0,0 0 0,1 1 0,0 1 0,1-1 0,0 1 0,0 0 0,1 1 0,1-1 0,-5 14 0,5-9-42,0-1-1,0 1 1,2 0-1,0 0 1,0 0-1,2 0 1,0 0-1,1 1 1,2 23-1,-1-34-61,0-1 0,0 0 0,0 0-1,0 0 1,1-1 0,0 1 0,0 0 0,0 0-1,1-1 1,-1 1 0,1-1 0,0 0-1,0 0 1,1 0 0,-1 0 0,1-1 0,0 1-1,0-1 1,0 0 0,0 0 0,6 3 0,-7-6-39,-3 0-24,0 0 67,0-1-1,1 1 1,-1-1 0,0 1-1,1 0 1,-1-1 0,0 1-1,1 0 1,-1-1 0,0 1-1,1 0 1,-1 0 0,0-1-1,1 1 1,-1 0 0,1 0-1,-1-1 1,0 1-1,1 0 1,-1 0 0,1 0-1,-1 0 1,1 0 0,-1 0-1,1 0 1,-1 0 0,1 0-1,-1 0 1,1 0 0,0 0 0,0 0 0,0 0 0,0 0 0,0 0 1,0 0-1,-1 0 0,1 0 0,0-1 0,0 1 0,0 0 1,0-1-1,0 1 0,-1 0 0,1-1 0,0 1 1,0-1-1,-1 0 0,1 1 0,0-1 0,-1 1 0,1-1 1,0-1-1,4-7-4,-1 1 1,-1-1-1,1 0 1,-2 0-1,1-1 0,-1 1 1,-1-1-1,0 1 1,0-1-1,0 1 1,-2-1-1,1 1 0,-1-1 1,-3-12-1,2 9 17,-2 0-1,1 0 0,-2 0 1,0 0-1,0 1 0,-1 0 1,-1 0-1,0 1 0,-9-12 1,14 20-52,0 0 1,0 0-1,-1 0 1,1 0-1,-1 0 1,0 1 0,0-1-1,1 1 1,-2 0-1,1 0 1,0 0-1,0 0 1,-1 0 0,1 1-1,-1 0 1,1-1-1,-1 1 1,0 1 0,1-1-1,-1 0 1,0 1-1,0 0 1,-3 0-1,-12 10-3823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29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234 1 3012,'-22'37'20,"-4"3"-40,1 1 100,1 2-48,-1-2-32,2-1 0,3-2 44,-5-5-44,7 2-44,2-9-24,7-8 12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5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50 4512,'-8'-17'5228,"7"16"-5146,0 0-1,1 1 0,-1-1 1,0 1-1,0-1 0,1 1 1,-1-1-1,0 1 0,0-1 1,0 1-1,0 0 0,0-1 1,0 1-1,0 0 0,0 0 1,0 0-1,0 0 0,0 0 1,0 0-1,0 0 0,1 0 1,-1 0-1,0 0 0,0 1 1,0-1-1,0 0 0,0 1 1,0-1-1,0 0 1,-1 2-1,-1 0-1,0 0 1,0 1 0,0-1-1,0 1 1,1 0 0,-1 0-1,1 0 1,-3 4 0,-2 6 14,0 0 0,0 0 1,-6 23-1,10-28-55,2 1 1,-1-1-1,1 1 0,1 0 0,-1-1 0,2 1 1,-1 0-1,1 0 0,0-1 0,1 1 0,0-1 1,3 9-1,-3-12-34,-1 0 1,1 0-1,0-1 1,1 1 0,-1-1-1,1 1 1,0-1-1,0 0 1,0 0-1,0 0 1,1 0-1,0-1 1,0 0 0,0 0-1,0 0 1,0 0-1,0 0 1,1-1-1,-1 0 1,1 0-1,6 2 1,-6-3-5,0-1-1,0 0 1,0 0 0,0 0-1,0-1 1,0 0-1,0 0 1,0 0 0,0 0-1,0-1 1,0 0 0,-1 0-1,1 0 1,-1-1 0,1 1-1,4-5 1,-2 2 6,-1-1 0,1 0 1,-1 0-1,0-1 0,-1 1 1,1-1-1,-2 0 0,1-1 0,-1 1 1,0-1-1,0 0 0,-1 0 0,0 0 1,0 0-1,-1-1 0,0 1 1,-1-1-1,1-13 0,-2 16-2,0-1 1,-1 1-1,0 0 0,0 0 0,0 0 0,-1 0 1,0 0-1,0 0 0,0 0 0,-1 0 1,0 1-1,0-1 0,-1 1 0,1 0 1,-1 0-1,0 0 0,0 0 0,-1 1 0,1 0 1,-1 0-1,0 0 0,-1 0 0,1 1 1,0 0-1,-1 0 0,-8-3 0,3 2-16,0 0-1,0 1 1,0 1-1,0 0 0,0 0 1,-1 1-1,1 0 1,-1 1-1,1 1 1,0-1-1,-16 5 0,11-2-570,-1 1 0,2 1 0,-1 1 0,1 0-1,0 1 1,0 1 0,-17 11 0,0 7-2315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40 3968,'0'0'833,"-10"-14"2189,-29-9-318,35 22-2470,-20-1 465,13 5-663,0 0 0,0 0 1,1 1-1,-1 1 0,1 0 0,0 0 1,1 1-1,-1 0 0,1 1 1,0 0-1,1 0 0,-1 1 0,2 0 1,-1 0-1,1 1 0,0 0 1,1 1-1,0-1 0,0 1 0,1 0 1,1 1-1,0-1 0,0 1 1,1 0-1,-3 14 0,5-20-37,1 1 1,0 0-1,0 0 0,0-1 0,1 1 1,-1 0-1,1-1 0,1 1 0,-1-1 1,1 1-1,0-1 0,0 0 0,1 1 1,-1-1-1,1-1 0,0 1 0,1 0 1,-1-1-1,1 1 0,0-1 0,0 0 1,0 0-1,1-1 0,-1 1 0,6 2 1,-6-3-215,0-1 0,1 0 0,-1 0 0,1-1 0,-1 1 0,1-1 0,0 0 0,0 0 0,-1-1 0,1 1 0,9-2 0,13-1-1784,-7-2-217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 3280,'-8'-13'2719,"8"13"-2640,0-1-1,0 1 1,0 0 0,0-1-1,0 1 1,0 0-1,-1-1 1,1 1 0,0 0-1,0 0 1,0-1 0,-1 1-1,1 0 1,0-1 0,-1 1-1,1 0 1,0 0-1,0 0 1,-1-1 0,1 1-1,0 0 1,-1 0 0,1 0-1,0 0 1,-1 0 0,1 0-1,0-1 1,-1 1-1,1 0 1,0 0 0,-1 0-1,1 0 1,-1 0 0,1 0-1,0 1 1,-1-1 0,1 0-1,0 0 1,-1 0-1,1 0 1,0 0 0,-1 0-1,1 1 1,0-1 0,-1 0-1,1 0 1,-3 4-69,-1 0 34,1 1 0,0 0 1,0 0-1,0 0 0,0 0 0,1 0 1,-3 7-1,3-4-10,0-2-13,0 0 1,0 0 0,1 0-1,0 0 1,0 0 0,1 1-1,-1-1 1,1 0 0,1 1-1,-1-1 1,1 0 0,3 10-1,-2-9-13,1 1-1,1-1 1,0 0-1,0 1 1,0-2-1,1 1 1,0 0-1,10 10 1,-8-14-81,-1 0-1,1-1 1,-1 0 0,1 0 0,0 0 0,0-1 0,0 0 0,0-1 0,0 1 0,14-2-1,-18 1 48,0-1-1,-1 1 0,1-1 1,-1 1-1,1-1 0,-1 0 0,1 0 1,-1 0-1,1-1 0,-1 1 1,0-1-1,0 1 0,0-1 0,0 1 1,0-1-1,0 0 0,0 0 0,0 0 1,-1 0-1,1-1 0,-1 1 1,1 0-1,-1-1 0,0 1 0,0 0 1,0-1-1,0 0 0,-1 1 0,1-1 1,-1 1-1,1-1 0,-1 0 1,0 1-1,0-6 0,0 0 27,0 0-1,-1-1 1,0 1-1,0 0 1,-1-1-1,0 1 1,0 0-1,-1 0 1,0 1-1,0-1 1,-1 1-1,0-1 1,0 1-1,-1 0 1,0 0-1,0 1 0,-1 0 1,0 0-1,0 0 1,-8-6-1,12 11-29,-19 2-2694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3500,'0'0'1000,"17"-30"3244,-14 28-4192,1 0-1,-1 1 1,1-1 0,-1 1-1,1 0 1,0 0 0,-1 0-1,1 1 1,0-1-1,0 1 1,-1 0 0,1 0-1,0 0 1,0 1 0,-1-1-1,1 1 1,0 0 0,-1 0-1,1 0 1,0 0-1,-1 1 1,1-1 0,-1 1-1,0 0 1,0 0 0,0 0-1,0 1 1,3 2 0,1 1-49,-2-1 1,1 1 0,-1 0 0,0 0 0,0 0 0,0 1-1,-1 0 1,0 0 0,0 0 0,-1 0 0,0 1 0,2 8 0,-3-12-90,-1 1 1,0-1-1,0 1 0,-1 0 1,1 0-1,-1-1 1,0 1-1,0 0 1,-1 0-1,0-1 1,1 1-1,-1 0 0,-1-1 1,1 1-1,-3 5 1,3-7-85,0-4 130,-1 1 1,1 0-1,0 0 0,0 0 0,0-1 0,0 1 0,0-1 0,0 1 0,0-1 0,0 1 0,0-1 0,0 1 0,0-1 0,0 0 0,0 0 0,0 0 0,0 1 0,1-1 0,-1 0 0,0 0 0,1 0 0,-1 0 0,1 0 0,-1 0 0,1 0 0,-1 0 0,1 0 0,0-1 0,-1 1 0,1-1 0,-1-5-15,0 0 1,0 0-1,0 0 0,1 0 1,1-13-1,1 2 97,1 1-1,0-1 1,2 1-1,6-20 1,-6 25 105,1 1 0,0 0 0,0 0 0,1 0 0,11-13-1,-16 23-82,7-4 197,-8 4-243,0 1 0,-1-1 0,1 0 1,0 0-1,0 1 0,0-1 0,0 0 1,0 1-1,0-1 0,0 1 0,0 0 1,0-1-1,0 1 0,1 0 0,-1-1 1,0 1-1,0 0 0,0 0 0,0 0 1,0 0-1,0 0 0,3 1 0,3 2 10,0 0 0,0 1 0,0 0 0,0 1 0,-1 0 0,1 0 0,-1 0 0,-1 1-1,1-1 1,-1 1 0,0 1 0,0-1 0,-1 1 0,0 0 0,5 8 0,3 13-438,-2-1 0,14 53 1,-24-80 400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3660,'2'-3'846,"1"-2"-413,0 0-1,0 0 0,1 0 0,-1 1 0,1-1 1,0 1-1,5-4 0,-7 6-197,2 1-10,35-6 473,-34 7-551,22 8 170,-25-8-299,0 0 1,0 1-1,0-1 0,0 1 0,0-1 1,0 1-1,0 0 0,-1 0 0,1 0 1,0 0-1,0 0 0,-1 0 0,1 0 0,0 0 1,-1 1-1,0-1 0,1 1 0,-1-1 1,3 4-1,21 26 112,-20-25-127,-1 0 0,0 0 0,0 0 0,-1 0 1,0 1-1,0-1 0,0 1 0,-1 0 0,0-1 0,0 1 0,-1 0 0,0 1 0,1 11 1,-2-16-12,0-1-37,-3 27-625,2-26 435,1-3 223,0 0 0,0 1 0,0-1 0,0 0-1,0 0 1,0 1 0,0-1 0,0 0 0,0 0 0,0 1 0,0-1 0,0 0 0,0 0 0,0 1 0,0-1-1,0 0 1,0 0 0,0 1 0,0-1 0,0 0 0,0 0 0,0 0 0,-1 1 0,1-1 0,0 0 0,0 0-1,0 0 1,0 1 0,-1-1 0,1 0 0,0 0 0,0 0 0,0 0 0,-1 0 0,1 1 0,0-1 0,0 0 0,-1 0-1,1 0 1,0 0 0,0 0 0,-1 0 0,1 0 0,0 0 0,0 0 0,-1 0 0,1 0 0,0 0 0,0 0-1,-1 0 1,1 0 0,0 0 0,0 0 0,-1 0 0,1 0 0,0-1 0,0 1 0,0 0 0,-1 0 0,1 0-1,0 0 1,0 0 0,0-1 0,-1 1 0,1 0 0,0 0 0,0 0 0,0-1 0,-5-5 13,2 1-12,0 1 0,0-1 0,0 0 0,1 0 0,-1 0 0,1 0 0,1-1 0,-1 1 0,1-1 0,-1 1 0,2-1 0,-1 1 0,0-7 0,1 1 43,0 0 0,1 1 0,0-1 0,0 0-1,1 1 1,1-1 0,-1 1 0,2 0 0,0 0 0,0 0 0,0 0 0,1 1-1,1-1 1,11-14 0,-16 22 34,36-18 506,-33 20-541,0 0 0,1 0 0,-1 1 0,0 0 0,0-1 0,0 1 1,1 1-1,-1-1 0,0 1 0,-1 0 0,1 0 0,0 0 1,0 0-1,-1 0 0,1 1 0,-1 0 0,0 0 0,0 0 1,5 6-1,-2-2-8,-1 1 1,1 0 0,-1 0-1,-1 1 1,0-1 0,0 1-1,-1 0 1,4 13 0,4 46-278,-11-39-2985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71 173 3476,'0'0'3486,"4"-5"-3356,12-14-8,-12 14-21,6-14 144,-1-14-22,-9 29-175,0 0 11,0-11-26,0 11 7,-1 0 0,0 0 0,1 0 0,-2 0-1,1 0 1,0 0 0,-1 1 0,1-1-1,-1 0 1,0 1 0,-1 0 0,1-1 0,0 1-1,-1 0 1,0 0 0,0 0 0,-4-3-1,5 4 177,-5 7-181,2-1-21,0 0-1,1 0 1,-1 0-1,1 1 0,0-1 1,0 1-1,0 0 1,1 0-1,-1 1 1,-3 9-1,-2 2 77,7-12-76,1-1-1,-1 1 1,0-1-1,1 1 1,0-1 0,0 1-1,1 0 1,-1 0-1,1 0 1,0-1-1,0 1 1,1 0 0,1 8-1,-2-6-5,1 0 1,0 0-1,0 0 0,1 1 0,0-1 0,0-1 1,0 1-1,1 0 0,6 10 0,-7-14-303,0 0 0,1 1 0,0-1 0,0 0 0,0 0 0,0-1-1,0 1 1,0 0 0,1-1 0,6 4 0,-7-5-1263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87 225 4080,'0'0'145,"-1"-1"-1,0 1 0,1-1 0,-1 1 1,0-1-1,0 1 0,0 0 0,1-1 1,-1 1-1,0 0 0,0 0 0,0 0 1,0-1-1,1 1 0,-1 0 0,0 0 1,0 0-1,0 0 0,0 1 0,1-1 1,-1 0-1,0 0 0,0 0 0,0 1 0,0-1 1,-5 6-19,1-1 1,-1 0 0,1 1-1,1 0 1,-1 0 0,1 1-1,0-1 1,1 1 0,-1 0 0,1 0-1,-3 14 1,2-7-43,2-1 0,0 1 0,0-1 0,1 1 0,1 0 0,0 0 0,1-1 0,3 15 0,-3-22-65,0-1 1,0 1-1,0 0 1,1 0-1,0-1 1,0 1-1,1-1 1,-1 0-1,1 1 1,0-1-1,1-1 1,-1 1-1,1 0 1,0-1-1,0 0 0,0 0 1,1 0-1,-1 0 1,1-1-1,0 1 1,0-1-1,0-1 1,1 1-1,-1-1 1,1 0-1,-1 0 1,1 0-1,10 1 1,-12-2-84,2-3-30,5 0 19,-1-2 0,-1 1 1,1-1-1,0-1 0,-1 0 1,0 0-1,0-1 0,0 0 1,-1 0-1,0-1 1,0 0-1,-1-1 0,0 0 1,0 0-1,-1 0 0,0-1 1,0 0-1,-1 0 0,0 0 1,-1-1-1,0 0 0,4-12 1,1-14 65,-1 0 1,-1-1-1,-2 0 1,-2 0-1,-1 0 1,-5-49-1,2 76 247,-1 0-1,0-1 0,0 1 0,-5-11 1,2 5 343,4 13-117,-3-5-318,1 6-57,1 9 463,3 12-522,1 1 0,0-1 0,1 0 0,2 1 0,11 33 0,11 24-553,-15-20-3408,-10-35 1841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24 251 3312,'-20'-36'2796,"19"31"-2699,0-1 1,1 0-1,-1 1 0,1-1 0,0 0 1,0 1-1,1-1 0,0 0 1,0 1-1,0-1 0,1 1 1,-1-1-1,1 1 0,1 0 1,-1 0-1,1 0 0,5-8 1,1-1 121,1 1 1,1 1 0,0-1-1,1 2 1,16-15 0,-23 24-139,0-1 1,0 1 0,0 0 0,0 0-1,0 0 1,1 0 0,-1 1 0,6-1 0,-4 1-56,-3 0 78,0 2 8,4 0-107,0 0-1,0 1 1,0 0-1,-1 0 1,1 0-1,-1 1 1,0 1-1,0-1 1,0 1-1,0 0 1,0 1-1,-1 0 1,0 0-1,0 0 1,0 0-1,-1 1 1,0 0-1,0 1 1,0-1-1,-1 1 1,0-1-1,6 14 1,-9-17-983,0 1-891,1 15-204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3636,'0'0'5335,"4"5"-5106,5 8-46,0 0 0,-1 0 0,-1 1 0,0 0 0,5 15 1,24 80-239,-35-105-71,0 6-190,-1-10 267,0 0 0,0 0 0,0 0 0,0 0 0,-1 0 0,1 0 0,0 0-1,0 0 1,0 0 0,0 0 0,0 0 0,0 0 0,0 0 0,0 0 0,-1 0 0,1 1 0,0-1-1,0 0 1,0 0 0,0 0 0,0 0 0,0 0 0,0 0 0,0 0 0,0 0 0,0 0 0,0 0-1,-1 0 1,1 1 0,0-1 0,-2-5 58,0-1-7,-1-1 0,1 1 0,0-1 0,0 1 0,1-1 0,0 0 0,0 1 0,1-10 0,1-8 380,2 1-1,8-37 1,-9 52-204,0 1 0,1 0 0,0-1-1,1 1 1,0 1 0,0-1 0,0 0 0,1 1 0,10-11-1,-13 15 61,2 2-24,3 0-118,-1 0 0,1 0 0,0 1 0,-1 1 0,1-1 0,-1 1 0,0 0 0,1 0 0,-1 1 0,0-1 0,0 1 0,-1 1 0,1-1 0,0 1 0,-1 0 0,0 1 0,9 8 0,-7-5-174,0-1 0,-1 1-1,0 0 1,0 1-1,6 11 1,-9-15-403,0 1 0,-1 0 0,0 0-1,0 0 1,0 0 0,-1 1 0,0-1 0,1 11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 3776,'-2'-1'214,"-1"0"0,1 0 0,0 0 0,-1 1 0,1-1 0,-1 1 0,1 0 1,-1 0-1,1 0 0,-1 0 0,0 0 0,1 0 0,-1 1 0,1 0 0,0-1 0,-1 1 0,1 0 0,-5 2 0,1 0-35,0 1 0,0 0 0,1 0 0,-1 1 0,1 0 0,-9 9 0,2 1-36,1 0-1,0 1 0,1 0 0,-11 23 0,14-22 42,0 0 0,-7 32 0,13-43-155,0-1 0,0 1 0,0 0 0,0-1 0,1 1 0,0 0 0,1-1 1,-1 1-1,1 0 0,0 0 0,0-1 0,3 9 44,-1-8-20,-2-5-44,-1 0 1,0 0 0,1 0 0,-1 0 0,0 0-1,1 0 1,0 0 0,-1 0 0,1 0-1,-1-1 1,1 1 0,0 0 0,0 0 0,-1-1-1,1 1 1,0 0 0,0-1 0,0 1 0,0-1-1,0 1 1,0-1 0,0 1 0,0-1 0,1 1-1,1-1 155,3-4-110,9-8 205,0 0 0,-1-2 0,0 0 0,-1 0-1,18-27 1,-29 38-135,5-6 103,-7 7-191,1 1-1,-1 0 1,1 0-1,0 0 0,-1-1 1,1 1-1,0 0 1,0 0-1,0 0 1,0 0-1,0 0 1,0 0-1,0 1 1,0-1-1,0 0 0,0 0 1,0 1-1,0-1 1,2 0-1,5 10-22,0 1 0,-1-1-1,0 1 1,0 1-1,-1-1 1,-1 1 0,6 14-1,31 91 49,-15-12-34,23 176-1,-49-275-41,0 0 0,0 0 0,-1 0 0,0 1 0,0-1 0,0 0 0,-1 0 0,0 0 0,0 1 0,0-1 0,0 0-1,-1 0 1,0-1 0,0 1 0,0 0 0,-1 0 0,1-1 0,-1 0 0,0 1 0,-1-1 0,1 0 0,-1-1 0,1 1 0,-1-1 0,-6 5 0,-1-2-459,1-1 0,-1 0 0,0 0 0,-1-1 0,1 0 0,-1-1 0,1-1 0,-1 0 0,0 0 0,-12-1 0,-14 2-2024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31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876 0 3148,'-597'681'1006,"406"-496"-1161,264-272-6,-21 23 99,-3 9-55,489-539-262,-505 561 1871,-39 39-1399,-73 72 79,-80 102 0,54-57-93,9-14-35,-133 201 0,218-294-125,7-12-4,1 0 0,-1 1 0,1 0 0,0 0 0,1 0 0,-1 0 0,1 0 0,-3 9 0,6-14 80,-1 1 0,0 0 0,1-1 0,-1 1 0,1-1 1,-1 1-1,1-1 0,-1 1 0,1-1 0,-1 0 0,1 1 0,-1-1 0,1 0 0,0 1 0,-1-1 0,1 0 0,0 0 0,-1 1 0,1-1 0,0 0 0,-1 0 0,1 0 0,0 0 0,-1 0 0,1 0 0,0 0 0,-1 0 0,1 0 0,0 0 0,-1-1 0,1 1 0,0 0 0,-1 0 0,1-1 0,-1 1 0,1 0 0,0-1 0,-1 1 0,1-1 0,26-10-58,16-14-50,-1-1 0,-1-2 0,44-39 0,104-111-73,-113 102-98,361-351 270,-395 385 8,-40 40 438,-8 13-344,-55 92 90,-133 172 0,124-181-112,-232 284 52,-105 144 14,381-487-178,11-14-32,0 1 0,-15 28 0,29-48-6,14-8-32,24-14 99,-1-2 1,65-52 0,340-337-37,-28-26-64,-31 65 203,-327 321 713,-53 49-468,-42 52 269,-9 7-513,-359 478 446,75-124-328,326-404-202,-8 11 5,-519 678 230,451-566-977,85-127 310,8-8 339,12-10 71,62-61-36,-4-4 1,72-93 0,7-8 70,137-142-66,85-89 85,-326 354-19,195-182 72,-222 213-112,-26 26 149,-9 13-89,-190 291 229,-32 0-219,140-187-41,-84 110 70,-347 465-122,511-677-335,12-12 160,28-24 103,52-58 103,790-870-54,-721 797 130,243-234-62,-384 378 308,-10 13-111,-24 29-46,-53 64-142,67-86 40,-299 354 111,-223 317 78,-33 80-187,547-740-64,11-16-42,1 0-1,0 1 0,0 0 1,0 0-1,1 0 1,-6 16-1,9-21 1,7-6-80,13-9 128,0-1 1,-1 0 0,-1-2-1,19-21 1,64-81-18,-43 47-12,383-462-12,-264 344 72,268-221 1,-389 361-22,19-16 451,-72 64-154,-8 11-248,-37 55 24,-97 112 1,20-30-1,-362 477 21,28-58-347,453-564 225,-1-1 1,0 1 0,1 0 0,-1 0-1,1-1 1,0 1 0,0 0-1,0 0 1,0 0 0,0 0 0,0 0-1,0 1 1,0-1 0,0 3 0,2-5 10,1 0 0,-1 0 0,0 0 0,0 0 0,0 0 0,0 0 0,0-1 0,0 1 0,0 0 0,0 0 0,0-1 0,0 1 0,0-1 0,0 1 0,0-1 0,0 1 1,0-1-1,0 0 0,1 0 0,64-47-119,403-412-20,-121 106 231,116-59 467,-559 558 207,-502 631-420,431-550-299,161-219-93,1-3-13,1 0 1,0 0 0,1 1 0,-1 0 0,1-1 0,0 1 0,0 0 0,0 0 0,-1 9 0,12-18 34,16-11 12,-2 0-1,0-2 1,-1 0-1,32-33 1,322-308-223,-245 236 308,4-10 2,-133 131 316,-7 13-268,-13 27-79,-1-2 0,-1 0-1,-27 35 1,-114 136 70,-47 66-25,202-257-93,15-15 19,21-13 7,-28 11-8,26-16-1,0 0 0,-1-2 0,36-30 0,-20 15 2,501-357 62,-542 389 271,-9 12-265,-20 30-26,-3 0 0,-1-2 0,-37 37 0,-126 110 61,107-105-74,36-35-106,31-30-294,1 1 1,1 0-1,0 2 0,2 0 0,-28 40 0,37-46-757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0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3280,'0'0'2916,"-7"3"-2761,-3 1-94,7-3-32,1 0 0,-1 0 0,1 0 0,0 0-1,-1 0 1,1 1 0,0-1 0,0 1 0,0-1 0,0 1-1,0 0 1,0 0 0,-3 4 0,4-4 139,-5 13-901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3168,'-1'-7'1027,"1"-18"693,11 40 1745,7 29-677,-8-17-3847,10 35 621,-3 1 1,-2 0-1,10 123 0,-24-183-1448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4336,'-1'-1'341,"-1"0"-1,1 0 1,0-1-1,0 1 1,0 0-1,0 0 1,0-1 0,0 1-1,0 0 1,0-1-1,0 1 1,1-1-1,-2-2 1,2 3-271,0 0 1,0-1 0,0 1 0,0 0 0,0 0 0,1 0-1,-1-1 1,0 1 0,1 0 0,-1 0 0,0 0 0,1 0-1,0 0 1,-1 0 0,1 0 0,0 0 0,-1 0-1,1 0 1,0 0 0,0 0 0,0 0 0,0 0 0,0 1-1,1-2 1,6-3-47,1 1-1,-1 0 1,1 0-1,-1 1 0,1 0 1,0 1-1,14-3 1,-12 3 7,1 1 1,0-1 0,0 2-1,-1 0 1,1 0-1,0 1 1,0 0 0,-1 1-1,1 1 1,-1 0 0,1 0-1,-1 1 1,17 8-1,-25-9-36,-1-1-1,0 0 0,1 1 1,-1 0-1,-1-1 0,1 1 1,0 0-1,-1 0 1,1 0-1,-1 0 0,0 0 1,0 0-1,0 1 0,0-1 1,-1 0-1,1 0 0,-1 1 1,0 4-1,0-5-40,-1 2-5,-4 5-174,0 1 0,0-1 0,-1 0 0,-1-1 0,1 0-1,-2 0 1,1 0 0,-1-1 0,0 0 0,-1 0 0,0-1 0,-19 11 0,28-17 178,-2 0-1576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3828,'0'0'3327,"6"-9"-2483,-2 14 2035,30 146-3188,-34-149-120,3 12-2372,-3-12 758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 3000,'-1'0'116,"1"-1"0,0 1 0,-1 0 0,1-1 0,-1 1-1,1 0 1,-1 0 0,1 0 0,0-1 0,-1 1 0,1 0 0,-1 0 0,1 0-1,-1 0 1,1 0 0,-1 0 0,1 0 0,-1 0 0,1 0 0,-1 0-1,1 0 1,-1 0 0,1 0 0,-1 1 0,1-1 0,-1 0 0,0 1 0,-20 9 231,20 11-2204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3248,'0'0'1368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3068,'0'0'2250,"0"-1"-2197,0 1-1,0 0 1,0-1-1,0 1 1,-1 0-1,1 0 1,0-1-1,0 1 0,0 0 1,0 0-1,0-1 1,0 1-1,1 0 1,-1-1-1,0 1 1,0 0-1,0 0 1,0-1-1,0 1 0,0 0 1,0 0-1,0-1 1,1 1-1,-1 0 1,0 0-1,0 0 1,0-1-1,1 1 0,-1 0 1,0 0-1,0 0 1,0 0-1,1-1 1,-1 1-1,0 0 1,0 0-1,1 0 0,-1 0 1,0 0-1,1 0 1,-1 0-1,0 0 1,0 0-1,1 0 1,-1 0-1,0 0 0,0 0 1,1 0-1,-1 0 1,0 0-1,1 0 1,-1 0-1,0 0 1,0 0-1,1 0 0,-1 0 1,0 1-1,0-1 1,1 0-1,-1 0 1,0 0-1,0 0 1,0 1-1,1-1 0,16 32 243,-1 1-1,-1 1 1,-2 0-1,9 36 1,29 74-3758,-46-133 1666</inkml:trace>
  <inkml:trace contextRef="#ctx0" brushRef="#br0" timeOffset="1">108 1 3804,'0'0'2719,"4"7"-2205,117 317 2473,-77-196-2962,-32-88-3337,-10-26 1515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0:1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105 215 3280,'-16'0'639,"13"0"308,-1 1-557,-2 2-313,1 1-1,-1-1 1,1 1 0,0 0-1,0 0 1,0 0 0,1 0 0,0 1-1,-1 0 1,2 0 0,-1 0-1,0 1 1,1-1 0,0 1-1,1 0 1,-1-1 0,1 1 0,0 1-1,0-1 1,1 0 0,0 0-1,0 0 1,1 1 0,-1-1 0,1 1-1,0-1 1,1 0 0,0 1-1,0-1 1,0 0 0,1 0 0,0 0-1,0 0 1,4 7 0,-6-12-70,1 1 1,0 0 0,0 0 0,0-1-1,0 1 1,0 0 0,0-1 0,1 1 0,-1-1 0,0 0 0,1 1 0,-1-1 0,1 0 0,-1 0 0,1 0 0,0 0-1,0 0 1,-1 0 0,1 0 0,3 0 0,-2 0 19,4-2-23,-5 1 2,-1 0 0,0 0-1,1 0 1,-1 0 0,0 0-1,1-1 1,-1 1 0,0 0-1,0-1 1,1 1 0,-1-1-1,0 1 1,0-1-1,3-1 1,2-6 43,-1 0 0,1 0 0,-1-1 0,-1 0 0,1 0 0,-2 0-1,1 0 1,-1-1 0,0 1 0,-1-1 0,0 0 0,-1 0 0,0 0 0,-1 0 0,0 1 0,-2-19-1,2 24 30,-4-25 357,5 14 23,0 1-167,-1 15-282,0-1-1,0 0 1,0 0-1,0 0 1,0 0-1,0 0 0,0 0 1,0 0-1,0 0 1,0 0-1,0 0 1,0 0-1,0 0 1,0 0-1,1 0 1,-1 0-1,0 0 0,0 0 1,0 0-1,0 0 1,0 0-1,0 0 1,0 0-1,0 0 1,0 0-1,0 0 1,1 0-1,-1 0 1,0 0-1,0 0 0,0 0 1,0 0-1,0 0 1,0 0-1,0 0 1,0 0-1,0 0 1,0 0-1,0 0 1,0 0-1,1 0 0,-1 0 1,0 0-1,0 0 1,0 0-1,0 0 1,0 0-1,0-1 1,0 1-1,0 0 1,0 0-1,11 21-3,2-1 1,0 0-1,20 23 1,41 3-7,-69-45-60,1-1 0,-1 1 0,0-1 0,0 0 0,1-1 0,-1 1 0,0-1-1,5-1 1,-6 0-1,-1 0 37,0-1 1,-1 0-1,1 1 0,-1-1 0,0 0 0,0 0 0,0-1 0,0 1 1,-1 0-1,1 0 0,-1-1 0,0 1 0,1-6 0,-2-3 9,-1 1 0,0 0 0,-1 0 0,0 0 1,-1 0-1,-1 0 0,1 0 0,-1 1 0,-1-1 0,0 1 0,-8-12 0,6 9 11,5 11-5,2 2 10,1 0-1,-1 0 0,0-1 1,0 1-1,0 0 0,0 0 1,0 0-1,0 0 0,0 0 1,1 0-1,-1-1 1,0 1-1,0 0 0,0 0 1,0 0-1,0 0 0,0 0 1,0-1-1,0 1 0,0 0 1,0 0-1,0 0 0,0 0 1,0-1-1,0 1 1,0 0-1,0 0 0,0 0 1,0 0-1,0-1 0,0 1 1,0 0-1,0 0 0,0 0 1,0 0-1,0-1 1,0 1-1,-1 0 0,1 0 1,0 0-1,0 0 0,0 0 1,0 0-1,0-1 0,0 1 1,-1 0-1,1 0 0,0 0 1,-1-1-3,0-1 0,0 1 1,1 0-1,-1-1 0,0 1 1,1-1-1,0 1 0,-1-1 0,1 1 1,0-1-1,-1 1 0,1-1 1,0 1-1,0-1 0,0 1 0,0-1 1,1 1-1,-1-1 0,0 1 1,1-1-1,-1 1 0,1-1 0,-1 1 1,1-1-1,0 1 0,-1 0 1,1-1-1,2-1 0,-2 1-2,0-1 0,0 1 1,0 0-1,0 0 0,1 0 0,-1 0 0,1 0 0,0 0 0,-1 0 0,1 0 0,0 1 1,0-1-1,0 1 0,0-1 0,0 1 0,0 0 0,0 0 0,1 0 0,-1 0 0,4-1 1,4 0-17,-7 1-1,2 4 49,27 14-6,-26-8-4,-1 3 3,33 64-34,-33-62 2,1 0-1,1 0 0,0 0 0,1-1 1,1 0-1,0-1 0,11 13 0,-14-19 15,-4-4 6,0 0 0,0 0 0,0-1 1,1 1-1,-1 0 0,1-1 0,-1 0 0,1 1 1,0-1-1,-1 0 0,1 0 0,0 0 0,0-1 1,5 1-1,-6 0-7,0 0 0,-1 0 0,1 0 0,0-1 0,0 1 0,0-1 0,-1 0 0,1 1 0,0-1 0,0 0 0,0 0 0,0 0 0,0 0 0,0 0 0,0-1 0,0 1 0,-1-1 0,1 1 0,3-2 0,-1 0 8,4 0-5,0-1 0,-1 0 0,1 0 0,-1-1 0,0 0 0,0 0 0,0 0 0,-1-1 1,1 0-1,-1-1 0,0 1 0,-1-1 0,1 0 0,-1-1 0,-1 1 0,6-9 1,-4 6 6,0 1 0,-1-1 0,0 0 0,0-1 0,-1 1 0,-1-1 0,1 0 0,-2 0 0,3-13 0,-4 18 48,-1 0-1,1 0 1,-1-1 0,-1 1-1,1 0 1,-1 0 0,0 0-1,0 0 1,0 0 0,-1 1-1,0-1 1,0 0-1,0 1 1,0-1 0,-1 1-1,1-1 1,-1 1 0,0 0-1,-1 0 1,-5-5 0,8 8 87,0 0-53,0 0-35,0 0-1,-1 0 1,1 1-1,0-1 0,-1 0 1,1 0-1,-1 1 1,1-1-1,0 1 0,-1-1 1,1 1-1,-1-1 0,1 1 1,-1 0-1,0 0 1,1 0-1,-1 0 0,-1 0 1,0 22-50,2-16 9,5-3 3,14 15 26,1-2-1,32 21 1,-35-28-49,-1 0 17,0 0 0,0 0 0,-1 1 0,25 23 0,-37-31 1,-2-2-14,0 0-1,1 0 0,-1 0 0,0 0 0,1 0 1,-1 0-1,0 0 0,0 1 0,1-1 0,-1 0 1,0 0-1,0 0 0,1 0 0,-1 1 1,0-1-1,0 0 0,1 0 0,-1 0 0,0 1 1,0-1-1,0 0 0,0 0 0,1 1 0,-1-1 1,0 0-1,0 1 0,0-1 0,0 0 0,0 0 1,0 1-1,0-1 0,0 0 0,0 1 0,0-1 1,0 0-1,0 1 0,0-1 0,0 0 0,0 1 1,-5 19-4,-14 14-50,-10-3-4083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4152,'-4'-38'3258,"5"31"-3163,1-1 0,0 1 1,0 0-1,0 1 0,1-1 0,0 0 0,0 1 1,1-1-1,0 1 0,0 0 0,0 0 0,1 1 1,0-1-1,0 1 0,0 0 0,1 0 0,-1 1 1,1 0-1,0 0 0,1 0 0,-1 1 1,1-1-1,-1 2 0,1-1 0,0 1 0,0 0 1,0 0-1,0 1 0,1 0 0,-1 0 0,0 1 1,0 0-1,11 1 0,-16-1-87,0 1 0,0-1 0,0 1 0,0 0 1,0 0-1,0 0 0,0 0 0,0 0 0,0 0 0,-1 0 0,1 1 0,0-1 1,-1 1-1,1-1 0,-1 1 0,1 0 0,-1 0 0,0-1 0,0 1 0,0 0 0,0 0 1,0 0-1,0 0 0,-1 0 0,1 0 0,-1 0 0,1 1 0,-1-1 0,0 0 1,0 0-1,0 0 0,0 0 0,0 0 0,0 1 0,-1 3 0,-1 4 9,1 0 0,-2 0 0,1 1 0,-1-1 0,-8 17 0,-4-1 176,0-1 1,-33 39-1,47-63-53,1-1-129,0 0 0,0 0-1,0 1 1,-1-1 0,1 0 0,0 0-1,0 0 1,0 0 0,0 0 0,-1 0-1,1 1 1,0-1 0,0 0-1,0 0 1,0 0 0,0 0 0,0 0-1,0 1 1,-1-1 0,1 0 0,0 0-1,0 0 1,0 1 0,0-1 0,0 0-1,0 0 1,0 0 0,0 1 0,0-1-1,0 0 1,0 0 0,0 0 0,0 1-1,0-1 1,0 0 0,0 0 0,0 0-1,1 1 1,-1-1 0,0 0 0,0 0-1,0 0 1,0 0 0,0 1 0,0-1-1,0 0 1,1 0 0,-1 0-1,0 0 1,0 0 0,0 1 0,1-1-1,61 2 104,-49-3-102,1 0 0,-1 2-1,1 0 1,21 4-1,-29-4-12,0 1 0,0 0 0,0 0 0,-1 1 0,1 0 0,0 0 0,-1 0 0,0 0 0,1 1 0,-1 0 0,-1 0 0,9 9 0,-11-10 2,-1-1 0,1 1 0,-1-1 0,0 1 1,0 0-1,0-1 0,0 1 0,0 0 0,-1 0 0,1 0 0,-1-1 0,0 1 0,0 0 0,0 0 0,0 0 0,0 0 0,-1 0 0,1 0 0,-1-1 1,0 1-1,-1 3 0,-1 1 4,-1 1 0,0 0 0,-1-1 0,-9 12 0,13-16-5,-10 10-20,-1-1-1,0 0 0,-1 0 0,-1-1 0,1-1 0,-2 0 1,1-1-1,-1-1 0,-1 0 0,1-1 0,-33 10 0,24-14-481,19-3-3209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3304,'0'0'2050,"6"-15"567,12 0-2227,0 2 0,1 0 0,1 0 0,0 2 0,28-12 0,17-9-53,-29 13-509,-28 15-3057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7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3260,'0'0'5734,"4"-12"-5770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3356,'1'5'654,"5"33"806,23 97 1407,-27-130-2809,1 0 0,-1 0 0,1-1 0,0 1 0,0 0-1,0-1 1,1 0 0,0 0 0,-1 0 0,1 0-1,1-1 1,-1 0 0,0 1 0,1-2 0,0 1-1,8 3 1,9 4-37,1-2 0,34 9-1,-21-7 13,-26-7 60,0 1 0,0 0 1,0 0-1,0 1 0,-1 0 1,0 1-1,0 0 0,0 0 0,15 15 1,-24-20-69,1 0 1,-1 0 0,1 0 0,-1 0 0,1-1 0,-1 1 0,0 0 0,1 0-1,-1 0 1,0 0 0,0 0 0,0 0 0,0 0 0,0 0 0,0 0-1,0 0 1,0 0 0,0 0 0,0-1 0,0 1 0,-1 0 0,1 0 0,0 0-1,-1 0 1,1 0 0,-1 0 0,1-1 0,-1 2 0,-19 20 76,17-19-5,-10 10-130,0-1 1,-1 0-1,-1-1 1,1-1-1,-2 0 0,0-1 1,0 0-1,0-2 1,-1 0-1,0-1 0,-28 7 1,23-14-3023,18 0 821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3776,'0'0'3509,"9"3"-3194,26 13 305,53 32 0,-35-9-3202,-42-29 988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 3804,'-1'-1'167,"1"1"0,-1-1 0,0 1 0,0 0-1,0-1 1,0 1 0,0 0 0,0 0 0,0-1 0,0 1-1,0 0 1,1 0 0,-1 0 0,0 0 0,0 0 0,0 0-1,0 1 1,0-1 0,0 0 0,0 0 0,0 1-1,0-1 1,0 0 0,1 1 0,-3 0 0,-18 25 1531,-10 50-1630,22-52 417,-84 185-148,50-120-3682,35-71 1300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3988,'0'0'3394,"4"6"-3121,8 9-12,-2 1 1,13 25 0,-15-23-110,2-1 1,0-1 0,23 29 0,-26-34-91,-6-9-57,0 0 0,1 0 1,-1 0-1,0-1 0,1 1 0,-1 0 0,1-1 0,0 1 0,0-1 0,-1 1 1,1-1-1,0 0 0,0 0 0,2 1 0,-1-1 19,-1 0-18,-1-1 1,1 0-1,0-1 1,0 1-1,-1 0 1,1 0-1,0-1 1,0 1-1,-1-1 1,1 0-1,0 1 1,-1-1-1,1 0 1,-1 0-1,1 0 1,-1 0-1,1 0 1,-1 0-1,0 0 1,2-3-1,31-84 1064,-33 85-754,5-11-69,-6 13-215,0 1 0,0-1-1,0 1 1,0-1 0,0 1 0,1 0 0,-1-1-1,0 1 1,0-1 0,0 1 0,1 0 0,-1-1 0,0 1-1,0 0 1,1-1 0,-1 1 0,0 0 0,1-1-1,-1 1 1,1 0 0,-1 0 0,0-1 0,1 1 0,-1 0-1,0 0 1,1 0 0,-1 0 0,1-1 0,-1 1-1,1 0 1,-1 0 0,1 0 0,-1 0 0,0 0 0,1 0-1,-1 0 1,1 0 0,0 1 0,7 7 50,0 1 1,-1 1-1,0 0 1,0-1-1,-1 2 1,-1-1-1,0 1 1,0 0-1,-1 0 0,0 1 1,-1-1-1,3 14 1,8 65-601,-7-6-3312,-6-79 3479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49:4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 4992,'-1'-1'301,"0"1"0,1-1-1,-1 0 1,0 0 0,1 0-1,-1 1 1,0-1-1,0 0 1,0 1 0,0-1-1,1 1 1,-1-1 0,0 1-1,0-1 1,0 1-1,0 0 1,0 0 0,0-1-1,0 1 1,0 0 0,0 0-1,-2 0 1,1 1-261,1 0-1,0 1 1,-1-1-1,1 1 1,0-1 0,-1 1-1,1-1 1,0 1 0,0 0-1,1-1 1,-1 1 0,0 0-1,0 0 1,1 0 0,-1 2-1,-9 24-44,2 0-1,0 0 1,2 1-1,2 0 1,0 0-1,2 0 1,1 0-1,2 0 1,0 1 0,2-1-1,1 0 1,2-1-1,0 1 1,2-1-1,13 29 1,-18-48-277,-3-7 236,0 0 0,1 0-1,-1 0 1,1-1 0,0 1 0,-1 0-1,1 0 1,0-1 0,0 1 0,0 0-1,0-1 1,0 1 0,0-1-1,1 1 1,-1-1 0,0 0 0,1 1-1,-1-1 1,1 0 0,-1 0 0,1 0-1,0 0 1,0 0 0,-1 0 0,1-1-1,3 2 1,-2-4 28,0 0 0,0 0-1,-1 0 1,1 0 0,-1-1 0,1 1 0,-1-1 0,0 1-1,0-1 1,0 0 0,2-4 0,-4 6 12,9-13-26,-1-1 0,-1-1 1,0 1-1,-1-1 0,-1-1 0,0 1 1,-1-1-1,3-27 0,-6 36 26,0 0 1,-1 0-1,0 0 1,0-1-1,0 1 1,-1 0-1,0 0 1,-1 0-1,0 0 1,0 0-1,-1 0 1,0 0-1,0 1 0,-1-1 1,0 1-1,0 0 1,-1 0-1,0 1 1,-9-11-1,12 15-45,-1 1 0,0-1-1,1 0 1,-1 1 0,0-1-1,0 1 1,0 0-1,0 0 1,0 0 0,0 0-1,0 0 1,0 1 0,0 0-1,-1-1 1,-5 2 0,-45 9-1740,38-5 740,-10 0-704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1:2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3000,'0'0'472,"-17"3"1339,10-2-1555,1 1-1,0 0 1,0 1-1,0-1 1,1 1-1,-7 4 1,11-6-125,-6 3-4,0 0-1,0 0 1,1 0 0,-1 1-1,-6 7 1,-1 4-56,1-1 1,0 2 0,1-1-1,1 2 1,1-1-1,0 2 1,-11 30-1,10-15-54,2 0 0,0 1-1,3 0 1,1 0 0,1 0-1,2 1 1,4 55 0,-1-77-20,0 0 0,1 0 0,0 0 0,1 0 0,1 0-1,0-1 1,1 1 0,0-1 0,1 0 0,1-1 0,11 18 0,-17-28 2,1 1-1,0-1 1,0 0-1,0 1 1,0-1-1,0 0 1,1 0 0,-1 0-1,0-1 1,1 1-1,0 0 1,-1-1-1,1 0 1,0 0-1,0 0 1,-1 0 0,1 0-1,0 0 1,0-1-1,0 1 1,0-1-1,0 0 1,0 0-1,0 0 1,0 0 0,0-1-1,0 1 1,3-2-1,0 1 10,4 0 4,1-1 0,-1-1 0,0 0 1,-1-1-1,1 1 0,-1-2 0,1 0 0,-1 0 0,-1 0 0,1-1 0,-1 0 0,8-8 0,4-5 84,-1-2 0,-2 1 0,16-25 0,-17 20 84,-2-1 1,-1 0-1,-2-2 1,0 1-1,-2-1 0,0-1 1,-3 1-1,0-1 1,2-30-1,-7 42-92,-1-1 0,0 1 1,-1 0-1,-1 0 0,-1 0 0,0 0 1,-1 0-1,-11-28 0,12 39-69,-1-1-1,1 1 1,-1 1-1,-1-1 1,1 0 0,-1 1-1,0 0 1,0 0-1,0 1 1,-1-1-1,1 1 1,-1 0 0,0 0-1,-10-3 1,12 5-25,0 1 1,-1 0 0,1 0 0,-1 0-1,0 1 1,1 0 0,-1 0 0,0 0-1,1 0 1,-1 1 0,1-1-1,-1 1 1,1 0 0,-8 3 0,11-3 0,-10 2 1,1 2 1,-1 0-1,1 0 0,0 0 0,0 2 0,0-1 0,1 1 0,0 0 0,1 1 0,-1 0 0,1 1 0,1 0 0,0 0 0,0 0 0,-9 17 0,3 0 8,0 1 1,2 0-1,1 0 0,1 1 0,-6 34 0,13-53 1,1 42 18,1-39-30,0 0-1,1 1 0,0-1 1,1 0-1,0 0 0,1 0 1,0 0-1,1 0 0,1-1 1,0 0-1,0 0 0,1 0 1,8 12-1,-9-19 9,0 0 0,0 0 0,0 0 0,1-1 0,-1 0 1,1 0-1,0 0 0,0-1 0,0 0 0,0 0 0,0 0 0,0-1 0,1 1 0,-1-2 0,11 1 0,-6-1 12,-1-1 0,0 0-1,1 0 1,-1-1 0,0-1 0,0 1-1,0-2 1,-1 1 0,1-1-1,-1-1 1,0 0 0,0 0-1,0-1 1,-1 0 0,0 0-1,0-1 1,0 0 0,-1-1-1,0 1 1,-1-2 0,0 1-1,0 0 1,0-1 0,4-11-1,1-6 37,-1 0 0,-1 0 0,-1-1 0,-1-1 0,-2 1 0,-1-1 0,1-29-1,-4 45-2,0 0-1,-1 0 1,-1 0-1,0 0 1,-1 0-1,0 1 1,0-1-1,-5-13 1,5 22-87,1 0 1,-1 0-1,1-1 0,-1 1 1,0 0-1,0 1 0,0-1 1,-1 0-1,1 0 0,-1 1 1,1 0-1,-1-1 0,0 1 1,0 0-1,0 0 0,0 1 1,0-1-1,0 1 0,-1-1 1,1 1-1,-1 0 0,1 0 0,0 1 1,-1-1-1,0 1 0,1-1 1,-1 1-1,1 0 0,-1 1 1,1-1-1,-1 1 0,-3 0 1,-72 21-3253,40-5 871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51:2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3804,'0'0'6750,"-2"6"-6580,-1 2-96,1 1-1,0 0 1,1-1 0,0 1 0,0 0 0,1 0 0,0 0 0,0-1 0,2 11-1,0-9-35,-1 0-1,1 0 1,1-1-1,0 1 0,0-1 1,1 0-1,0 1 1,1-2-1,0 1 0,0 0 1,1-1-1,0 0 1,0-1-1,1 1 1,0-1-1,0 0 0,14 9 1,-19-15-30,1 0 0,-1 0 0,1-1 1,-1 1-1,1-1 0,0 1 0,-1-1 0,1 0 1,-1 0-1,1 0 0,0 0 0,-1-1 0,1 1 1,-1-1-1,1 1 0,-1-1 0,1 0 0,-1 0 1,1 0-1,-1 0 0,0-1 0,0 1 0,1-1 1,-1 1-1,0-1 0,0 0 0,2-2 0,4-4 110,0-1-1,0 0 0,-1-1 0,11-17 0,11-18 1185,-28 43-1145,5-9 142,-6 11-278,0-1-1,0 1 1,0 0-1,0 0 0,1-1 1,-1 1-1,0 0 1,0-1-1,0 1 0,0 0 1,1 0-1,-1-1 1,0 1-1,0 0 0,1 0 1,-1-1-1,0 1 0,0 0 1,1 0-1,-1 0 1,0 0-1,1 0 0,-1-1 1,0 1-1,1 0 1,-1 0-1,0 0 0,1 0 1,-1 0-1,0 0 1,1 0-1,-1 0 0,0 0 1,1 0-1,-1 0 0,0 0 1,1 0-1,-1 0 1,0 1-1,1-1 0,5 7 22,0 0 1,-1 1-1,0 0 0,0 0 0,-1 0 0,0 0 0,4 11 0,20 74 139,-15-48-125,1-3-318,12 42 42,-16-25-5433,-9-43 2626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18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1 239 3012,'80'8'430,"0"-4"-1,0-3 0,121-15 1,-7 1-268,443-55 478,-360 30-458,99-19-49,-146 21-88,-172 29-39,-38 4 7,42-5 1145,-59 7-280,14-3-80,-9 2-806,-6 1-56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20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577 1 3068,'0'0'101,"-4"4"-82,-30 34 36,-1-3 1,-3 0-1,-59 42 0,-13 11 102,-130 135-31,238-222-148,1 0 0,0 0 0,-1 0 1,1 0-1,0 1 0,-1-1 1,1 1-1,0-1 0,0 1 0,0-1 1,0 1-1,1-1 0,-1 1 0,0 0 1,1-1-1,-1 1 0,0 2 0,2-3 19,0-1 0,0 1 0,-1-1-1,1 0 1,0 1 0,0-1 0,0 0-1,0 0 1,-1 1 0,1-1-1,0 0 1,0 0 0,0 0 0,0 0-1,0 0 1,0 0 0,-1-1-1,1 1 1,0 0 0,0 0 0,0-1-1,0 1 1,0-1 0,65-25 62,321-190 114,-281 158-372,-104 57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22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137 593 3068,'-132'105'1365,"131"-104"-1311,0 1 13,1-2-64,0 0 0,0 0 1,-1 0-1,1 0 0,0 1 0,0-1 0,0 0 0,0 0 0,0 0 0,-1 0 1,1 0-1,0 0 0,0 1 0,0-1 0,0 0 0,0 0 0,0 0 1,0 0-1,0 1 0,0-1 0,0 0 0,0 0 0,0 0 0,0 0 1,0 1-1,-1-1 0,2 0 0,-1 0 0,0 0 0,0 1 0,0-1 0,0 0 1,0 0-1,0 0 0,0 0 0,0 1 0,0-1 0,0 0 0,0 0 1,0 0-1,0 0 0,0 0 0,1 1 0,-1-1 0,0 0 0,0 0 0,0 0 1,0 0-1,0 0 0,1 0 0,-1 0 0,0 1 0,0-1 0,0 0 1,0 0-1,0 0 0,1 0 0,-1 0 0,0 0 0,0 0 0,0 0 0,1 0 1,-1 0-1,0 0 0,0 0 0,0 0 0,0 0 0,1 0 0,43-11 50,0-2 0,0-2-1,-2-2 1,51-27 0,-53 25-29,149-70 122,189-121 0,-253 133-29,162-74-1,-273 144 30,-15 8-79,-32 16-74,-22 12-22,-32 24 126,-107 84 1,-68 79 53,214-175-156,10-10 29,15-13-52,1 0-1,1 1 1,1 1 0,1 1-1,-19 25 1,38-45 25,0-1-1,-1 0 1,1 1-1,0-1 1,-1 1-1,1-1 1,0 0-1,0 1 0,-1-1 1,1 1-1,0-1 1,0 1-1,0-1 1,0 1-1,-1-1 1,1 0-1,0 1 1,0-1-1,0 1 1,0-1-1,0 1 1,0-1-1,0 1 1,0-1-1,0 1 1,1-1-1,-1 1 1,0-1-1,0 1 0,0-1 1,1 1-1,-1-1 1,0 1-1,0-1 1,1 1-1,19 1-43,27-14 16,62-34-138,159-93-1,89-91 27,67-41-159,-353 229 222,-68 41 400,-11 8-289,-550 427 429,317-255-356,-72 53 85,309-229-189,0 0 0,-1 1-1,2 0 1,-1 0 0,0 0 0,1 0 0,-6 9 0,8-11-23,17-5-23,-1 0 45,0-1 1,0-1-1,-1 0 1,1-1-1,-1 0 0,-1-1 1,25-17-1,-11 8 3,226-140 18,-3 3-63,-152 97 101,116-63-43,-169 95 2,46-21-100,-89 44 120,-7 8-28,-22 25 43,-1-1 1,-2-2-1,-43 33 0,30-26-21,-460 363 600,-21-26 225,414-296-657,93-62-186,17-15-7,-1 1 0,1-1 0,0 0 0,-1 0 0,1 0 0,-1 0 0,1 0 0,0 1 0,-1-1 0,1 0 0,0 0 0,-1 1 0,1-1 0,0 0 0,-1 0 0,1 1 0,0-1 0,0 0 0,0 1 0,-1-1 0,1 1 0,0-1 0,0 0 0,0 1 0,0-1 0,-1 0 0,1 1 0,0-1 0,0 1 0,0-1 0,0 1 0,0-1 0,0 0 0,0 1 0,0-1 0,0 1 0,0-1 0,1 0 0,-1 1 0,0-1 0,0 1 0,0-1 0,13 1-2,-1-2-1,0 0 1,0 0-1,0-1 1,0-1-1,0 0 1,12-5 0,91-39 4,-75 29-14,556-268-1,-454 213 15,25-17-20,90-42 19,-441 247 177,179-111-174,-268 177 46,-240 155 8,430-285-61,-1 0-18,-107 83 1,161-105-84,29-28 75,7 1-60,0-1 80,0 0-1,0 0 1,1 0 0,-1-1-1,0 0 1,1 0-1,-1-1 1,0 0-1,0 0 1,1 0-1,7-3 1,80-33-10,-60 23 6,814-394-84,-680 322 41,-56 25 17,48-23 211,-158 83 23,-4 2-197,-1 0 1,1 0-1,0 0 1,-1 1-1,1-1 0,0 1 1,0-1-1,0 1 1,0 0-1,1-1 1,-3 4-1,-6 5 4,-105 73 36,-126 68 0,102-68-12,-303 172 71,97-60 85,341-193-198,0 0 0,0 0 0,0 1-1,1-1 1,-1 1 0,1 0 0,-1-1-1,1 2 1,0-1 0,0 0-1,0 1 1,0-1 0,1 1 0,-1 0-1,1 0 1,-2 5 0,4-7-13,33-6-5,0 0 0,0-2 0,0-2 1,-1-1-1,53-22 0,-57 20 18,976-373-715,-979 374 620,34-12 256,-51 22-21,-33 14-53,-970 519 1017,981-525-1071,-196 115 235,207-121-257,0 0 0,0 0 1,0 0-1,0 1 0,1-1 1,-1 1-1,1 0 0,0 0 1,-4 5-1,5-6 25,6 1 1,0 0-30,0 0 1,1-1-1,-1 0 0,1 0 0,0-1 1,0 1-1,-1-1 0,1 0 0,0-1 1,0 1-1,0-1 0,0-1 0,12-1 1,90-18-69,-102 18 67,545-149-490,-281 52 247,-119 42 622,-149 56 112,-6 5-479,1-1 1,-1 0 0,-1 0 0,1 0-1,0 0 1,-1-1 0,1 0 0,-10 3-1,-5 4 5,-358 186 119,-53 29-283,419-219-93,8-3 8,-1-1 1,1 1-1,-1 0 1,1 0 0,0 1-1,0-1 1,-1 1-1,2-1 1,-1 1-1,0 0 1,-3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0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32 341 3660,'-10'-2'63,"-10"-6"8046,18 7-7441,7-1-490,86-20 113,2 4 0,108-8 1,-103 15-216,138-15 24,133-18 39,107-9-309,73-12-702,-507 59 788,69-15 13,-110 21 43,0-1 0,0 1 0,0 0 0,0 0-1,0-1 1,0 1 0,0-1 0,0 1-1,0-1 1,-1 1 0,1-1 0,0 0-1,0 1 1,-1-1 0,1 0 0,0 1-1,-1-1 1,1 0 0,0 0 0,-1 0-1,0 0 1,1 0 0,-1 1 0,1-1-1,-1 0 1,0 0 0,0 0 0,1 0-1,-1 0 1,0 0 0,0 0 0,0 0-1,0 0 1,0 0 0,0 0 0,0 0-1,-1 0 1,1 0 0,0 0 0,-1-1-1,0-2-553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0.5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3124,'0'0'6227,"5"5"-5904,10 11-97,22 21-120,-1 2-1,-3 1 1,51 79 0,-77-107-227,0 1-1,0 0 1,-2-1 0,0 2-1,0-1 1,-1 1 0,-1-1-1,0 1 1,-1 0 0,0 0-1,-1 1 1,-1-1 0,0 0-1,-1 0 1,0 0-1,-2 0 1,1 0 0,-2 0-1,-7 20 1,3-16-294,-1 0 0,-1-1 0,-1-1 0,0 0 0,-24 26 0,11-17-811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1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 3168,'3'-5'7136,"3"14"-5794,7 24-1439,16 157 1653,9 307-1,-38-489-1536,-4 244-976,-4-144-3607,7-89 1835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19:53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3616,'46'-21'788,"-26"12"16,1-2-227,2 0-65,-3 1-64,3-5-132,3 4-192,-5-2-204,1 2-172,-2-1-264,1-4-685,-4 3 117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1.4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47 3532,'5'-22'3938,"4"17"-3729,0 1 0,1 1 0,0 0 0,0 0-1,0 1 1,0 0 0,0 1 0,0 0 0,1 1 0,-1 0 0,0 0 0,12 3 0,-4-1-150,0 2 1,0 0-1,-1 1 1,0 1-1,0 0 1,0 1-1,0 1 1,-1 1-1,-1 0 1,1 1-1,-2 1 1,1 0-1,-1 1 1,22 25-1,-32-31-79,0 0-1,1 0 0,-2 0 0,1 0 1,-1 1-1,0 0 0,0-1 0,-1 1 1,0 0-1,0 0 0,-1 1 0,0-1 1,0 0-1,0 0 0,-2 15 0,0-11-7,-1 0 0,-1-1-1,0 1 1,-1-1-1,1 1 1,-2-1-1,0 0 1,0-1-1,-11 16 1,-5 2-114,-1-1 0,-2-2 1,0 0-1,-2-1 0,-49 34 1,46-38-179,19-14-399,0 2-1,1-1 1,-16 15 0,16-11-940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1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4568,'0'0'5680,"2"9"-5500,7 41 164,5 70 0,-11 2-4200,-4-101 1840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2.3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0 204 3392,'0'0'2297,"5"2"-1815,5 0-364,-1 0 0,1-1 0,0 0 0,0 0 1,0-1-1,0 0 0,0-1 0,0 0 0,0-1 1,16-5-1,-17 5-151,-1 0 0,0-1 0,0 0 0,0-1 0,0 0 0,0 0 0,-1-1 0,0 0 0,0 0 0,0-1 0,0 1 0,-1-1 0,6-8 0,-10 9 91,0 0-1,0 0 1,-1 0-1,0 0 1,0 0-1,0 0 1,0 0-1,-1-1 1,0 1-1,0 0 1,0 0-1,-1-1 1,0 1-1,0 0 1,0 0-1,0 0 1,-1 0-1,0 0 1,0 0-1,0 0 1,-1 1-1,0-1 1,0 1-1,-4-5 1,6 8-41,0 0 1,0 1-1,-1-1 1,1 1-1,0-1 1,0 1-1,-1 0 1,1 0-1,0 0 0,-1-1 1,1 1-1,0 0 1,-1 0-1,1 1 1,0-1-1,-1 0 1,1 0-1,0 1 1,-1-1-1,1 1 1,0-1-1,0 1 1,0-1-1,-1 1 1,1 0-1,-1 1 0,-34 23 223,23-12-195,1 0 0,0 1 0,0 0 0,2 1 1,0 0-1,0 1 0,1 0 0,1 0 0,1 1 1,1 0-1,0 0 0,1 1 0,0-1 1,2 1-1,0 0 0,0 22 0,3-36-51,0 1-1,1-1 0,0 0 0,-1 0 1,1 1-1,1-1 0,-1 0 1,0 0-1,5 7 0,-5-9-119,0 0 1,0-1-1,0 1 0,0-1 0,1 0 0,-1 1 0,0-1 0,1 0 0,-1 0 1,1 0-1,-1 0 0,1 0 0,0 0 0,-1 0 0,1 0 0,0-1 0,0 1 1,-1-1-1,1 1 0,0-1 0,0 0 0,0 1 0,0-1 0,0 0 0,-1 0 0,5-1 1,22-4-1552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3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3168,'0'0'219,"21"6"438,24 7-283,-42-13-346,10 8 22,-13-8-38,1 0 0,-1 1-1,0-1 1,1 0 0,-1 0-1,0 0 1,1 1-1,-1-1 1,0 0 0,1 0-1,-1 0 1,0 1 0,0-1-1,1 0 1,-1 1 0,0-1-1,0 0 1,1 1 0,-1-1-1,0 0 1,0 1-1,0-1 1,0 0 0,0 1-1,1-1 1,-1 1 0,0-1-1,0 0 1,0 1 0,0-1-1,0 1 1,0-1 0,0 0-1,0 1 1,0-1 0,-1 0-1,1 1 1,0-1-1,0 1 1,0 0 0,-78 63 611,77-63-594,1 10-56,-1-10 13,1 0 0,0 0 1,0 0-1,0 0 1,0 0-1,0 1 0,0-1 1,1 0-1,-1 0 0,0 0 1,1 0-1,-1 0 0,0 0 1,1 0-1,0 0 0,-1 0 1,2 2-1,0 0-53,19 3-174,33-3-22,-50-3 362,10-8-596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3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45 4260,'-12'-10'4213,"2"-4"-2076,16 7-975,28 0-626,-30 7-548,9-2 86,3 0 14,0 0 0,0 2-1,0-1 1,0 2-1,19 3 1,-33-4-83,1 0 0,-1 1 1,1 0-1,-1-1 0,1 1 0,-1 0 0,0 0 0,0 1 1,1-1-1,-1 0 0,0 1 0,0-1 0,0 1 1,0 0-1,-1 0 0,1 0 0,0 0 0,-1 0 0,1 0 1,-1 0-1,0 0 0,1 0 0,-1 1 0,0-1 0,-1 0 1,1 1-1,0-1 0,-1 1 0,1-1 0,-1 1 1,0 0-1,0-1 0,0 1 0,0-1 0,0 1 0,-1-1 1,1 1-1,-1-1 0,-1 4 0,-5 19-15,-2 0 1,0-1-1,-2 0 0,-1 0 0,0-2 0,-2 1 0,-1-2 1,-20 25-1,11-16-36,3 1 0,-32 60 0,51-88 43,1 0 0,-1 1 0,1-1 0,0 0 0,0 0 0,1 1 0,-1-1 0,1 1 1,-1-1-1,1 1 0,1 4 0,-1-6-1,0 0-1,1 0 1,-1-1 0,1 1 0,0 0 0,0-1 0,-1 1 0,1-1 0,0 1-1,0-1 1,1 1 0,-1-1 0,0 1 0,0-1 0,1 0 0,1 2 0,4 0-22,-1 0 1,1 0 0,-1-1-1,1 0 1,0 0 0,0 0-1,0-1 1,0 0 0,12 0-1,-2 0-868,0-1 0,0-1 0,0-1 0,31-6-1,-31 3-1419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4.2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240 0 3520,'0'0'2751,"-5"3"-2142,-11 6-384,1 0 1,0 2-1,1 0 1,0 0-1,1 1 1,0 1-1,1 0 1,-10 15-1,7-8-76,1 0-1,1 1 1,1 0 0,1 1-1,-14 36 1,22-49-185,1-1 0,0 1 0,1-1 0,-1 1 0,2 0 0,-1 0 0,1-1 0,1 1-1,-1 0 1,2 0 0,-1-1 0,1 1 0,5 13 0,-4-15-257,0 0-1,0-1 0,1 1 1,0-1-1,1 1 0,-1-1 1,1 0-1,0-1 0,1 1 1,5 4-1,5 1-1212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4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109 192 3012,'-1'-12'314,"-1"0"0,-1 0 0,0 0 1,0 1-1,-1-1 0,0 1 0,-1 0 0,-1 0 0,0 0 0,0 1 0,-1-1 0,0 2 0,-1-1 0,0 1 0,-15-13 0,21 20-672,-8-2-1604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5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31 3312,'-9'14'540,"0"0"0,1 1-1,0 0 1,1 1 0,1-1-1,0 1 1,1 0 0,1 0-1,0 1 1,-1 27 0,3-30-459,1 1 1,1-1-1,1 1 1,0-1-1,1 1 1,0-1 0,1 1-1,1-1 1,0 0-1,1 0 1,0-1-1,12 21 1,-13-28-60,0 1 0,1-1-1,-1 0 1,2 0 0,-1-1 0,0 1 0,1-1-1,0-1 1,0 1 0,1-1 0,-1 0 0,1 0 0,0-1-1,0 0 1,0 0 0,1 0 0,9 1 0,-7-3-30,-1 0 0,1 0 0,-1-1 0,1 0 0,0-1 0,-1 0 0,1-1 0,-1 0 0,0 0 0,0-1 0,0 0 0,15-8 0,-14 7 35,0-1-1,-1-1 0,0 0 1,0 0-1,0-1 0,-1 0 1,0-1-1,0 1 0,-1-1 1,0-1-1,0 0 0,-1 0 0,0 0 1,-1 0-1,0-1 0,0 0 1,-1 0-1,0 0 0,-1-1 1,0 0-1,-1 1 0,0-1 1,-1 0-1,0-21 0,-3 17 127,0 1 0,-2-1 0,0 1 0,0-1-1,-2 1 1,1 0 0,-2 1 0,0 0 0,-15-22-1,16 27-93,1 0 0,-2 0-1,1 1 1,-1 0 0,0 0-1,-1 0 1,1 1 0,-1 1 0,-1-1-1,1 1 1,-1 0 0,0 1-1,0 0 1,0 1 0,-18-5-1,-3 7-906,9 11-3088,10-2 1278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6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52 752 3576,'-25'9'11871,"36"-19"-11841,0-1 0,-1 0-1,-1 0 1,0-1 0,0 0 0,-1-1 0,-1 1 0,0-2 0,-1 1 0,0-1 0,-1 0 0,0 0-1,-2-1 1,1 1 0,-2-1 0,0 0 0,-1 0 0,0 1 0,-2-20 0,1 32-13,0 0 1,0 1-1,0-1 0,0 0 1,0 1-1,0-1 0,0 0 1,-1 1-1,1-1 1,-1 1-1,1-1 0,-1 1 1,0-1-1,0 1 1,0-1-1,1 1 0,-1-1 1,0 1-1,-1 0 0,1 0 1,0 0-1,-2-2 1,2 3-12,-1 0 1,1 0 0,0 0-1,0 0 1,-1 0 0,1 0 0,0 1-1,-1-1 1,1 0 0,0 1-1,0-1 1,0 1 0,0-1 0,-1 1-1,1 0 1,0-1 0,0 1-1,0 0 1,0 0 0,0 0 0,-1 1-1,-6 7 7,0 0 0,0 1 0,1 0-1,-8 14 1,6-7-6,1 0 0,1 1 0,1 0 0,0 0-1,1 0 1,1 1 0,0-1 0,-1 39 0,5-44-12,0 0 0,1 0 1,1 0-1,0-1 0,1 1 1,0 0-1,1-1 0,0 0 1,1 0-1,0 0 0,1 0 1,0-1-1,15 20 0,-18-28-2,0 1-1,0-1 0,0 0 1,1 0-1,-1 0 1,1 0-1,0 0 0,0-1 1,0 1-1,0-1 1,0 0-1,0-1 1,1 1-1,-1-1 0,0 1 1,1-1-1,6 0 1,-4-1 1,1 0 0,-1 0 0,0-1 0,1 0 1,-1-1-1,0 0 0,0 0 0,0 0 1,0-1-1,6-3 0,6-4-3,0-2 1,-1 0-1,-1-1 0,0 0 0,-1-1 1,22-25-1,-16 11-1,0-1 0,-2-1 0,-1-1 0,-2 0 0,-1-1 1,-1-1-1,10-36 0,-9 16 5,-2 0 0,-2-1 0,8-105-1,-18 125 42,-2 1 0,-1-1 1,-12-65-1,13 96 12,-1 1 16,1 2-60,1 0 1,-1-1-1,0 1 0,0 0 1,0 0-1,0-1 0,0 1 0,0 0 1,0 0-1,0-1 0,0 1 1,0 0-1,0-1 0,0 1 0,0 0 1,0 0-1,0-1 0,0 1 0,0 0 1,0 0-1,0-1 0,0 1 1,-1 0-1,1 0 0,0 0 0,0-1 1,0 1-1,0 0 0,0 0 0,-1 0 1,1-1-1,0 1 0,0 0 1,0 0-1,-1 0 0,1 0 0,0-1 1,0 1-1,-1 0 0,1 0 1,0 0-1,0 0 0,-1 0 0,1 0 1,0 0-1,0 0 0,-1 0 0,1 0 1,0 0-1,0 0 0,-1 0 1,1 0-1,-5 6-1,1-1-1,-1 1 1,1 1 0,1-1 0,-1 0 0,1 1 0,1 0-1,-1 0 1,1 0 0,0 0 0,0 0 0,1 0-1,-1 14 1,0 18 8,4 55 1,0-45-4,-1-3 0,2 0 1,2 0-1,2 0 0,20 68 1,-20-93-19,0 0 1,1 0 0,2-1 0,0 0 0,0-1 0,2 0 0,1 0 0,0-2 0,1 1 0,1-2 0,26 23 0,-37-35-12,0-1 1,0 0 0,0-1-1,1 1 1,-1-1 0,1 0 0,0 0-1,0 0 1,-1 0 0,1-1 0,0 0-1,0 0 1,1 0 0,-1-1-1,0 0 1,0 0 0,0 0 0,0-1-1,0 1 1,0-1 0,0 0 0,0-1-1,0 1 1,0-1 0,0 0 0,-1 0-1,1-1 1,-1 1 0,5-4-1,1-1-6,-1-1-1,0 0 0,0-1 0,-1 1 0,0-2 0,0 1 0,-1-1 0,0 0 0,-1 0 1,0-1-1,5-15 0,-2 2 7,-2-1 0,0-1 0,-2 1 0,-1-1 0,-1 0 0,-1 0 0,-2-43 0,-9-15 180,9 82-104,-2-11 82,2 13-133,0 0-1,0 0 1,0 0 0,0 0 0,0 0 0,-1 1 0,1-1 0,0 0 0,0 0 0,0 0 0,0 0 0,0 0 0,0 0-1,-1 1 1,1-1 0,0 0 0,0 0 0,0 0 0,0 0 0,-1 0 0,1 0 0,0 0 0,0 0 0,0 0 0,0 0 0,-1 0-1,1 0 1,0 0 0,0 0 0,0 0 0,0 0 0,-1 0 0,1 0 0,0 0 0,0 0 0,0 0 0,0 0 0,-1 0 0,1 0-1,0-1 1,0 1 0,0 0 0,0 0 0,0 0 0,-1 0 0,1 0 0,0 0 0,0-1 0,0 1 0,0 0 0,0 0 0,0 0-1,0 0 1,0 0 0,0-1 0,-1 1 0,1 0 0,0 0 0,0 0 0,0 0 0,0-1 0,0 1 0,0 0 0,0 0-1,0 0 1,0 0 0,0-1 0,0 1 0,-7 33-44,0 1 0,2 0 0,2 0-1,1 0 1,2 0 0,1 0 0,1 0 0,3 0-1,13 58 1,5-38-705,-21-51 387,0 0 0,0 0-1,0 0 1,0 0 0,1-1 0,-1 1 0,1-1 0,-1 1 0,1-1 0,0 0-1,0 0 1,0 0 0,0-1 0,4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6:22:47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 32 3444,'-18'-25'5873,"17"24"-5720,1 0 0,-1 1 0,1-1 0,-1 1 0,0-1 0,0 1 0,1 0 0,-1-1 1,0 1-1,1 0 0,-1-1 0,0 1 0,0 0 0,0 0 0,1-1 0,-1 1 0,0 0 0,0 0 0,0 0 0,0 0 1,1 0-1,-1 0 0,0 1 0,-1-1 0,-5 5-67,1 0 0,0 0-1,-1 1 1,2 0 0,-1 0 0,1 0 0,0 1 0,0 0 0,0 0 0,1 0-1,0 1 1,1-1 0,0 1 0,0 0 0,-2 11 0,-4 11 41,2 0 1,1 0 0,-2 35 0,5-32-7,2-1 0,3 39 1,-1-63-124,-1 0 0,2 0 0,-1 0 0,1 0 0,0-1 0,0 1 0,1 0 0,0-1 0,1 0 0,0 0 0,0 0 0,0 0 0,1 0 0,9 10 0,-10-14-81,0 0 0,0 0 0,1 0 1,-1-1-1,1 1 0,-1-1 0,1 0 0,0-1 1,0 1-1,0-1 0,0 0 0,0 0 0,0 0 1,0-1-1,0 0 0,0 0 0,0 0 1,0 0-1,0-1 0,7-2 0,1 0-658,-1-1-1,0-1 0,0 0 1,-1-1-1,1 0 0,19-14 1,-10 5-1719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C174-3042-4613-99E9-D01BA7ECF6A2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51AA0-F8B1-41B0-A5A8-3014FFD5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7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1783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2874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5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K. Behera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7429-EC2E-4939-8E8A-B5DFD66B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.xml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47" Type="http://schemas.openxmlformats.org/officeDocument/2006/relationships/image" Target="../media/image143.png"/><Relationship Id="rId63" Type="http://schemas.openxmlformats.org/officeDocument/2006/relationships/image" Target="../media/image151.png"/><Relationship Id="rId68" Type="http://schemas.openxmlformats.org/officeDocument/2006/relationships/customXml" Target="../ink/ink154.xml"/><Relationship Id="rId84" Type="http://schemas.openxmlformats.org/officeDocument/2006/relationships/customXml" Target="../ink/ink162.xml"/><Relationship Id="rId89" Type="http://schemas.openxmlformats.org/officeDocument/2006/relationships/image" Target="../media/image164.png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66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4.png"/><Relationship Id="rId11" Type="http://schemas.openxmlformats.org/officeDocument/2006/relationships/image" Target="../media/image125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8.png"/><Relationship Id="rId40" Type="http://schemas.openxmlformats.org/officeDocument/2006/relationships/customXml" Target="../ink/ink140.xml"/><Relationship Id="rId45" Type="http://schemas.openxmlformats.org/officeDocument/2006/relationships/image" Target="../media/image142.png"/><Relationship Id="rId53" Type="http://schemas.openxmlformats.org/officeDocument/2006/relationships/image" Target="../media/image146.png"/><Relationship Id="rId58" Type="http://schemas.openxmlformats.org/officeDocument/2006/relationships/customXml" Target="../ink/ink149.xml"/><Relationship Id="rId66" Type="http://schemas.openxmlformats.org/officeDocument/2006/relationships/customXml" Target="../ink/ink153.xml"/><Relationship Id="rId74" Type="http://schemas.openxmlformats.org/officeDocument/2006/relationships/customXml" Target="../ink/ink157.xml"/><Relationship Id="rId79" Type="http://schemas.openxmlformats.org/officeDocument/2006/relationships/image" Target="../media/image159.png"/><Relationship Id="rId87" Type="http://schemas.openxmlformats.org/officeDocument/2006/relationships/image" Target="../media/image163.png"/><Relationship Id="rId102" Type="http://schemas.openxmlformats.org/officeDocument/2006/relationships/customXml" Target="../ink/ink171.xml"/><Relationship Id="rId5" Type="http://schemas.openxmlformats.org/officeDocument/2006/relationships/image" Target="../media/image122.png"/><Relationship Id="rId61" Type="http://schemas.openxmlformats.org/officeDocument/2006/relationships/image" Target="../media/image150.png"/><Relationship Id="rId82" Type="http://schemas.openxmlformats.org/officeDocument/2006/relationships/customXml" Target="../ink/ink161.xml"/><Relationship Id="rId90" Type="http://schemas.openxmlformats.org/officeDocument/2006/relationships/customXml" Target="../ink/ink165.xml"/><Relationship Id="rId95" Type="http://schemas.openxmlformats.org/officeDocument/2006/relationships/image" Target="../media/image167.png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3.png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43" Type="http://schemas.openxmlformats.org/officeDocument/2006/relationships/image" Target="../media/image141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64" Type="http://schemas.openxmlformats.org/officeDocument/2006/relationships/customXml" Target="../ink/ink152.xml"/><Relationship Id="rId69" Type="http://schemas.openxmlformats.org/officeDocument/2006/relationships/image" Target="../media/image154.png"/><Relationship Id="rId77" Type="http://schemas.openxmlformats.org/officeDocument/2006/relationships/image" Target="../media/image158.png"/><Relationship Id="rId100" Type="http://schemas.openxmlformats.org/officeDocument/2006/relationships/customXml" Target="../ink/ink170.xml"/><Relationship Id="rId105" Type="http://schemas.openxmlformats.org/officeDocument/2006/relationships/image" Target="../media/image172.png"/><Relationship Id="rId8" Type="http://schemas.openxmlformats.org/officeDocument/2006/relationships/customXml" Target="../ink/ink124.xml"/><Relationship Id="rId51" Type="http://schemas.openxmlformats.org/officeDocument/2006/relationships/image" Target="../media/image145.png"/><Relationship Id="rId72" Type="http://schemas.openxmlformats.org/officeDocument/2006/relationships/customXml" Target="../ink/ink156.xml"/><Relationship Id="rId80" Type="http://schemas.openxmlformats.org/officeDocument/2006/relationships/customXml" Target="../ink/ink160.xml"/><Relationship Id="rId85" Type="http://schemas.openxmlformats.org/officeDocument/2006/relationships/image" Target="../media/image162.png"/><Relationship Id="rId93" Type="http://schemas.openxmlformats.org/officeDocument/2006/relationships/image" Target="../media/image166.png"/><Relationship Id="rId98" Type="http://schemas.openxmlformats.org/officeDocument/2006/relationships/customXml" Target="../ink/ink169.xml"/><Relationship Id="rId3" Type="http://schemas.openxmlformats.org/officeDocument/2006/relationships/image" Target="../media/image121.png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49.png"/><Relationship Id="rId67" Type="http://schemas.openxmlformats.org/officeDocument/2006/relationships/image" Target="../media/image153.png"/><Relationship Id="rId103" Type="http://schemas.openxmlformats.org/officeDocument/2006/relationships/image" Target="../media/image171.png"/><Relationship Id="rId20" Type="http://schemas.openxmlformats.org/officeDocument/2006/relationships/customXml" Target="../ink/ink130.xml"/><Relationship Id="rId41" Type="http://schemas.openxmlformats.org/officeDocument/2006/relationships/image" Target="../media/image140.png"/><Relationship Id="rId54" Type="http://schemas.openxmlformats.org/officeDocument/2006/relationships/customXml" Target="../ink/ink147.xml"/><Relationship Id="rId62" Type="http://schemas.openxmlformats.org/officeDocument/2006/relationships/customXml" Target="../ink/ink151.xml"/><Relationship Id="rId70" Type="http://schemas.openxmlformats.org/officeDocument/2006/relationships/customXml" Target="../ink/ink155.xml"/><Relationship Id="rId75" Type="http://schemas.openxmlformats.org/officeDocument/2006/relationships/image" Target="../media/image157.png"/><Relationship Id="rId83" Type="http://schemas.openxmlformats.org/officeDocument/2006/relationships/image" Target="../media/image161.png"/><Relationship Id="rId88" Type="http://schemas.openxmlformats.org/officeDocument/2006/relationships/customXml" Target="../ink/ink164.xml"/><Relationship Id="rId91" Type="http://schemas.openxmlformats.org/officeDocument/2006/relationships/image" Target="../media/image165.png"/><Relationship Id="rId96" Type="http://schemas.openxmlformats.org/officeDocument/2006/relationships/customXml" Target="../ink/ink1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3.xml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4.png"/><Relationship Id="rId57" Type="http://schemas.openxmlformats.org/officeDocument/2006/relationships/image" Target="../media/image148.png"/><Relationship Id="rId10" Type="http://schemas.openxmlformats.org/officeDocument/2006/relationships/customXml" Target="../ink/ink125.xml"/><Relationship Id="rId31" Type="http://schemas.openxmlformats.org/officeDocument/2006/relationships/image" Target="../media/image135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60" Type="http://schemas.openxmlformats.org/officeDocument/2006/relationships/customXml" Target="../ink/ink150.xml"/><Relationship Id="rId65" Type="http://schemas.openxmlformats.org/officeDocument/2006/relationships/image" Target="../media/image152.png"/><Relationship Id="rId73" Type="http://schemas.openxmlformats.org/officeDocument/2006/relationships/image" Target="../media/image156.png"/><Relationship Id="rId78" Type="http://schemas.openxmlformats.org/officeDocument/2006/relationships/customXml" Target="../ink/ink159.xml"/><Relationship Id="rId81" Type="http://schemas.openxmlformats.org/officeDocument/2006/relationships/image" Target="../media/image160.png"/><Relationship Id="rId86" Type="http://schemas.openxmlformats.org/officeDocument/2006/relationships/customXml" Target="../ink/ink163.xml"/><Relationship Id="rId94" Type="http://schemas.openxmlformats.org/officeDocument/2006/relationships/customXml" Target="../ink/ink16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9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7.png"/><Relationship Id="rId76" Type="http://schemas.openxmlformats.org/officeDocument/2006/relationships/customXml" Target="../ink/ink158.xml"/><Relationship Id="rId97" Type="http://schemas.openxmlformats.org/officeDocument/2006/relationships/image" Target="../media/image168.png"/><Relationship Id="rId104" Type="http://schemas.openxmlformats.org/officeDocument/2006/relationships/customXml" Target="../ink/ink17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299" Type="http://schemas.openxmlformats.org/officeDocument/2006/relationships/image" Target="../media/image316.png"/><Relationship Id="rId21" Type="http://schemas.openxmlformats.org/officeDocument/2006/relationships/image" Target="../media/image182.png"/><Relationship Id="rId63" Type="http://schemas.openxmlformats.org/officeDocument/2006/relationships/image" Target="../media/image202.png"/><Relationship Id="rId159" Type="http://schemas.openxmlformats.org/officeDocument/2006/relationships/image" Target="../media/image246.png"/><Relationship Id="rId324" Type="http://schemas.openxmlformats.org/officeDocument/2006/relationships/customXml" Target="../ink/ink334.xml"/><Relationship Id="rId366" Type="http://schemas.openxmlformats.org/officeDocument/2006/relationships/customXml" Target="../ink/ink355.xml"/><Relationship Id="rId531" Type="http://schemas.openxmlformats.org/officeDocument/2006/relationships/image" Target="../media/image432.png"/><Relationship Id="rId573" Type="http://schemas.openxmlformats.org/officeDocument/2006/relationships/image" Target="../media/image452.png"/><Relationship Id="rId629" Type="http://schemas.openxmlformats.org/officeDocument/2006/relationships/customXml" Target="../ink/ink488.xml"/><Relationship Id="rId170" Type="http://schemas.openxmlformats.org/officeDocument/2006/relationships/customXml" Target="../ink/ink257.xml"/><Relationship Id="rId226" Type="http://schemas.openxmlformats.org/officeDocument/2006/relationships/customXml" Target="../ink/ink285.xml"/><Relationship Id="rId433" Type="http://schemas.openxmlformats.org/officeDocument/2006/relationships/image" Target="../media/image383.png"/><Relationship Id="rId268" Type="http://schemas.openxmlformats.org/officeDocument/2006/relationships/customXml" Target="../ink/ink306.xml"/><Relationship Id="rId475" Type="http://schemas.openxmlformats.org/officeDocument/2006/relationships/image" Target="../media/image404.png"/><Relationship Id="rId640" Type="http://schemas.openxmlformats.org/officeDocument/2006/relationships/image" Target="../media/image485.png"/><Relationship Id="rId32" Type="http://schemas.openxmlformats.org/officeDocument/2006/relationships/customXml" Target="../ink/ink188.xml"/><Relationship Id="rId74" Type="http://schemas.openxmlformats.org/officeDocument/2006/relationships/customXml" Target="../ink/ink209.xml"/><Relationship Id="rId128" Type="http://schemas.openxmlformats.org/officeDocument/2006/relationships/customXml" Target="../ink/ink236.xml"/><Relationship Id="rId335" Type="http://schemas.openxmlformats.org/officeDocument/2006/relationships/image" Target="../media/image334.png"/><Relationship Id="rId377" Type="http://schemas.openxmlformats.org/officeDocument/2006/relationships/image" Target="../media/image355.png"/><Relationship Id="rId500" Type="http://schemas.openxmlformats.org/officeDocument/2006/relationships/customXml" Target="../ink/ink422.xml"/><Relationship Id="rId542" Type="http://schemas.openxmlformats.org/officeDocument/2006/relationships/customXml" Target="../ink/ink443.xml"/><Relationship Id="rId584" Type="http://schemas.openxmlformats.org/officeDocument/2006/relationships/image" Target="../media/image457.png"/><Relationship Id="rId5" Type="http://schemas.openxmlformats.org/officeDocument/2006/relationships/image" Target="../media/image174.png"/><Relationship Id="rId181" Type="http://schemas.openxmlformats.org/officeDocument/2006/relationships/image" Target="../media/image257.png"/><Relationship Id="rId237" Type="http://schemas.openxmlformats.org/officeDocument/2006/relationships/image" Target="../media/image285.png"/><Relationship Id="rId402" Type="http://schemas.openxmlformats.org/officeDocument/2006/relationships/customXml" Target="../ink/ink373.xml"/><Relationship Id="rId279" Type="http://schemas.openxmlformats.org/officeDocument/2006/relationships/image" Target="../media/image306.png"/><Relationship Id="rId444" Type="http://schemas.openxmlformats.org/officeDocument/2006/relationships/customXml" Target="../ink/ink394.xml"/><Relationship Id="rId486" Type="http://schemas.openxmlformats.org/officeDocument/2006/relationships/customXml" Target="../ink/ink415.xml"/><Relationship Id="rId43" Type="http://schemas.openxmlformats.org/officeDocument/2006/relationships/image" Target="../media/image192.png"/><Relationship Id="rId139" Type="http://schemas.openxmlformats.org/officeDocument/2006/relationships/image" Target="../media/image236.png"/><Relationship Id="rId290" Type="http://schemas.openxmlformats.org/officeDocument/2006/relationships/customXml" Target="../ink/ink317.xml"/><Relationship Id="rId304" Type="http://schemas.openxmlformats.org/officeDocument/2006/relationships/customXml" Target="../ink/ink324.xml"/><Relationship Id="rId346" Type="http://schemas.openxmlformats.org/officeDocument/2006/relationships/customXml" Target="../ink/ink345.xml"/><Relationship Id="rId388" Type="http://schemas.openxmlformats.org/officeDocument/2006/relationships/customXml" Target="../ink/ink366.xml"/><Relationship Id="rId511" Type="http://schemas.openxmlformats.org/officeDocument/2006/relationships/image" Target="../media/image422.png"/><Relationship Id="rId553" Type="http://schemas.openxmlformats.org/officeDocument/2006/relationships/customXml" Target="../ink/ink449.xml"/><Relationship Id="rId609" Type="http://schemas.openxmlformats.org/officeDocument/2006/relationships/customXml" Target="../ink/ink478.xml"/><Relationship Id="rId85" Type="http://schemas.openxmlformats.org/officeDocument/2006/relationships/image" Target="../media/image212.png"/><Relationship Id="rId150" Type="http://schemas.openxmlformats.org/officeDocument/2006/relationships/customXml" Target="../ink/ink247.xml"/><Relationship Id="rId192" Type="http://schemas.openxmlformats.org/officeDocument/2006/relationships/customXml" Target="../ink/ink268.xml"/><Relationship Id="rId206" Type="http://schemas.openxmlformats.org/officeDocument/2006/relationships/customXml" Target="../ink/ink275.xml"/><Relationship Id="rId413" Type="http://schemas.openxmlformats.org/officeDocument/2006/relationships/image" Target="../media/image373.png"/><Relationship Id="rId595" Type="http://schemas.openxmlformats.org/officeDocument/2006/relationships/customXml" Target="../ink/ink471.xml"/><Relationship Id="rId248" Type="http://schemas.openxmlformats.org/officeDocument/2006/relationships/customXml" Target="../ink/ink296.xml"/><Relationship Id="rId455" Type="http://schemas.openxmlformats.org/officeDocument/2006/relationships/image" Target="../media/image394.png"/><Relationship Id="rId497" Type="http://schemas.openxmlformats.org/officeDocument/2006/relationships/image" Target="../media/image415.png"/><Relationship Id="rId620" Type="http://schemas.openxmlformats.org/officeDocument/2006/relationships/image" Target="../media/image475.png"/><Relationship Id="rId12" Type="http://schemas.openxmlformats.org/officeDocument/2006/relationships/customXml" Target="../ink/ink178.xml"/><Relationship Id="rId108" Type="http://schemas.openxmlformats.org/officeDocument/2006/relationships/customXml" Target="../ink/ink226.xml"/><Relationship Id="rId315" Type="http://schemas.openxmlformats.org/officeDocument/2006/relationships/image" Target="../media/image324.png"/><Relationship Id="rId357" Type="http://schemas.openxmlformats.org/officeDocument/2006/relationships/image" Target="../media/image345.png"/><Relationship Id="rId522" Type="http://schemas.openxmlformats.org/officeDocument/2006/relationships/customXml" Target="../ink/ink433.xml"/><Relationship Id="rId54" Type="http://schemas.openxmlformats.org/officeDocument/2006/relationships/customXml" Target="../ink/ink199.xml"/><Relationship Id="rId96" Type="http://schemas.openxmlformats.org/officeDocument/2006/relationships/customXml" Target="../ink/ink220.xml"/><Relationship Id="rId161" Type="http://schemas.openxmlformats.org/officeDocument/2006/relationships/image" Target="../media/image247.png"/><Relationship Id="rId217" Type="http://schemas.openxmlformats.org/officeDocument/2006/relationships/image" Target="../media/image275.png"/><Relationship Id="rId399" Type="http://schemas.openxmlformats.org/officeDocument/2006/relationships/image" Target="../media/image366.png"/><Relationship Id="rId564" Type="http://schemas.openxmlformats.org/officeDocument/2006/relationships/customXml" Target="../ink/ink455.xml"/><Relationship Id="rId259" Type="http://schemas.openxmlformats.org/officeDocument/2006/relationships/image" Target="../media/image296.png"/><Relationship Id="rId424" Type="http://schemas.openxmlformats.org/officeDocument/2006/relationships/customXml" Target="../ink/ink384.xml"/><Relationship Id="rId466" Type="http://schemas.openxmlformats.org/officeDocument/2006/relationships/customXml" Target="../ink/ink405.xml"/><Relationship Id="rId631" Type="http://schemas.openxmlformats.org/officeDocument/2006/relationships/customXml" Target="../ink/ink489.xml"/><Relationship Id="rId23" Type="http://schemas.openxmlformats.org/officeDocument/2006/relationships/image" Target="../media/image183.png"/><Relationship Id="rId119" Type="http://schemas.openxmlformats.org/officeDocument/2006/relationships/image" Target="../media/image226.png"/><Relationship Id="rId270" Type="http://schemas.openxmlformats.org/officeDocument/2006/relationships/customXml" Target="../ink/ink307.xml"/><Relationship Id="rId326" Type="http://schemas.openxmlformats.org/officeDocument/2006/relationships/customXml" Target="../ink/ink335.xml"/><Relationship Id="rId533" Type="http://schemas.openxmlformats.org/officeDocument/2006/relationships/image" Target="../media/image433.png"/><Relationship Id="rId65" Type="http://schemas.openxmlformats.org/officeDocument/2006/relationships/image" Target="../media/image203.png"/><Relationship Id="rId130" Type="http://schemas.openxmlformats.org/officeDocument/2006/relationships/customXml" Target="../ink/ink237.xml"/><Relationship Id="rId368" Type="http://schemas.openxmlformats.org/officeDocument/2006/relationships/customXml" Target="../ink/ink356.xml"/><Relationship Id="rId575" Type="http://schemas.openxmlformats.org/officeDocument/2006/relationships/image" Target="../media/image453.png"/><Relationship Id="rId172" Type="http://schemas.openxmlformats.org/officeDocument/2006/relationships/customXml" Target="../ink/ink258.xml"/><Relationship Id="rId228" Type="http://schemas.openxmlformats.org/officeDocument/2006/relationships/customXml" Target="../ink/ink286.xml"/><Relationship Id="rId435" Type="http://schemas.openxmlformats.org/officeDocument/2006/relationships/image" Target="../media/image384.png"/><Relationship Id="rId477" Type="http://schemas.openxmlformats.org/officeDocument/2006/relationships/image" Target="../media/image405.png"/><Relationship Id="rId600" Type="http://schemas.openxmlformats.org/officeDocument/2006/relationships/image" Target="../media/image465.png"/><Relationship Id="rId642" Type="http://schemas.openxmlformats.org/officeDocument/2006/relationships/image" Target="../media/image486.png"/><Relationship Id="rId281" Type="http://schemas.openxmlformats.org/officeDocument/2006/relationships/image" Target="../media/image307.png"/><Relationship Id="rId337" Type="http://schemas.openxmlformats.org/officeDocument/2006/relationships/image" Target="../media/image335.png"/><Relationship Id="rId502" Type="http://schemas.openxmlformats.org/officeDocument/2006/relationships/customXml" Target="../ink/ink423.xml"/><Relationship Id="rId34" Type="http://schemas.openxmlformats.org/officeDocument/2006/relationships/customXml" Target="../ink/ink189.xml"/><Relationship Id="rId76" Type="http://schemas.openxmlformats.org/officeDocument/2006/relationships/customXml" Target="../ink/ink210.xml"/><Relationship Id="rId141" Type="http://schemas.openxmlformats.org/officeDocument/2006/relationships/image" Target="../media/image237.png"/><Relationship Id="rId379" Type="http://schemas.openxmlformats.org/officeDocument/2006/relationships/image" Target="../media/image356.png"/><Relationship Id="rId544" Type="http://schemas.openxmlformats.org/officeDocument/2006/relationships/customXml" Target="../ink/ink444.xml"/><Relationship Id="rId586" Type="http://schemas.openxmlformats.org/officeDocument/2006/relationships/image" Target="../media/image458.png"/><Relationship Id="rId7" Type="http://schemas.openxmlformats.org/officeDocument/2006/relationships/image" Target="../media/image175.png"/><Relationship Id="rId183" Type="http://schemas.openxmlformats.org/officeDocument/2006/relationships/image" Target="../media/image258.png"/><Relationship Id="rId239" Type="http://schemas.openxmlformats.org/officeDocument/2006/relationships/image" Target="../media/image286.png"/><Relationship Id="rId390" Type="http://schemas.openxmlformats.org/officeDocument/2006/relationships/customXml" Target="../ink/ink367.xml"/><Relationship Id="rId404" Type="http://schemas.openxmlformats.org/officeDocument/2006/relationships/customXml" Target="../ink/ink374.xml"/><Relationship Id="rId446" Type="http://schemas.openxmlformats.org/officeDocument/2006/relationships/customXml" Target="../ink/ink395.xml"/><Relationship Id="rId611" Type="http://schemas.openxmlformats.org/officeDocument/2006/relationships/customXml" Target="../ink/ink479.xml"/><Relationship Id="rId250" Type="http://schemas.openxmlformats.org/officeDocument/2006/relationships/customXml" Target="../ink/ink297.xml"/><Relationship Id="rId292" Type="http://schemas.openxmlformats.org/officeDocument/2006/relationships/customXml" Target="../ink/ink318.xml"/><Relationship Id="rId306" Type="http://schemas.openxmlformats.org/officeDocument/2006/relationships/customXml" Target="../ink/ink325.xml"/><Relationship Id="rId488" Type="http://schemas.openxmlformats.org/officeDocument/2006/relationships/customXml" Target="../ink/ink416.xml"/><Relationship Id="rId45" Type="http://schemas.openxmlformats.org/officeDocument/2006/relationships/image" Target="../media/image193.png"/><Relationship Id="rId87" Type="http://schemas.openxmlformats.org/officeDocument/2006/relationships/image" Target="../media/image213.png"/><Relationship Id="rId110" Type="http://schemas.openxmlformats.org/officeDocument/2006/relationships/customXml" Target="../ink/ink227.xml"/><Relationship Id="rId348" Type="http://schemas.openxmlformats.org/officeDocument/2006/relationships/customXml" Target="../ink/ink346.xml"/><Relationship Id="rId513" Type="http://schemas.openxmlformats.org/officeDocument/2006/relationships/image" Target="../media/image423.png"/><Relationship Id="rId555" Type="http://schemas.openxmlformats.org/officeDocument/2006/relationships/customXml" Target="../ink/ink450.xml"/><Relationship Id="rId597" Type="http://schemas.openxmlformats.org/officeDocument/2006/relationships/customXml" Target="../ink/ink472.xml"/><Relationship Id="rId152" Type="http://schemas.openxmlformats.org/officeDocument/2006/relationships/customXml" Target="../ink/ink248.xml"/><Relationship Id="rId194" Type="http://schemas.openxmlformats.org/officeDocument/2006/relationships/customXml" Target="../ink/ink269.xml"/><Relationship Id="rId208" Type="http://schemas.openxmlformats.org/officeDocument/2006/relationships/customXml" Target="../ink/ink276.xml"/><Relationship Id="rId415" Type="http://schemas.openxmlformats.org/officeDocument/2006/relationships/image" Target="../media/image374.png"/><Relationship Id="rId457" Type="http://schemas.openxmlformats.org/officeDocument/2006/relationships/image" Target="../media/image395.png"/><Relationship Id="rId622" Type="http://schemas.openxmlformats.org/officeDocument/2006/relationships/image" Target="../media/image476.png"/><Relationship Id="rId261" Type="http://schemas.openxmlformats.org/officeDocument/2006/relationships/image" Target="../media/image297.png"/><Relationship Id="rId499" Type="http://schemas.openxmlformats.org/officeDocument/2006/relationships/image" Target="../media/image416.png"/><Relationship Id="rId14" Type="http://schemas.openxmlformats.org/officeDocument/2006/relationships/customXml" Target="../ink/ink179.xml"/><Relationship Id="rId56" Type="http://schemas.openxmlformats.org/officeDocument/2006/relationships/customXml" Target="../ink/ink200.xml"/><Relationship Id="rId317" Type="http://schemas.openxmlformats.org/officeDocument/2006/relationships/image" Target="../media/image325.png"/><Relationship Id="rId359" Type="http://schemas.openxmlformats.org/officeDocument/2006/relationships/image" Target="../media/image346.png"/><Relationship Id="rId524" Type="http://schemas.openxmlformats.org/officeDocument/2006/relationships/customXml" Target="../ink/ink434.xml"/><Relationship Id="rId566" Type="http://schemas.openxmlformats.org/officeDocument/2006/relationships/customXml" Target="../ink/ink456.xml"/><Relationship Id="rId98" Type="http://schemas.openxmlformats.org/officeDocument/2006/relationships/customXml" Target="../ink/ink221.xml"/><Relationship Id="rId121" Type="http://schemas.openxmlformats.org/officeDocument/2006/relationships/image" Target="../media/image227.png"/><Relationship Id="rId163" Type="http://schemas.openxmlformats.org/officeDocument/2006/relationships/image" Target="../media/image248.png"/><Relationship Id="rId219" Type="http://schemas.openxmlformats.org/officeDocument/2006/relationships/image" Target="../media/image276.png"/><Relationship Id="rId370" Type="http://schemas.openxmlformats.org/officeDocument/2006/relationships/customXml" Target="../ink/ink357.xml"/><Relationship Id="rId426" Type="http://schemas.openxmlformats.org/officeDocument/2006/relationships/customXml" Target="../ink/ink385.xml"/><Relationship Id="rId633" Type="http://schemas.openxmlformats.org/officeDocument/2006/relationships/customXml" Target="../ink/ink490.xml"/><Relationship Id="rId230" Type="http://schemas.openxmlformats.org/officeDocument/2006/relationships/customXml" Target="../ink/ink287.xml"/><Relationship Id="rId468" Type="http://schemas.openxmlformats.org/officeDocument/2006/relationships/customXml" Target="../ink/ink406.xml"/><Relationship Id="rId25" Type="http://schemas.openxmlformats.org/officeDocument/2006/relationships/image" Target="../media/image184.png"/><Relationship Id="rId67" Type="http://schemas.openxmlformats.org/officeDocument/2006/relationships/image" Target="../media/image204.png"/><Relationship Id="rId272" Type="http://schemas.openxmlformats.org/officeDocument/2006/relationships/customXml" Target="../ink/ink308.xml"/><Relationship Id="rId328" Type="http://schemas.openxmlformats.org/officeDocument/2006/relationships/customXml" Target="../ink/ink336.xml"/><Relationship Id="rId535" Type="http://schemas.openxmlformats.org/officeDocument/2006/relationships/image" Target="../media/image434.png"/><Relationship Id="rId577" Type="http://schemas.openxmlformats.org/officeDocument/2006/relationships/customXml" Target="../ink/ink462.xml"/><Relationship Id="rId132" Type="http://schemas.openxmlformats.org/officeDocument/2006/relationships/customXml" Target="../ink/ink238.xml"/><Relationship Id="rId174" Type="http://schemas.openxmlformats.org/officeDocument/2006/relationships/customXml" Target="../ink/ink259.xml"/><Relationship Id="rId381" Type="http://schemas.openxmlformats.org/officeDocument/2006/relationships/image" Target="../media/image357.png"/><Relationship Id="rId602" Type="http://schemas.openxmlformats.org/officeDocument/2006/relationships/image" Target="../media/image466.png"/><Relationship Id="rId241" Type="http://schemas.openxmlformats.org/officeDocument/2006/relationships/image" Target="../media/image287.png"/><Relationship Id="rId437" Type="http://schemas.openxmlformats.org/officeDocument/2006/relationships/image" Target="../media/image385.png"/><Relationship Id="rId479" Type="http://schemas.openxmlformats.org/officeDocument/2006/relationships/image" Target="../media/image406.png"/><Relationship Id="rId644" Type="http://schemas.openxmlformats.org/officeDocument/2006/relationships/image" Target="../media/image487.png"/><Relationship Id="rId36" Type="http://schemas.openxmlformats.org/officeDocument/2006/relationships/customXml" Target="../ink/ink190.xml"/><Relationship Id="rId283" Type="http://schemas.openxmlformats.org/officeDocument/2006/relationships/image" Target="../media/image308.png"/><Relationship Id="rId339" Type="http://schemas.openxmlformats.org/officeDocument/2006/relationships/image" Target="../media/image336.png"/><Relationship Id="rId490" Type="http://schemas.openxmlformats.org/officeDocument/2006/relationships/customXml" Target="../ink/ink417.xml"/><Relationship Id="rId504" Type="http://schemas.openxmlformats.org/officeDocument/2006/relationships/customXml" Target="../ink/ink424.xml"/><Relationship Id="rId546" Type="http://schemas.openxmlformats.org/officeDocument/2006/relationships/customXml" Target="../ink/ink445.xml"/><Relationship Id="rId78" Type="http://schemas.openxmlformats.org/officeDocument/2006/relationships/customXml" Target="../ink/ink211.xml"/><Relationship Id="rId101" Type="http://schemas.openxmlformats.org/officeDocument/2006/relationships/image" Target="../media/image218.png"/><Relationship Id="rId143" Type="http://schemas.openxmlformats.org/officeDocument/2006/relationships/image" Target="../media/image238.png"/><Relationship Id="rId185" Type="http://schemas.openxmlformats.org/officeDocument/2006/relationships/image" Target="../media/image259.png"/><Relationship Id="rId350" Type="http://schemas.openxmlformats.org/officeDocument/2006/relationships/customXml" Target="../ink/ink347.xml"/><Relationship Id="rId406" Type="http://schemas.openxmlformats.org/officeDocument/2006/relationships/customXml" Target="../ink/ink375.xml"/><Relationship Id="rId588" Type="http://schemas.openxmlformats.org/officeDocument/2006/relationships/image" Target="../media/image459.png"/><Relationship Id="rId9" Type="http://schemas.openxmlformats.org/officeDocument/2006/relationships/image" Target="../media/image176.png"/><Relationship Id="rId210" Type="http://schemas.openxmlformats.org/officeDocument/2006/relationships/customXml" Target="../ink/ink277.xml"/><Relationship Id="rId392" Type="http://schemas.openxmlformats.org/officeDocument/2006/relationships/customXml" Target="../ink/ink368.xml"/><Relationship Id="rId448" Type="http://schemas.openxmlformats.org/officeDocument/2006/relationships/customXml" Target="../ink/ink396.xml"/><Relationship Id="rId613" Type="http://schemas.openxmlformats.org/officeDocument/2006/relationships/customXml" Target="../ink/ink480.xml"/><Relationship Id="rId252" Type="http://schemas.openxmlformats.org/officeDocument/2006/relationships/customXml" Target="../ink/ink298.xml"/><Relationship Id="rId294" Type="http://schemas.openxmlformats.org/officeDocument/2006/relationships/customXml" Target="../ink/ink319.xml"/><Relationship Id="rId308" Type="http://schemas.openxmlformats.org/officeDocument/2006/relationships/customXml" Target="../ink/ink326.xml"/><Relationship Id="rId515" Type="http://schemas.openxmlformats.org/officeDocument/2006/relationships/image" Target="../media/image424.png"/><Relationship Id="rId47" Type="http://schemas.openxmlformats.org/officeDocument/2006/relationships/image" Target="../media/image194.png"/><Relationship Id="rId89" Type="http://schemas.openxmlformats.org/officeDocument/2006/relationships/image" Target="../media/image164.png"/><Relationship Id="rId112" Type="http://schemas.openxmlformats.org/officeDocument/2006/relationships/customXml" Target="../ink/ink228.xml"/><Relationship Id="rId154" Type="http://schemas.openxmlformats.org/officeDocument/2006/relationships/customXml" Target="../ink/ink249.xml"/><Relationship Id="rId361" Type="http://schemas.openxmlformats.org/officeDocument/2006/relationships/image" Target="../media/image347.png"/><Relationship Id="rId557" Type="http://schemas.openxmlformats.org/officeDocument/2006/relationships/customXml" Target="../ink/ink451.xml"/><Relationship Id="rId599" Type="http://schemas.openxmlformats.org/officeDocument/2006/relationships/customXml" Target="../ink/ink473.xml"/><Relationship Id="rId196" Type="http://schemas.openxmlformats.org/officeDocument/2006/relationships/customXml" Target="../ink/ink270.xml"/><Relationship Id="rId417" Type="http://schemas.openxmlformats.org/officeDocument/2006/relationships/image" Target="../media/image375.png"/><Relationship Id="rId459" Type="http://schemas.openxmlformats.org/officeDocument/2006/relationships/image" Target="../media/image396.png"/><Relationship Id="rId624" Type="http://schemas.openxmlformats.org/officeDocument/2006/relationships/image" Target="../media/image477.png"/><Relationship Id="rId16" Type="http://schemas.openxmlformats.org/officeDocument/2006/relationships/customXml" Target="../ink/ink180.xml"/><Relationship Id="rId221" Type="http://schemas.openxmlformats.org/officeDocument/2006/relationships/image" Target="../media/image277.png"/><Relationship Id="rId263" Type="http://schemas.openxmlformats.org/officeDocument/2006/relationships/image" Target="../media/image298.png"/><Relationship Id="rId319" Type="http://schemas.openxmlformats.org/officeDocument/2006/relationships/image" Target="../media/image326.png"/><Relationship Id="rId470" Type="http://schemas.openxmlformats.org/officeDocument/2006/relationships/customXml" Target="../ink/ink407.xml"/><Relationship Id="rId526" Type="http://schemas.openxmlformats.org/officeDocument/2006/relationships/customXml" Target="../ink/ink435.xml"/><Relationship Id="rId58" Type="http://schemas.openxmlformats.org/officeDocument/2006/relationships/customXml" Target="../ink/ink201.xml"/><Relationship Id="rId123" Type="http://schemas.openxmlformats.org/officeDocument/2006/relationships/image" Target="../media/image228.png"/><Relationship Id="rId330" Type="http://schemas.openxmlformats.org/officeDocument/2006/relationships/customXml" Target="../ink/ink337.xml"/><Relationship Id="rId568" Type="http://schemas.openxmlformats.org/officeDocument/2006/relationships/customXml" Target="../ink/ink457.xml"/><Relationship Id="rId165" Type="http://schemas.openxmlformats.org/officeDocument/2006/relationships/image" Target="../media/image249.png"/><Relationship Id="rId372" Type="http://schemas.openxmlformats.org/officeDocument/2006/relationships/customXml" Target="../ink/ink358.xml"/><Relationship Id="rId428" Type="http://schemas.openxmlformats.org/officeDocument/2006/relationships/customXml" Target="../ink/ink386.xml"/><Relationship Id="rId635" Type="http://schemas.openxmlformats.org/officeDocument/2006/relationships/customXml" Target="../ink/ink491.xml"/><Relationship Id="rId232" Type="http://schemas.openxmlformats.org/officeDocument/2006/relationships/customXml" Target="../ink/ink288.xml"/><Relationship Id="rId274" Type="http://schemas.openxmlformats.org/officeDocument/2006/relationships/customXml" Target="../ink/ink309.xml"/><Relationship Id="rId481" Type="http://schemas.openxmlformats.org/officeDocument/2006/relationships/image" Target="../media/image407.png"/><Relationship Id="rId27" Type="http://schemas.openxmlformats.org/officeDocument/2006/relationships/image" Target="../media/image185.png"/><Relationship Id="rId69" Type="http://schemas.openxmlformats.org/officeDocument/2006/relationships/image" Target="../media/image205.png"/><Relationship Id="rId134" Type="http://schemas.openxmlformats.org/officeDocument/2006/relationships/customXml" Target="../ink/ink239.xml"/><Relationship Id="rId537" Type="http://schemas.openxmlformats.org/officeDocument/2006/relationships/image" Target="../media/image435.png"/><Relationship Id="rId579" Type="http://schemas.openxmlformats.org/officeDocument/2006/relationships/customXml" Target="../ink/ink463.xml"/><Relationship Id="rId80" Type="http://schemas.openxmlformats.org/officeDocument/2006/relationships/customXml" Target="../ink/ink212.xml"/><Relationship Id="rId176" Type="http://schemas.openxmlformats.org/officeDocument/2006/relationships/customXml" Target="../ink/ink260.xml"/><Relationship Id="rId341" Type="http://schemas.openxmlformats.org/officeDocument/2006/relationships/image" Target="../media/image337.png"/><Relationship Id="rId383" Type="http://schemas.openxmlformats.org/officeDocument/2006/relationships/image" Target="../media/image358.png"/><Relationship Id="rId439" Type="http://schemas.openxmlformats.org/officeDocument/2006/relationships/image" Target="../media/image386.png"/><Relationship Id="rId590" Type="http://schemas.openxmlformats.org/officeDocument/2006/relationships/image" Target="../media/image460.png"/><Relationship Id="rId604" Type="http://schemas.openxmlformats.org/officeDocument/2006/relationships/image" Target="../media/image467.png"/><Relationship Id="rId646" Type="http://schemas.openxmlformats.org/officeDocument/2006/relationships/image" Target="../media/image488.png"/><Relationship Id="rId201" Type="http://schemas.openxmlformats.org/officeDocument/2006/relationships/image" Target="../media/image267.png"/><Relationship Id="rId243" Type="http://schemas.openxmlformats.org/officeDocument/2006/relationships/image" Target="../media/image288.png"/><Relationship Id="rId285" Type="http://schemas.openxmlformats.org/officeDocument/2006/relationships/image" Target="../media/image309.png"/><Relationship Id="rId450" Type="http://schemas.openxmlformats.org/officeDocument/2006/relationships/customXml" Target="../ink/ink397.xml"/><Relationship Id="rId506" Type="http://schemas.openxmlformats.org/officeDocument/2006/relationships/customXml" Target="../ink/ink425.xml"/><Relationship Id="rId38" Type="http://schemas.openxmlformats.org/officeDocument/2006/relationships/customXml" Target="../ink/ink191.xml"/><Relationship Id="rId103" Type="http://schemas.openxmlformats.org/officeDocument/2006/relationships/image" Target="../media/image219.png"/><Relationship Id="rId310" Type="http://schemas.openxmlformats.org/officeDocument/2006/relationships/customXml" Target="../ink/ink327.xml"/><Relationship Id="rId492" Type="http://schemas.openxmlformats.org/officeDocument/2006/relationships/customXml" Target="../ink/ink418.xml"/><Relationship Id="rId548" Type="http://schemas.openxmlformats.org/officeDocument/2006/relationships/image" Target="../media/image440.png"/><Relationship Id="rId91" Type="http://schemas.openxmlformats.org/officeDocument/2006/relationships/image" Target="../media/image214.png"/><Relationship Id="rId145" Type="http://schemas.openxmlformats.org/officeDocument/2006/relationships/image" Target="../media/image239.png"/><Relationship Id="rId187" Type="http://schemas.openxmlformats.org/officeDocument/2006/relationships/image" Target="../media/image260.png"/><Relationship Id="rId352" Type="http://schemas.openxmlformats.org/officeDocument/2006/relationships/customXml" Target="../ink/ink348.xml"/><Relationship Id="rId394" Type="http://schemas.openxmlformats.org/officeDocument/2006/relationships/customXml" Target="../ink/ink369.xml"/><Relationship Id="rId408" Type="http://schemas.openxmlformats.org/officeDocument/2006/relationships/customXml" Target="../ink/ink376.xml"/><Relationship Id="rId615" Type="http://schemas.openxmlformats.org/officeDocument/2006/relationships/customXml" Target="../ink/ink481.xml"/><Relationship Id="rId212" Type="http://schemas.openxmlformats.org/officeDocument/2006/relationships/customXml" Target="../ink/ink278.xml"/><Relationship Id="rId254" Type="http://schemas.openxmlformats.org/officeDocument/2006/relationships/customXml" Target="../ink/ink299.xml"/><Relationship Id="rId28" Type="http://schemas.openxmlformats.org/officeDocument/2006/relationships/customXml" Target="../ink/ink186.xml"/><Relationship Id="rId49" Type="http://schemas.openxmlformats.org/officeDocument/2006/relationships/image" Target="../media/image195.png"/><Relationship Id="rId114" Type="http://schemas.openxmlformats.org/officeDocument/2006/relationships/customXml" Target="../ink/ink229.xml"/><Relationship Id="rId275" Type="http://schemas.openxmlformats.org/officeDocument/2006/relationships/image" Target="../media/image304.png"/><Relationship Id="rId296" Type="http://schemas.openxmlformats.org/officeDocument/2006/relationships/customXml" Target="../ink/ink320.xml"/><Relationship Id="rId300" Type="http://schemas.openxmlformats.org/officeDocument/2006/relationships/customXml" Target="../ink/ink322.xml"/><Relationship Id="rId461" Type="http://schemas.openxmlformats.org/officeDocument/2006/relationships/image" Target="../media/image397.png"/><Relationship Id="rId482" Type="http://schemas.openxmlformats.org/officeDocument/2006/relationships/customXml" Target="../ink/ink413.xml"/><Relationship Id="rId517" Type="http://schemas.openxmlformats.org/officeDocument/2006/relationships/image" Target="../media/image425.png"/><Relationship Id="rId538" Type="http://schemas.openxmlformats.org/officeDocument/2006/relationships/customXml" Target="../ink/ink441.xml"/><Relationship Id="rId559" Type="http://schemas.openxmlformats.org/officeDocument/2006/relationships/customXml" Target="../ink/ink452.xml"/><Relationship Id="rId60" Type="http://schemas.openxmlformats.org/officeDocument/2006/relationships/customXml" Target="../ink/ink202.xml"/><Relationship Id="rId81" Type="http://schemas.openxmlformats.org/officeDocument/2006/relationships/image" Target="../media/image211.png"/><Relationship Id="rId135" Type="http://schemas.openxmlformats.org/officeDocument/2006/relationships/image" Target="../media/image234.png"/><Relationship Id="rId156" Type="http://schemas.openxmlformats.org/officeDocument/2006/relationships/customXml" Target="../ink/ink250.xml"/><Relationship Id="rId177" Type="http://schemas.openxmlformats.org/officeDocument/2006/relationships/image" Target="../media/image255.png"/><Relationship Id="rId198" Type="http://schemas.openxmlformats.org/officeDocument/2006/relationships/customXml" Target="../ink/ink271.xml"/><Relationship Id="rId321" Type="http://schemas.openxmlformats.org/officeDocument/2006/relationships/image" Target="../media/image327.png"/><Relationship Id="rId342" Type="http://schemas.openxmlformats.org/officeDocument/2006/relationships/customXml" Target="../ink/ink343.xml"/><Relationship Id="rId363" Type="http://schemas.openxmlformats.org/officeDocument/2006/relationships/image" Target="../media/image348.png"/><Relationship Id="rId384" Type="http://schemas.openxmlformats.org/officeDocument/2006/relationships/customXml" Target="../ink/ink364.xml"/><Relationship Id="rId419" Type="http://schemas.openxmlformats.org/officeDocument/2006/relationships/image" Target="../media/image376.png"/><Relationship Id="rId570" Type="http://schemas.openxmlformats.org/officeDocument/2006/relationships/customXml" Target="../ink/ink458.xml"/><Relationship Id="rId591" Type="http://schemas.openxmlformats.org/officeDocument/2006/relationships/customXml" Target="../ink/ink469.xml"/><Relationship Id="rId605" Type="http://schemas.openxmlformats.org/officeDocument/2006/relationships/customXml" Target="../ink/ink476.xml"/><Relationship Id="rId626" Type="http://schemas.openxmlformats.org/officeDocument/2006/relationships/image" Target="../media/image478.png"/><Relationship Id="rId202" Type="http://schemas.openxmlformats.org/officeDocument/2006/relationships/customXml" Target="../ink/ink273.xml"/><Relationship Id="rId223" Type="http://schemas.openxmlformats.org/officeDocument/2006/relationships/image" Target="../media/image278.png"/><Relationship Id="rId244" Type="http://schemas.openxmlformats.org/officeDocument/2006/relationships/customXml" Target="../ink/ink294.xml"/><Relationship Id="rId430" Type="http://schemas.openxmlformats.org/officeDocument/2006/relationships/customXml" Target="../ink/ink387.xml"/><Relationship Id="rId647" Type="http://schemas.openxmlformats.org/officeDocument/2006/relationships/customXml" Target="../ink/ink497.xml"/><Relationship Id="rId18" Type="http://schemas.openxmlformats.org/officeDocument/2006/relationships/customXml" Target="../ink/ink181.xml"/><Relationship Id="rId39" Type="http://schemas.openxmlformats.org/officeDocument/2006/relationships/image" Target="../media/image191.png"/><Relationship Id="rId265" Type="http://schemas.openxmlformats.org/officeDocument/2006/relationships/image" Target="../media/image299.png"/><Relationship Id="rId286" Type="http://schemas.openxmlformats.org/officeDocument/2006/relationships/customXml" Target="../ink/ink315.xml"/><Relationship Id="rId451" Type="http://schemas.openxmlformats.org/officeDocument/2006/relationships/image" Target="../media/image392.png"/><Relationship Id="rId472" Type="http://schemas.openxmlformats.org/officeDocument/2006/relationships/customXml" Target="../ink/ink408.xml"/><Relationship Id="rId493" Type="http://schemas.openxmlformats.org/officeDocument/2006/relationships/image" Target="../media/image413.png"/><Relationship Id="rId507" Type="http://schemas.openxmlformats.org/officeDocument/2006/relationships/image" Target="../media/image420.png"/><Relationship Id="rId528" Type="http://schemas.openxmlformats.org/officeDocument/2006/relationships/customXml" Target="../ink/ink436.xml"/><Relationship Id="rId549" Type="http://schemas.openxmlformats.org/officeDocument/2006/relationships/customXml" Target="../ink/ink447.xml"/><Relationship Id="rId50" Type="http://schemas.openxmlformats.org/officeDocument/2006/relationships/customXml" Target="../ink/ink197.xml"/><Relationship Id="rId104" Type="http://schemas.openxmlformats.org/officeDocument/2006/relationships/customXml" Target="../ink/ink224.xml"/><Relationship Id="rId125" Type="http://schemas.openxmlformats.org/officeDocument/2006/relationships/image" Target="../media/image229.png"/><Relationship Id="rId146" Type="http://schemas.openxmlformats.org/officeDocument/2006/relationships/customXml" Target="../ink/ink245.xml"/><Relationship Id="rId167" Type="http://schemas.openxmlformats.org/officeDocument/2006/relationships/image" Target="../media/image250.png"/><Relationship Id="rId188" Type="http://schemas.openxmlformats.org/officeDocument/2006/relationships/customXml" Target="../ink/ink266.xml"/><Relationship Id="rId311" Type="http://schemas.openxmlformats.org/officeDocument/2006/relationships/image" Target="../media/image322.png"/><Relationship Id="rId332" Type="http://schemas.openxmlformats.org/officeDocument/2006/relationships/customXml" Target="../ink/ink338.xml"/><Relationship Id="rId353" Type="http://schemas.openxmlformats.org/officeDocument/2006/relationships/image" Target="../media/image343.png"/><Relationship Id="rId374" Type="http://schemas.openxmlformats.org/officeDocument/2006/relationships/customXml" Target="../ink/ink359.xml"/><Relationship Id="rId395" Type="http://schemas.openxmlformats.org/officeDocument/2006/relationships/image" Target="../media/image364.png"/><Relationship Id="rId409" Type="http://schemas.openxmlformats.org/officeDocument/2006/relationships/image" Target="../media/image371.png"/><Relationship Id="rId560" Type="http://schemas.openxmlformats.org/officeDocument/2006/relationships/image" Target="../media/image446.png"/><Relationship Id="rId581" Type="http://schemas.openxmlformats.org/officeDocument/2006/relationships/customXml" Target="../ink/ink464.xml"/><Relationship Id="rId71" Type="http://schemas.openxmlformats.org/officeDocument/2006/relationships/image" Target="../media/image206.png"/><Relationship Id="rId92" Type="http://schemas.openxmlformats.org/officeDocument/2006/relationships/customXml" Target="../ink/ink218.xml"/><Relationship Id="rId213" Type="http://schemas.openxmlformats.org/officeDocument/2006/relationships/image" Target="../media/image273.png"/><Relationship Id="rId234" Type="http://schemas.openxmlformats.org/officeDocument/2006/relationships/customXml" Target="../ink/ink289.xml"/><Relationship Id="rId420" Type="http://schemas.openxmlformats.org/officeDocument/2006/relationships/customXml" Target="../ink/ink382.xml"/><Relationship Id="rId616" Type="http://schemas.openxmlformats.org/officeDocument/2006/relationships/image" Target="../media/image473.png"/><Relationship Id="rId637" Type="http://schemas.openxmlformats.org/officeDocument/2006/relationships/customXml" Target="../ink/ink492.xml"/><Relationship Id="rId2" Type="http://schemas.openxmlformats.org/officeDocument/2006/relationships/customXml" Target="../ink/ink173.xml"/><Relationship Id="rId29" Type="http://schemas.openxmlformats.org/officeDocument/2006/relationships/image" Target="../media/image186.png"/><Relationship Id="rId255" Type="http://schemas.openxmlformats.org/officeDocument/2006/relationships/image" Target="../media/image294.png"/><Relationship Id="rId276" Type="http://schemas.openxmlformats.org/officeDocument/2006/relationships/customXml" Target="../ink/ink310.xml"/><Relationship Id="rId297" Type="http://schemas.openxmlformats.org/officeDocument/2006/relationships/image" Target="../media/image315.png"/><Relationship Id="rId441" Type="http://schemas.openxmlformats.org/officeDocument/2006/relationships/image" Target="../media/image387.png"/><Relationship Id="rId462" Type="http://schemas.openxmlformats.org/officeDocument/2006/relationships/customXml" Target="../ink/ink403.xml"/><Relationship Id="rId483" Type="http://schemas.openxmlformats.org/officeDocument/2006/relationships/image" Target="../media/image408.png"/><Relationship Id="rId518" Type="http://schemas.openxmlformats.org/officeDocument/2006/relationships/customXml" Target="../ink/ink431.xml"/><Relationship Id="rId539" Type="http://schemas.openxmlformats.org/officeDocument/2006/relationships/image" Target="../media/image436.png"/><Relationship Id="rId40" Type="http://schemas.openxmlformats.org/officeDocument/2006/relationships/customXml" Target="../ink/ink192.xml"/><Relationship Id="rId115" Type="http://schemas.openxmlformats.org/officeDocument/2006/relationships/image" Target="../media/image224.png"/><Relationship Id="rId136" Type="http://schemas.openxmlformats.org/officeDocument/2006/relationships/customXml" Target="../ink/ink240.xml"/><Relationship Id="rId157" Type="http://schemas.openxmlformats.org/officeDocument/2006/relationships/image" Target="../media/image245.png"/><Relationship Id="rId178" Type="http://schemas.openxmlformats.org/officeDocument/2006/relationships/customXml" Target="../ink/ink261.xml"/><Relationship Id="rId301" Type="http://schemas.openxmlformats.org/officeDocument/2006/relationships/image" Target="../media/image317.png"/><Relationship Id="rId322" Type="http://schemas.openxmlformats.org/officeDocument/2006/relationships/customXml" Target="../ink/ink333.xml"/><Relationship Id="rId343" Type="http://schemas.openxmlformats.org/officeDocument/2006/relationships/image" Target="../media/image338.png"/><Relationship Id="rId364" Type="http://schemas.openxmlformats.org/officeDocument/2006/relationships/customXml" Target="../ink/ink354.xml"/><Relationship Id="rId550" Type="http://schemas.openxmlformats.org/officeDocument/2006/relationships/image" Target="../media/image441.png"/><Relationship Id="rId61" Type="http://schemas.openxmlformats.org/officeDocument/2006/relationships/image" Target="../media/image201.png"/><Relationship Id="rId82" Type="http://schemas.openxmlformats.org/officeDocument/2006/relationships/customXml" Target="../ink/ink213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385" Type="http://schemas.openxmlformats.org/officeDocument/2006/relationships/image" Target="../media/image359.png"/><Relationship Id="rId571" Type="http://schemas.openxmlformats.org/officeDocument/2006/relationships/image" Target="../media/image451.png"/><Relationship Id="rId592" Type="http://schemas.openxmlformats.org/officeDocument/2006/relationships/image" Target="../media/image461.png"/><Relationship Id="rId606" Type="http://schemas.openxmlformats.org/officeDocument/2006/relationships/image" Target="../media/image468.png"/><Relationship Id="rId627" Type="http://schemas.openxmlformats.org/officeDocument/2006/relationships/customXml" Target="../ink/ink487.xml"/><Relationship Id="rId648" Type="http://schemas.openxmlformats.org/officeDocument/2006/relationships/image" Target="../media/image489.png"/><Relationship Id="rId19" Type="http://schemas.openxmlformats.org/officeDocument/2006/relationships/image" Target="../media/image181.png"/><Relationship Id="rId224" Type="http://schemas.openxmlformats.org/officeDocument/2006/relationships/customXml" Target="../ink/ink284.xml"/><Relationship Id="rId245" Type="http://schemas.openxmlformats.org/officeDocument/2006/relationships/image" Target="../media/image289.png"/><Relationship Id="rId266" Type="http://schemas.openxmlformats.org/officeDocument/2006/relationships/customXml" Target="../ink/ink305.xml"/><Relationship Id="rId287" Type="http://schemas.openxmlformats.org/officeDocument/2006/relationships/image" Target="../media/image310.png"/><Relationship Id="rId410" Type="http://schemas.openxmlformats.org/officeDocument/2006/relationships/customXml" Target="../ink/ink377.xml"/><Relationship Id="rId431" Type="http://schemas.openxmlformats.org/officeDocument/2006/relationships/image" Target="../media/image382.png"/><Relationship Id="rId452" Type="http://schemas.openxmlformats.org/officeDocument/2006/relationships/customXml" Target="../ink/ink398.xml"/><Relationship Id="rId473" Type="http://schemas.openxmlformats.org/officeDocument/2006/relationships/image" Target="../media/image403.png"/><Relationship Id="rId494" Type="http://schemas.openxmlformats.org/officeDocument/2006/relationships/customXml" Target="../ink/ink419.xml"/><Relationship Id="rId508" Type="http://schemas.openxmlformats.org/officeDocument/2006/relationships/customXml" Target="../ink/ink426.xml"/><Relationship Id="rId529" Type="http://schemas.openxmlformats.org/officeDocument/2006/relationships/image" Target="../media/image431.png"/><Relationship Id="rId30" Type="http://schemas.openxmlformats.org/officeDocument/2006/relationships/customXml" Target="../ink/ink187.xml"/><Relationship Id="rId105" Type="http://schemas.openxmlformats.org/officeDocument/2006/relationships/image" Target="../media/image172.png"/><Relationship Id="rId126" Type="http://schemas.openxmlformats.org/officeDocument/2006/relationships/customXml" Target="../ink/ink235.xml"/><Relationship Id="rId147" Type="http://schemas.openxmlformats.org/officeDocument/2006/relationships/image" Target="../media/image240.png"/><Relationship Id="rId168" Type="http://schemas.openxmlformats.org/officeDocument/2006/relationships/customXml" Target="../ink/ink256.xml"/><Relationship Id="rId312" Type="http://schemas.openxmlformats.org/officeDocument/2006/relationships/customXml" Target="../ink/ink328.xml"/><Relationship Id="rId333" Type="http://schemas.openxmlformats.org/officeDocument/2006/relationships/image" Target="../media/image333.png"/><Relationship Id="rId354" Type="http://schemas.openxmlformats.org/officeDocument/2006/relationships/customXml" Target="../ink/ink349.xml"/><Relationship Id="rId540" Type="http://schemas.openxmlformats.org/officeDocument/2006/relationships/customXml" Target="../ink/ink442.xml"/><Relationship Id="rId51" Type="http://schemas.openxmlformats.org/officeDocument/2006/relationships/image" Target="../media/image196.png"/><Relationship Id="rId72" Type="http://schemas.openxmlformats.org/officeDocument/2006/relationships/customXml" Target="../ink/ink208.xml"/><Relationship Id="rId93" Type="http://schemas.openxmlformats.org/officeDocument/2006/relationships/image" Target="../media/image215.png"/><Relationship Id="rId189" Type="http://schemas.openxmlformats.org/officeDocument/2006/relationships/image" Target="../media/image261.png"/><Relationship Id="rId375" Type="http://schemas.openxmlformats.org/officeDocument/2006/relationships/image" Target="../media/image354.png"/><Relationship Id="rId396" Type="http://schemas.openxmlformats.org/officeDocument/2006/relationships/customXml" Target="../ink/ink370.xml"/><Relationship Id="rId561" Type="http://schemas.openxmlformats.org/officeDocument/2006/relationships/customXml" Target="../ink/ink453.xml"/><Relationship Id="rId582" Type="http://schemas.openxmlformats.org/officeDocument/2006/relationships/image" Target="../media/image456.png"/><Relationship Id="rId617" Type="http://schemas.openxmlformats.org/officeDocument/2006/relationships/customXml" Target="../ink/ink482.xml"/><Relationship Id="rId638" Type="http://schemas.openxmlformats.org/officeDocument/2006/relationships/image" Target="../media/image484.png"/><Relationship Id="rId3" Type="http://schemas.openxmlformats.org/officeDocument/2006/relationships/image" Target="../media/image173.png"/><Relationship Id="rId214" Type="http://schemas.openxmlformats.org/officeDocument/2006/relationships/customXml" Target="../ink/ink279.xml"/><Relationship Id="rId235" Type="http://schemas.openxmlformats.org/officeDocument/2006/relationships/image" Target="../media/image284.png"/><Relationship Id="rId256" Type="http://schemas.openxmlformats.org/officeDocument/2006/relationships/customXml" Target="../ink/ink300.xml"/><Relationship Id="rId277" Type="http://schemas.openxmlformats.org/officeDocument/2006/relationships/image" Target="../media/image305.png"/><Relationship Id="rId298" Type="http://schemas.openxmlformats.org/officeDocument/2006/relationships/customXml" Target="../ink/ink321.xml"/><Relationship Id="rId400" Type="http://schemas.openxmlformats.org/officeDocument/2006/relationships/customXml" Target="../ink/ink372.xml"/><Relationship Id="rId421" Type="http://schemas.openxmlformats.org/officeDocument/2006/relationships/image" Target="../media/image377.png"/><Relationship Id="rId442" Type="http://schemas.openxmlformats.org/officeDocument/2006/relationships/customXml" Target="../ink/ink393.xml"/><Relationship Id="rId463" Type="http://schemas.openxmlformats.org/officeDocument/2006/relationships/image" Target="../media/image398.png"/><Relationship Id="rId484" Type="http://schemas.openxmlformats.org/officeDocument/2006/relationships/customXml" Target="../ink/ink414.xml"/><Relationship Id="rId519" Type="http://schemas.openxmlformats.org/officeDocument/2006/relationships/image" Target="../media/image426.png"/><Relationship Id="rId116" Type="http://schemas.openxmlformats.org/officeDocument/2006/relationships/customXml" Target="../ink/ink230.xml"/><Relationship Id="rId137" Type="http://schemas.openxmlformats.org/officeDocument/2006/relationships/image" Target="../media/image235.png"/><Relationship Id="rId158" Type="http://schemas.openxmlformats.org/officeDocument/2006/relationships/customXml" Target="../ink/ink251.xml"/><Relationship Id="rId302" Type="http://schemas.openxmlformats.org/officeDocument/2006/relationships/customXml" Target="../ink/ink323.xml"/><Relationship Id="rId323" Type="http://schemas.openxmlformats.org/officeDocument/2006/relationships/image" Target="../media/image328.png"/><Relationship Id="rId344" Type="http://schemas.openxmlformats.org/officeDocument/2006/relationships/customXml" Target="../ink/ink344.xml"/><Relationship Id="rId530" Type="http://schemas.openxmlformats.org/officeDocument/2006/relationships/customXml" Target="../ink/ink437.xml"/><Relationship Id="rId20" Type="http://schemas.openxmlformats.org/officeDocument/2006/relationships/customXml" Target="../ink/ink182.xml"/><Relationship Id="rId41" Type="http://schemas.openxmlformats.org/officeDocument/2006/relationships/image" Target="../media/image140.png"/><Relationship Id="rId62" Type="http://schemas.openxmlformats.org/officeDocument/2006/relationships/customXml" Target="../ink/ink203.xml"/><Relationship Id="rId83" Type="http://schemas.openxmlformats.org/officeDocument/2006/relationships/image" Target="../media/image161.png"/><Relationship Id="rId179" Type="http://schemas.openxmlformats.org/officeDocument/2006/relationships/image" Target="../media/image256.png"/><Relationship Id="rId365" Type="http://schemas.openxmlformats.org/officeDocument/2006/relationships/image" Target="../media/image349.png"/><Relationship Id="rId386" Type="http://schemas.openxmlformats.org/officeDocument/2006/relationships/customXml" Target="../ink/ink365.xml"/><Relationship Id="rId551" Type="http://schemas.openxmlformats.org/officeDocument/2006/relationships/customXml" Target="../ink/ink448.xml"/><Relationship Id="rId572" Type="http://schemas.openxmlformats.org/officeDocument/2006/relationships/customXml" Target="../ink/ink459.xml"/><Relationship Id="rId593" Type="http://schemas.openxmlformats.org/officeDocument/2006/relationships/customXml" Target="../ink/ink470.xml"/><Relationship Id="rId607" Type="http://schemas.openxmlformats.org/officeDocument/2006/relationships/customXml" Target="../ink/ink477.xml"/><Relationship Id="rId628" Type="http://schemas.openxmlformats.org/officeDocument/2006/relationships/image" Target="../media/image479.png"/><Relationship Id="rId649" Type="http://schemas.openxmlformats.org/officeDocument/2006/relationships/customXml" Target="../ink/ink498.xml"/><Relationship Id="rId190" Type="http://schemas.openxmlformats.org/officeDocument/2006/relationships/customXml" Target="../ink/ink267.xml"/><Relationship Id="rId204" Type="http://schemas.openxmlformats.org/officeDocument/2006/relationships/customXml" Target="../ink/ink274.xml"/><Relationship Id="rId225" Type="http://schemas.openxmlformats.org/officeDocument/2006/relationships/image" Target="../media/image279.png"/><Relationship Id="rId246" Type="http://schemas.openxmlformats.org/officeDocument/2006/relationships/customXml" Target="../ink/ink295.xml"/><Relationship Id="rId267" Type="http://schemas.openxmlformats.org/officeDocument/2006/relationships/image" Target="../media/image300.png"/><Relationship Id="rId288" Type="http://schemas.openxmlformats.org/officeDocument/2006/relationships/customXml" Target="../ink/ink316.xml"/><Relationship Id="rId411" Type="http://schemas.openxmlformats.org/officeDocument/2006/relationships/image" Target="../media/image372.png"/><Relationship Id="rId432" Type="http://schemas.openxmlformats.org/officeDocument/2006/relationships/customXml" Target="../ink/ink388.xml"/><Relationship Id="rId453" Type="http://schemas.openxmlformats.org/officeDocument/2006/relationships/image" Target="../media/image393.png"/><Relationship Id="rId474" Type="http://schemas.openxmlformats.org/officeDocument/2006/relationships/customXml" Target="../ink/ink409.xml"/><Relationship Id="rId509" Type="http://schemas.openxmlformats.org/officeDocument/2006/relationships/image" Target="../media/image421.png"/><Relationship Id="rId106" Type="http://schemas.openxmlformats.org/officeDocument/2006/relationships/customXml" Target="../ink/ink225.xml"/><Relationship Id="rId127" Type="http://schemas.openxmlformats.org/officeDocument/2006/relationships/image" Target="../media/image230.png"/><Relationship Id="rId313" Type="http://schemas.openxmlformats.org/officeDocument/2006/relationships/image" Target="../media/image323.png"/><Relationship Id="rId495" Type="http://schemas.openxmlformats.org/officeDocument/2006/relationships/image" Target="../media/image414.png"/><Relationship Id="rId10" Type="http://schemas.openxmlformats.org/officeDocument/2006/relationships/customXml" Target="../ink/ink177.xml"/><Relationship Id="rId31" Type="http://schemas.openxmlformats.org/officeDocument/2006/relationships/image" Target="../media/image187.png"/><Relationship Id="rId52" Type="http://schemas.openxmlformats.org/officeDocument/2006/relationships/customXml" Target="../ink/ink198.xml"/><Relationship Id="rId73" Type="http://schemas.openxmlformats.org/officeDocument/2006/relationships/image" Target="../media/image207.png"/><Relationship Id="rId94" Type="http://schemas.openxmlformats.org/officeDocument/2006/relationships/customXml" Target="../ink/ink219.xml"/><Relationship Id="rId148" Type="http://schemas.openxmlformats.org/officeDocument/2006/relationships/customXml" Target="../ink/ink246.xml"/><Relationship Id="rId169" Type="http://schemas.openxmlformats.org/officeDocument/2006/relationships/image" Target="../media/image251.png"/><Relationship Id="rId334" Type="http://schemas.openxmlformats.org/officeDocument/2006/relationships/customXml" Target="../ink/ink339.xml"/><Relationship Id="rId355" Type="http://schemas.openxmlformats.org/officeDocument/2006/relationships/image" Target="../media/image344.png"/><Relationship Id="rId376" Type="http://schemas.openxmlformats.org/officeDocument/2006/relationships/customXml" Target="../ink/ink360.xml"/><Relationship Id="rId397" Type="http://schemas.openxmlformats.org/officeDocument/2006/relationships/image" Target="../media/image365.png"/><Relationship Id="rId520" Type="http://schemas.openxmlformats.org/officeDocument/2006/relationships/customXml" Target="../ink/ink432.xml"/><Relationship Id="rId541" Type="http://schemas.openxmlformats.org/officeDocument/2006/relationships/image" Target="../media/image437.png"/><Relationship Id="rId562" Type="http://schemas.openxmlformats.org/officeDocument/2006/relationships/image" Target="../media/image447.png"/><Relationship Id="rId583" Type="http://schemas.openxmlformats.org/officeDocument/2006/relationships/customXml" Target="../ink/ink465.xml"/><Relationship Id="rId618" Type="http://schemas.openxmlformats.org/officeDocument/2006/relationships/image" Target="../media/image474.png"/><Relationship Id="rId639" Type="http://schemas.openxmlformats.org/officeDocument/2006/relationships/customXml" Target="../ink/ink493.xml"/><Relationship Id="rId4" Type="http://schemas.openxmlformats.org/officeDocument/2006/relationships/customXml" Target="../ink/ink174.xml"/><Relationship Id="rId180" Type="http://schemas.openxmlformats.org/officeDocument/2006/relationships/customXml" Target="../ink/ink262.xml"/><Relationship Id="rId215" Type="http://schemas.openxmlformats.org/officeDocument/2006/relationships/image" Target="../media/image274.png"/><Relationship Id="rId236" Type="http://schemas.openxmlformats.org/officeDocument/2006/relationships/customXml" Target="../ink/ink290.xml"/><Relationship Id="rId257" Type="http://schemas.openxmlformats.org/officeDocument/2006/relationships/image" Target="../media/image295.png"/><Relationship Id="rId278" Type="http://schemas.openxmlformats.org/officeDocument/2006/relationships/customXml" Target="../ink/ink311.xml"/><Relationship Id="rId401" Type="http://schemas.openxmlformats.org/officeDocument/2006/relationships/image" Target="../media/image367.png"/><Relationship Id="rId422" Type="http://schemas.openxmlformats.org/officeDocument/2006/relationships/customXml" Target="../ink/ink383.xml"/><Relationship Id="rId443" Type="http://schemas.openxmlformats.org/officeDocument/2006/relationships/image" Target="../media/image388.png"/><Relationship Id="rId464" Type="http://schemas.openxmlformats.org/officeDocument/2006/relationships/customXml" Target="../ink/ink404.xml"/><Relationship Id="rId650" Type="http://schemas.openxmlformats.org/officeDocument/2006/relationships/image" Target="../media/image490.png"/><Relationship Id="rId303" Type="http://schemas.openxmlformats.org/officeDocument/2006/relationships/image" Target="../media/image318.png"/><Relationship Id="rId485" Type="http://schemas.openxmlformats.org/officeDocument/2006/relationships/image" Target="../media/image409.png"/><Relationship Id="rId42" Type="http://schemas.openxmlformats.org/officeDocument/2006/relationships/customXml" Target="../ink/ink193.xml"/><Relationship Id="rId84" Type="http://schemas.openxmlformats.org/officeDocument/2006/relationships/customXml" Target="../ink/ink214.xml"/><Relationship Id="rId138" Type="http://schemas.openxmlformats.org/officeDocument/2006/relationships/customXml" Target="../ink/ink241.xml"/><Relationship Id="rId345" Type="http://schemas.openxmlformats.org/officeDocument/2006/relationships/image" Target="../media/image339.png"/><Relationship Id="rId387" Type="http://schemas.openxmlformats.org/officeDocument/2006/relationships/image" Target="../media/image360.png"/><Relationship Id="rId510" Type="http://schemas.openxmlformats.org/officeDocument/2006/relationships/customXml" Target="../ink/ink427.xml"/><Relationship Id="rId552" Type="http://schemas.openxmlformats.org/officeDocument/2006/relationships/image" Target="../media/image442.png"/><Relationship Id="rId594" Type="http://schemas.openxmlformats.org/officeDocument/2006/relationships/image" Target="../media/image462.png"/><Relationship Id="rId608" Type="http://schemas.openxmlformats.org/officeDocument/2006/relationships/image" Target="../media/image469.png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247" Type="http://schemas.openxmlformats.org/officeDocument/2006/relationships/image" Target="../media/image290.png"/><Relationship Id="rId412" Type="http://schemas.openxmlformats.org/officeDocument/2006/relationships/customXml" Target="../ink/ink378.xml"/><Relationship Id="rId107" Type="http://schemas.openxmlformats.org/officeDocument/2006/relationships/image" Target="../media/image220.png"/><Relationship Id="rId289" Type="http://schemas.openxmlformats.org/officeDocument/2006/relationships/image" Target="../media/image311.png"/><Relationship Id="rId454" Type="http://schemas.openxmlformats.org/officeDocument/2006/relationships/customXml" Target="../ink/ink399.xml"/><Relationship Id="rId496" Type="http://schemas.openxmlformats.org/officeDocument/2006/relationships/customXml" Target="../ink/ink420.xml"/><Relationship Id="rId11" Type="http://schemas.openxmlformats.org/officeDocument/2006/relationships/image" Target="../media/image177.png"/><Relationship Id="rId53" Type="http://schemas.openxmlformats.org/officeDocument/2006/relationships/image" Target="../media/image197.png"/><Relationship Id="rId149" Type="http://schemas.openxmlformats.org/officeDocument/2006/relationships/image" Target="../media/image241.png"/><Relationship Id="rId314" Type="http://schemas.openxmlformats.org/officeDocument/2006/relationships/customXml" Target="../ink/ink329.xml"/><Relationship Id="rId356" Type="http://schemas.openxmlformats.org/officeDocument/2006/relationships/customXml" Target="../ink/ink350.xml"/><Relationship Id="rId398" Type="http://schemas.openxmlformats.org/officeDocument/2006/relationships/customXml" Target="../ink/ink371.xml"/><Relationship Id="rId521" Type="http://schemas.openxmlformats.org/officeDocument/2006/relationships/image" Target="../media/image427.png"/><Relationship Id="rId563" Type="http://schemas.openxmlformats.org/officeDocument/2006/relationships/customXml" Target="../ink/ink454.xml"/><Relationship Id="rId619" Type="http://schemas.openxmlformats.org/officeDocument/2006/relationships/customXml" Target="../ink/ink483.xml"/><Relationship Id="rId95" Type="http://schemas.openxmlformats.org/officeDocument/2006/relationships/image" Target="../media/image216.png"/><Relationship Id="rId160" Type="http://schemas.openxmlformats.org/officeDocument/2006/relationships/customXml" Target="../ink/ink252.xml"/><Relationship Id="rId216" Type="http://schemas.openxmlformats.org/officeDocument/2006/relationships/customXml" Target="../ink/ink280.xml"/><Relationship Id="rId423" Type="http://schemas.openxmlformats.org/officeDocument/2006/relationships/image" Target="../media/image378.png"/><Relationship Id="rId258" Type="http://schemas.openxmlformats.org/officeDocument/2006/relationships/customXml" Target="../ink/ink301.xml"/><Relationship Id="rId465" Type="http://schemas.openxmlformats.org/officeDocument/2006/relationships/image" Target="../media/image399.png"/><Relationship Id="rId630" Type="http://schemas.openxmlformats.org/officeDocument/2006/relationships/image" Target="../media/image480.png"/><Relationship Id="rId22" Type="http://schemas.openxmlformats.org/officeDocument/2006/relationships/customXml" Target="../ink/ink183.xml"/><Relationship Id="rId64" Type="http://schemas.openxmlformats.org/officeDocument/2006/relationships/customXml" Target="../ink/ink204.xml"/><Relationship Id="rId118" Type="http://schemas.openxmlformats.org/officeDocument/2006/relationships/customXml" Target="../ink/ink231.xml"/><Relationship Id="rId325" Type="http://schemas.openxmlformats.org/officeDocument/2006/relationships/image" Target="../media/image329.png"/><Relationship Id="rId367" Type="http://schemas.openxmlformats.org/officeDocument/2006/relationships/image" Target="../media/image350.png"/><Relationship Id="rId532" Type="http://schemas.openxmlformats.org/officeDocument/2006/relationships/customXml" Target="../ink/ink438.xml"/><Relationship Id="rId574" Type="http://schemas.openxmlformats.org/officeDocument/2006/relationships/customXml" Target="../ink/ink460.xml"/><Relationship Id="rId171" Type="http://schemas.openxmlformats.org/officeDocument/2006/relationships/image" Target="../media/image252.png"/><Relationship Id="rId227" Type="http://schemas.openxmlformats.org/officeDocument/2006/relationships/image" Target="../media/image280.png"/><Relationship Id="rId269" Type="http://schemas.openxmlformats.org/officeDocument/2006/relationships/image" Target="../media/image301.png"/><Relationship Id="rId434" Type="http://schemas.openxmlformats.org/officeDocument/2006/relationships/customXml" Target="../ink/ink389.xml"/><Relationship Id="rId476" Type="http://schemas.openxmlformats.org/officeDocument/2006/relationships/customXml" Target="../ink/ink410.xml"/><Relationship Id="rId641" Type="http://schemas.openxmlformats.org/officeDocument/2006/relationships/customXml" Target="../ink/ink494.xml"/><Relationship Id="rId33" Type="http://schemas.openxmlformats.org/officeDocument/2006/relationships/image" Target="../media/image188.png"/><Relationship Id="rId129" Type="http://schemas.openxmlformats.org/officeDocument/2006/relationships/image" Target="../media/image231.png"/><Relationship Id="rId280" Type="http://schemas.openxmlformats.org/officeDocument/2006/relationships/customXml" Target="../ink/ink312.xml"/><Relationship Id="rId336" Type="http://schemas.openxmlformats.org/officeDocument/2006/relationships/customXml" Target="../ink/ink340.xml"/><Relationship Id="rId501" Type="http://schemas.openxmlformats.org/officeDocument/2006/relationships/image" Target="../media/image417.png"/><Relationship Id="rId543" Type="http://schemas.openxmlformats.org/officeDocument/2006/relationships/image" Target="../media/image438.png"/><Relationship Id="rId75" Type="http://schemas.openxmlformats.org/officeDocument/2006/relationships/image" Target="../media/image208.png"/><Relationship Id="rId140" Type="http://schemas.openxmlformats.org/officeDocument/2006/relationships/customXml" Target="../ink/ink242.xml"/><Relationship Id="rId182" Type="http://schemas.openxmlformats.org/officeDocument/2006/relationships/customXml" Target="../ink/ink263.xml"/><Relationship Id="rId378" Type="http://schemas.openxmlformats.org/officeDocument/2006/relationships/customXml" Target="../ink/ink361.xml"/><Relationship Id="rId403" Type="http://schemas.openxmlformats.org/officeDocument/2006/relationships/image" Target="../media/image368.png"/><Relationship Id="rId585" Type="http://schemas.openxmlformats.org/officeDocument/2006/relationships/customXml" Target="../ink/ink466.xml"/><Relationship Id="rId6" Type="http://schemas.openxmlformats.org/officeDocument/2006/relationships/customXml" Target="../ink/ink175.xml"/><Relationship Id="rId238" Type="http://schemas.openxmlformats.org/officeDocument/2006/relationships/customXml" Target="../ink/ink291.xml"/><Relationship Id="rId445" Type="http://schemas.openxmlformats.org/officeDocument/2006/relationships/image" Target="../media/image389.png"/><Relationship Id="rId487" Type="http://schemas.openxmlformats.org/officeDocument/2006/relationships/image" Target="../media/image410.png"/><Relationship Id="rId610" Type="http://schemas.openxmlformats.org/officeDocument/2006/relationships/image" Target="../media/image470.png"/><Relationship Id="rId291" Type="http://schemas.openxmlformats.org/officeDocument/2006/relationships/image" Target="../media/image312.png"/><Relationship Id="rId305" Type="http://schemas.openxmlformats.org/officeDocument/2006/relationships/image" Target="../media/image319.png"/><Relationship Id="rId347" Type="http://schemas.openxmlformats.org/officeDocument/2006/relationships/image" Target="../media/image340.png"/><Relationship Id="rId512" Type="http://schemas.openxmlformats.org/officeDocument/2006/relationships/customXml" Target="../ink/ink428.xml"/><Relationship Id="rId44" Type="http://schemas.openxmlformats.org/officeDocument/2006/relationships/customXml" Target="../ink/ink194.xml"/><Relationship Id="rId86" Type="http://schemas.openxmlformats.org/officeDocument/2006/relationships/customXml" Target="../ink/ink215.xml"/><Relationship Id="rId151" Type="http://schemas.openxmlformats.org/officeDocument/2006/relationships/image" Target="../media/image242.png"/><Relationship Id="rId389" Type="http://schemas.openxmlformats.org/officeDocument/2006/relationships/image" Target="../media/image361.png"/><Relationship Id="rId554" Type="http://schemas.openxmlformats.org/officeDocument/2006/relationships/image" Target="../media/image443.png"/><Relationship Id="rId596" Type="http://schemas.openxmlformats.org/officeDocument/2006/relationships/image" Target="../media/image463.png"/><Relationship Id="rId193" Type="http://schemas.openxmlformats.org/officeDocument/2006/relationships/image" Target="../media/image263.png"/><Relationship Id="rId207" Type="http://schemas.openxmlformats.org/officeDocument/2006/relationships/image" Target="../media/image270.png"/><Relationship Id="rId249" Type="http://schemas.openxmlformats.org/officeDocument/2006/relationships/image" Target="../media/image291.png"/><Relationship Id="rId414" Type="http://schemas.openxmlformats.org/officeDocument/2006/relationships/customXml" Target="../ink/ink379.xml"/><Relationship Id="rId456" Type="http://schemas.openxmlformats.org/officeDocument/2006/relationships/customXml" Target="../ink/ink400.xml"/><Relationship Id="rId498" Type="http://schemas.openxmlformats.org/officeDocument/2006/relationships/customXml" Target="../ink/ink421.xml"/><Relationship Id="rId621" Type="http://schemas.openxmlformats.org/officeDocument/2006/relationships/customXml" Target="../ink/ink484.xml"/><Relationship Id="rId13" Type="http://schemas.openxmlformats.org/officeDocument/2006/relationships/image" Target="../media/image178.png"/><Relationship Id="rId109" Type="http://schemas.openxmlformats.org/officeDocument/2006/relationships/image" Target="../media/image221.png"/><Relationship Id="rId260" Type="http://schemas.openxmlformats.org/officeDocument/2006/relationships/customXml" Target="../ink/ink302.xml"/><Relationship Id="rId316" Type="http://schemas.openxmlformats.org/officeDocument/2006/relationships/customXml" Target="../ink/ink330.xml"/><Relationship Id="rId523" Type="http://schemas.openxmlformats.org/officeDocument/2006/relationships/image" Target="../media/image428.png"/><Relationship Id="rId55" Type="http://schemas.openxmlformats.org/officeDocument/2006/relationships/image" Target="../media/image198.png"/><Relationship Id="rId97" Type="http://schemas.openxmlformats.org/officeDocument/2006/relationships/image" Target="../media/image217.png"/><Relationship Id="rId120" Type="http://schemas.openxmlformats.org/officeDocument/2006/relationships/customXml" Target="../ink/ink232.xml"/><Relationship Id="rId358" Type="http://schemas.openxmlformats.org/officeDocument/2006/relationships/customXml" Target="../ink/ink351.xml"/><Relationship Id="rId565" Type="http://schemas.openxmlformats.org/officeDocument/2006/relationships/image" Target="../media/image448.png"/><Relationship Id="rId162" Type="http://schemas.openxmlformats.org/officeDocument/2006/relationships/customXml" Target="../ink/ink253.xml"/><Relationship Id="rId218" Type="http://schemas.openxmlformats.org/officeDocument/2006/relationships/customXml" Target="../ink/ink281.xml"/><Relationship Id="rId425" Type="http://schemas.openxmlformats.org/officeDocument/2006/relationships/image" Target="../media/image379.png"/><Relationship Id="rId467" Type="http://schemas.openxmlformats.org/officeDocument/2006/relationships/image" Target="../media/image400.png"/><Relationship Id="rId632" Type="http://schemas.openxmlformats.org/officeDocument/2006/relationships/image" Target="../media/image481.png"/><Relationship Id="rId271" Type="http://schemas.openxmlformats.org/officeDocument/2006/relationships/image" Target="../media/image302.png"/><Relationship Id="rId24" Type="http://schemas.openxmlformats.org/officeDocument/2006/relationships/customXml" Target="../ink/ink184.xml"/><Relationship Id="rId66" Type="http://schemas.openxmlformats.org/officeDocument/2006/relationships/customXml" Target="../ink/ink205.xml"/><Relationship Id="rId131" Type="http://schemas.openxmlformats.org/officeDocument/2006/relationships/image" Target="../media/image232.png"/><Relationship Id="rId327" Type="http://schemas.openxmlformats.org/officeDocument/2006/relationships/image" Target="../media/image330.png"/><Relationship Id="rId369" Type="http://schemas.openxmlformats.org/officeDocument/2006/relationships/image" Target="../media/image351.png"/><Relationship Id="rId534" Type="http://schemas.openxmlformats.org/officeDocument/2006/relationships/customXml" Target="../ink/ink439.xml"/><Relationship Id="rId576" Type="http://schemas.openxmlformats.org/officeDocument/2006/relationships/customXml" Target="../ink/ink461.xml"/><Relationship Id="rId173" Type="http://schemas.openxmlformats.org/officeDocument/2006/relationships/image" Target="../media/image253.png"/><Relationship Id="rId229" Type="http://schemas.openxmlformats.org/officeDocument/2006/relationships/image" Target="../media/image281.png"/><Relationship Id="rId380" Type="http://schemas.openxmlformats.org/officeDocument/2006/relationships/customXml" Target="../ink/ink362.xml"/><Relationship Id="rId436" Type="http://schemas.openxmlformats.org/officeDocument/2006/relationships/customXml" Target="../ink/ink390.xml"/><Relationship Id="rId601" Type="http://schemas.openxmlformats.org/officeDocument/2006/relationships/customXml" Target="../ink/ink474.xml"/><Relationship Id="rId643" Type="http://schemas.openxmlformats.org/officeDocument/2006/relationships/customXml" Target="../ink/ink495.xml"/><Relationship Id="rId240" Type="http://schemas.openxmlformats.org/officeDocument/2006/relationships/customXml" Target="../ink/ink292.xml"/><Relationship Id="rId478" Type="http://schemas.openxmlformats.org/officeDocument/2006/relationships/customXml" Target="../ink/ink411.xml"/><Relationship Id="rId35" Type="http://schemas.openxmlformats.org/officeDocument/2006/relationships/image" Target="../media/image189.png"/><Relationship Id="rId77" Type="http://schemas.openxmlformats.org/officeDocument/2006/relationships/image" Target="../media/image209.png"/><Relationship Id="rId100" Type="http://schemas.openxmlformats.org/officeDocument/2006/relationships/customXml" Target="../ink/ink222.xml"/><Relationship Id="rId282" Type="http://schemas.openxmlformats.org/officeDocument/2006/relationships/customXml" Target="../ink/ink313.xml"/><Relationship Id="rId338" Type="http://schemas.openxmlformats.org/officeDocument/2006/relationships/customXml" Target="../ink/ink341.xml"/><Relationship Id="rId503" Type="http://schemas.openxmlformats.org/officeDocument/2006/relationships/image" Target="../media/image418.png"/><Relationship Id="rId545" Type="http://schemas.openxmlformats.org/officeDocument/2006/relationships/image" Target="../media/image439.png"/><Relationship Id="rId587" Type="http://schemas.openxmlformats.org/officeDocument/2006/relationships/customXml" Target="../ink/ink467.xml"/><Relationship Id="rId8" Type="http://schemas.openxmlformats.org/officeDocument/2006/relationships/customXml" Target="../ink/ink176.xml"/><Relationship Id="rId142" Type="http://schemas.openxmlformats.org/officeDocument/2006/relationships/customXml" Target="../ink/ink243.xml"/><Relationship Id="rId184" Type="http://schemas.openxmlformats.org/officeDocument/2006/relationships/customXml" Target="../ink/ink264.xml"/><Relationship Id="rId391" Type="http://schemas.openxmlformats.org/officeDocument/2006/relationships/image" Target="../media/image362.png"/><Relationship Id="rId405" Type="http://schemas.openxmlformats.org/officeDocument/2006/relationships/image" Target="../media/image369.png"/><Relationship Id="rId447" Type="http://schemas.openxmlformats.org/officeDocument/2006/relationships/image" Target="../media/image390.png"/><Relationship Id="rId612" Type="http://schemas.openxmlformats.org/officeDocument/2006/relationships/image" Target="../media/image471.png"/><Relationship Id="rId251" Type="http://schemas.openxmlformats.org/officeDocument/2006/relationships/image" Target="../media/image292.png"/><Relationship Id="rId489" Type="http://schemas.openxmlformats.org/officeDocument/2006/relationships/image" Target="../media/image411.png"/><Relationship Id="rId46" Type="http://schemas.openxmlformats.org/officeDocument/2006/relationships/customXml" Target="../ink/ink195.xml"/><Relationship Id="rId293" Type="http://schemas.openxmlformats.org/officeDocument/2006/relationships/image" Target="../media/image313.png"/><Relationship Id="rId307" Type="http://schemas.openxmlformats.org/officeDocument/2006/relationships/image" Target="../media/image320.png"/><Relationship Id="rId349" Type="http://schemas.openxmlformats.org/officeDocument/2006/relationships/image" Target="../media/image341.png"/><Relationship Id="rId514" Type="http://schemas.openxmlformats.org/officeDocument/2006/relationships/customXml" Target="../ink/ink429.xml"/><Relationship Id="rId556" Type="http://schemas.openxmlformats.org/officeDocument/2006/relationships/image" Target="../media/image444.png"/><Relationship Id="rId88" Type="http://schemas.openxmlformats.org/officeDocument/2006/relationships/customXml" Target="../ink/ink216.xml"/><Relationship Id="rId111" Type="http://schemas.openxmlformats.org/officeDocument/2006/relationships/image" Target="../media/image222.png"/><Relationship Id="rId153" Type="http://schemas.openxmlformats.org/officeDocument/2006/relationships/image" Target="../media/image243.png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360" Type="http://schemas.openxmlformats.org/officeDocument/2006/relationships/customXml" Target="../ink/ink352.xml"/><Relationship Id="rId416" Type="http://schemas.openxmlformats.org/officeDocument/2006/relationships/customXml" Target="../ink/ink380.xml"/><Relationship Id="rId598" Type="http://schemas.openxmlformats.org/officeDocument/2006/relationships/image" Target="../media/image464.png"/><Relationship Id="rId220" Type="http://schemas.openxmlformats.org/officeDocument/2006/relationships/customXml" Target="../ink/ink282.xml"/><Relationship Id="rId458" Type="http://schemas.openxmlformats.org/officeDocument/2006/relationships/customXml" Target="../ink/ink401.xml"/><Relationship Id="rId623" Type="http://schemas.openxmlformats.org/officeDocument/2006/relationships/customXml" Target="../ink/ink485.xml"/><Relationship Id="rId15" Type="http://schemas.openxmlformats.org/officeDocument/2006/relationships/image" Target="../media/image179.png"/><Relationship Id="rId57" Type="http://schemas.openxmlformats.org/officeDocument/2006/relationships/image" Target="../media/image199.png"/><Relationship Id="rId262" Type="http://schemas.openxmlformats.org/officeDocument/2006/relationships/customXml" Target="../ink/ink303.xml"/><Relationship Id="rId318" Type="http://schemas.openxmlformats.org/officeDocument/2006/relationships/customXml" Target="../ink/ink331.xml"/><Relationship Id="rId525" Type="http://schemas.openxmlformats.org/officeDocument/2006/relationships/image" Target="../media/image429.png"/><Relationship Id="rId567" Type="http://schemas.openxmlformats.org/officeDocument/2006/relationships/image" Target="../media/image449.png"/><Relationship Id="rId99" Type="http://schemas.openxmlformats.org/officeDocument/2006/relationships/image" Target="../media/image169.png"/><Relationship Id="rId122" Type="http://schemas.openxmlformats.org/officeDocument/2006/relationships/customXml" Target="../ink/ink233.xml"/><Relationship Id="rId164" Type="http://schemas.openxmlformats.org/officeDocument/2006/relationships/customXml" Target="../ink/ink254.xml"/><Relationship Id="rId371" Type="http://schemas.openxmlformats.org/officeDocument/2006/relationships/image" Target="../media/image352.png"/><Relationship Id="rId427" Type="http://schemas.openxmlformats.org/officeDocument/2006/relationships/image" Target="../media/image380.png"/><Relationship Id="rId469" Type="http://schemas.openxmlformats.org/officeDocument/2006/relationships/image" Target="../media/image401.png"/><Relationship Id="rId634" Type="http://schemas.openxmlformats.org/officeDocument/2006/relationships/image" Target="../media/image482.png"/><Relationship Id="rId26" Type="http://schemas.openxmlformats.org/officeDocument/2006/relationships/customXml" Target="../ink/ink185.xml"/><Relationship Id="rId231" Type="http://schemas.openxmlformats.org/officeDocument/2006/relationships/image" Target="../media/image282.png"/><Relationship Id="rId273" Type="http://schemas.openxmlformats.org/officeDocument/2006/relationships/image" Target="../media/image303.png"/><Relationship Id="rId329" Type="http://schemas.openxmlformats.org/officeDocument/2006/relationships/image" Target="../media/image331.png"/><Relationship Id="rId480" Type="http://schemas.openxmlformats.org/officeDocument/2006/relationships/customXml" Target="../ink/ink412.xml"/><Relationship Id="rId536" Type="http://schemas.openxmlformats.org/officeDocument/2006/relationships/customXml" Target="../ink/ink440.xml"/><Relationship Id="rId68" Type="http://schemas.openxmlformats.org/officeDocument/2006/relationships/customXml" Target="../ink/ink206.xml"/><Relationship Id="rId133" Type="http://schemas.openxmlformats.org/officeDocument/2006/relationships/image" Target="../media/image233.png"/><Relationship Id="rId175" Type="http://schemas.openxmlformats.org/officeDocument/2006/relationships/image" Target="../media/image254.png"/><Relationship Id="rId340" Type="http://schemas.openxmlformats.org/officeDocument/2006/relationships/customXml" Target="../ink/ink342.xml"/><Relationship Id="rId578" Type="http://schemas.openxmlformats.org/officeDocument/2006/relationships/image" Target="../media/image454.png"/><Relationship Id="rId200" Type="http://schemas.openxmlformats.org/officeDocument/2006/relationships/customXml" Target="../ink/ink272.xml"/><Relationship Id="rId382" Type="http://schemas.openxmlformats.org/officeDocument/2006/relationships/customXml" Target="../ink/ink363.xml"/><Relationship Id="rId438" Type="http://schemas.openxmlformats.org/officeDocument/2006/relationships/customXml" Target="../ink/ink391.xml"/><Relationship Id="rId603" Type="http://schemas.openxmlformats.org/officeDocument/2006/relationships/customXml" Target="../ink/ink475.xml"/><Relationship Id="rId645" Type="http://schemas.openxmlformats.org/officeDocument/2006/relationships/customXml" Target="../ink/ink496.xml"/><Relationship Id="rId242" Type="http://schemas.openxmlformats.org/officeDocument/2006/relationships/customXml" Target="../ink/ink293.xml"/><Relationship Id="rId284" Type="http://schemas.openxmlformats.org/officeDocument/2006/relationships/customXml" Target="../ink/ink314.xml"/><Relationship Id="rId491" Type="http://schemas.openxmlformats.org/officeDocument/2006/relationships/image" Target="../media/image412.png"/><Relationship Id="rId505" Type="http://schemas.openxmlformats.org/officeDocument/2006/relationships/image" Target="../media/image419.png"/><Relationship Id="rId37" Type="http://schemas.openxmlformats.org/officeDocument/2006/relationships/image" Target="../media/image190.png"/><Relationship Id="rId79" Type="http://schemas.openxmlformats.org/officeDocument/2006/relationships/image" Target="../media/image210.png"/><Relationship Id="rId102" Type="http://schemas.openxmlformats.org/officeDocument/2006/relationships/customXml" Target="../ink/ink223.xml"/><Relationship Id="rId144" Type="http://schemas.openxmlformats.org/officeDocument/2006/relationships/customXml" Target="../ink/ink244.xml"/><Relationship Id="rId547" Type="http://schemas.openxmlformats.org/officeDocument/2006/relationships/customXml" Target="../ink/ink446.xml"/><Relationship Id="rId589" Type="http://schemas.openxmlformats.org/officeDocument/2006/relationships/customXml" Target="../ink/ink468.xml"/><Relationship Id="rId90" Type="http://schemas.openxmlformats.org/officeDocument/2006/relationships/customXml" Target="../ink/ink217.xml"/><Relationship Id="rId186" Type="http://schemas.openxmlformats.org/officeDocument/2006/relationships/customXml" Target="../ink/ink265.xml"/><Relationship Id="rId351" Type="http://schemas.openxmlformats.org/officeDocument/2006/relationships/image" Target="../media/image342.png"/><Relationship Id="rId393" Type="http://schemas.openxmlformats.org/officeDocument/2006/relationships/image" Target="../media/image363.png"/><Relationship Id="rId407" Type="http://schemas.openxmlformats.org/officeDocument/2006/relationships/image" Target="../media/image370.png"/><Relationship Id="rId449" Type="http://schemas.openxmlformats.org/officeDocument/2006/relationships/image" Target="../media/image391.png"/><Relationship Id="rId614" Type="http://schemas.openxmlformats.org/officeDocument/2006/relationships/image" Target="../media/image472.png"/><Relationship Id="rId211" Type="http://schemas.openxmlformats.org/officeDocument/2006/relationships/image" Target="../media/image272.png"/><Relationship Id="rId253" Type="http://schemas.openxmlformats.org/officeDocument/2006/relationships/image" Target="../media/image293.png"/><Relationship Id="rId295" Type="http://schemas.openxmlformats.org/officeDocument/2006/relationships/image" Target="../media/image314.png"/><Relationship Id="rId309" Type="http://schemas.openxmlformats.org/officeDocument/2006/relationships/image" Target="../media/image321.png"/><Relationship Id="rId460" Type="http://schemas.openxmlformats.org/officeDocument/2006/relationships/customXml" Target="../ink/ink402.xml"/><Relationship Id="rId516" Type="http://schemas.openxmlformats.org/officeDocument/2006/relationships/customXml" Target="../ink/ink430.xml"/><Relationship Id="rId48" Type="http://schemas.openxmlformats.org/officeDocument/2006/relationships/customXml" Target="../ink/ink196.xml"/><Relationship Id="rId113" Type="http://schemas.openxmlformats.org/officeDocument/2006/relationships/image" Target="../media/image223.png"/><Relationship Id="rId320" Type="http://schemas.openxmlformats.org/officeDocument/2006/relationships/customXml" Target="../ink/ink332.xml"/><Relationship Id="rId558" Type="http://schemas.openxmlformats.org/officeDocument/2006/relationships/image" Target="../media/image445.png"/><Relationship Id="rId155" Type="http://schemas.openxmlformats.org/officeDocument/2006/relationships/image" Target="../media/image244.png"/><Relationship Id="rId197" Type="http://schemas.openxmlformats.org/officeDocument/2006/relationships/image" Target="../media/image265.png"/><Relationship Id="rId362" Type="http://schemas.openxmlformats.org/officeDocument/2006/relationships/customXml" Target="../ink/ink353.xml"/><Relationship Id="rId418" Type="http://schemas.openxmlformats.org/officeDocument/2006/relationships/customXml" Target="../ink/ink381.xml"/><Relationship Id="rId625" Type="http://schemas.openxmlformats.org/officeDocument/2006/relationships/customXml" Target="../ink/ink486.xml"/><Relationship Id="rId222" Type="http://schemas.openxmlformats.org/officeDocument/2006/relationships/customXml" Target="../ink/ink283.xml"/><Relationship Id="rId264" Type="http://schemas.openxmlformats.org/officeDocument/2006/relationships/customXml" Target="../ink/ink304.xml"/><Relationship Id="rId471" Type="http://schemas.openxmlformats.org/officeDocument/2006/relationships/image" Target="../media/image402.png"/><Relationship Id="rId17" Type="http://schemas.openxmlformats.org/officeDocument/2006/relationships/image" Target="../media/image180.png"/><Relationship Id="rId59" Type="http://schemas.openxmlformats.org/officeDocument/2006/relationships/image" Target="../media/image200.png"/><Relationship Id="rId124" Type="http://schemas.openxmlformats.org/officeDocument/2006/relationships/customXml" Target="../ink/ink234.xml"/><Relationship Id="rId527" Type="http://schemas.openxmlformats.org/officeDocument/2006/relationships/image" Target="../media/image430.png"/><Relationship Id="rId569" Type="http://schemas.openxmlformats.org/officeDocument/2006/relationships/image" Target="../media/image450.png"/><Relationship Id="rId70" Type="http://schemas.openxmlformats.org/officeDocument/2006/relationships/customXml" Target="../ink/ink207.xml"/><Relationship Id="rId166" Type="http://schemas.openxmlformats.org/officeDocument/2006/relationships/customXml" Target="../ink/ink255.xml"/><Relationship Id="rId331" Type="http://schemas.openxmlformats.org/officeDocument/2006/relationships/image" Target="../media/image332.png"/><Relationship Id="rId373" Type="http://schemas.openxmlformats.org/officeDocument/2006/relationships/image" Target="../media/image353.png"/><Relationship Id="rId429" Type="http://schemas.openxmlformats.org/officeDocument/2006/relationships/image" Target="../media/image381.png"/><Relationship Id="rId580" Type="http://schemas.openxmlformats.org/officeDocument/2006/relationships/image" Target="../media/image455.png"/><Relationship Id="rId636" Type="http://schemas.openxmlformats.org/officeDocument/2006/relationships/image" Target="../media/image483.png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283.png"/><Relationship Id="rId440" Type="http://schemas.openxmlformats.org/officeDocument/2006/relationships/customXml" Target="../ink/ink39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8.png"/><Relationship Id="rId299" Type="http://schemas.openxmlformats.org/officeDocument/2006/relationships/customXml" Target="../ink/ink648.xml"/><Relationship Id="rId21" Type="http://schemas.openxmlformats.org/officeDocument/2006/relationships/image" Target="../media/image500.png"/><Relationship Id="rId63" Type="http://schemas.openxmlformats.org/officeDocument/2006/relationships/image" Target="../media/image521.png"/><Relationship Id="rId159" Type="http://schemas.openxmlformats.org/officeDocument/2006/relationships/image" Target="../media/image569.png"/><Relationship Id="rId324" Type="http://schemas.openxmlformats.org/officeDocument/2006/relationships/image" Target="../media/image651.png"/><Relationship Id="rId366" Type="http://schemas.openxmlformats.org/officeDocument/2006/relationships/image" Target="../media/image672.png"/><Relationship Id="rId531" Type="http://schemas.openxmlformats.org/officeDocument/2006/relationships/customXml" Target="../ink/ink764.xml"/><Relationship Id="rId170" Type="http://schemas.openxmlformats.org/officeDocument/2006/relationships/customXml" Target="../ink/ink583.xml"/><Relationship Id="rId226" Type="http://schemas.openxmlformats.org/officeDocument/2006/relationships/customXml" Target="../ink/ink611.xml"/><Relationship Id="rId433" Type="http://schemas.openxmlformats.org/officeDocument/2006/relationships/customXml" Target="../ink/ink715.xml"/><Relationship Id="rId268" Type="http://schemas.openxmlformats.org/officeDocument/2006/relationships/customXml" Target="../ink/ink632.xml"/><Relationship Id="rId475" Type="http://schemas.openxmlformats.org/officeDocument/2006/relationships/customXml" Target="../ink/ink736.xml"/><Relationship Id="rId32" Type="http://schemas.openxmlformats.org/officeDocument/2006/relationships/customXml" Target="../ink/ink514.xml"/><Relationship Id="rId74" Type="http://schemas.openxmlformats.org/officeDocument/2006/relationships/customXml" Target="../ink/ink535.xml"/><Relationship Id="rId128" Type="http://schemas.openxmlformats.org/officeDocument/2006/relationships/customXml" Target="../ink/ink562.xml"/><Relationship Id="rId335" Type="http://schemas.openxmlformats.org/officeDocument/2006/relationships/customXml" Target="../ink/ink666.xml"/><Relationship Id="rId377" Type="http://schemas.openxmlformats.org/officeDocument/2006/relationships/customXml" Target="../ink/ink687.xml"/><Relationship Id="rId500" Type="http://schemas.openxmlformats.org/officeDocument/2006/relationships/image" Target="../media/image739.png"/><Relationship Id="rId542" Type="http://schemas.openxmlformats.org/officeDocument/2006/relationships/image" Target="../media/image760.png"/><Relationship Id="rId5" Type="http://schemas.openxmlformats.org/officeDocument/2006/relationships/image" Target="../media/image492.png"/><Relationship Id="rId181" Type="http://schemas.openxmlformats.org/officeDocument/2006/relationships/image" Target="../media/image580.png"/><Relationship Id="rId237" Type="http://schemas.openxmlformats.org/officeDocument/2006/relationships/image" Target="../media/image608.png"/><Relationship Id="rId402" Type="http://schemas.openxmlformats.org/officeDocument/2006/relationships/image" Target="../media/image690.png"/><Relationship Id="rId279" Type="http://schemas.openxmlformats.org/officeDocument/2006/relationships/image" Target="../media/image629.png"/><Relationship Id="rId444" Type="http://schemas.openxmlformats.org/officeDocument/2006/relationships/image" Target="../media/image711.png"/><Relationship Id="rId486" Type="http://schemas.openxmlformats.org/officeDocument/2006/relationships/image" Target="../media/image732.png"/><Relationship Id="rId43" Type="http://schemas.openxmlformats.org/officeDocument/2006/relationships/image" Target="../media/image511.png"/><Relationship Id="rId139" Type="http://schemas.openxmlformats.org/officeDocument/2006/relationships/image" Target="../media/image559.png"/><Relationship Id="rId290" Type="http://schemas.openxmlformats.org/officeDocument/2006/relationships/customXml" Target="../ink/ink643.xml"/><Relationship Id="rId304" Type="http://schemas.openxmlformats.org/officeDocument/2006/relationships/image" Target="../media/image641.png"/><Relationship Id="rId346" Type="http://schemas.openxmlformats.org/officeDocument/2006/relationships/image" Target="../media/image662.png"/><Relationship Id="rId388" Type="http://schemas.openxmlformats.org/officeDocument/2006/relationships/image" Target="../media/image683.png"/><Relationship Id="rId511" Type="http://schemas.openxmlformats.org/officeDocument/2006/relationships/customXml" Target="../ink/ink754.xml"/><Relationship Id="rId553" Type="http://schemas.openxmlformats.org/officeDocument/2006/relationships/customXml" Target="../ink/ink775.xml"/><Relationship Id="rId85" Type="http://schemas.openxmlformats.org/officeDocument/2006/relationships/image" Target="../media/image532.png"/><Relationship Id="rId150" Type="http://schemas.openxmlformats.org/officeDocument/2006/relationships/customXml" Target="../ink/ink573.xml"/><Relationship Id="rId192" Type="http://schemas.openxmlformats.org/officeDocument/2006/relationships/customXml" Target="../ink/ink594.xml"/><Relationship Id="rId206" Type="http://schemas.openxmlformats.org/officeDocument/2006/relationships/customXml" Target="../ink/ink601.xml"/><Relationship Id="rId413" Type="http://schemas.openxmlformats.org/officeDocument/2006/relationships/customXml" Target="../ink/ink705.xml"/><Relationship Id="rId248" Type="http://schemas.openxmlformats.org/officeDocument/2006/relationships/customXml" Target="../ink/ink622.xml"/><Relationship Id="rId455" Type="http://schemas.openxmlformats.org/officeDocument/2006/relationships/customXml" Target="../ink/ink726.xml"/><Relationship Id="rId497" Type="http://schemas.openxmlformats.org/officeDocument/2006/relationships/customXml" Target="../ink/ink747.xml"/><Relationship Id="rId12" Type="http://schemas.openxmlformats.org/officeDocument/2006/relationships/customXml" Target="../ink/ink504.xml"/><Relationship Id="rId108" Type="http://schemas.openxmlformats.org/officeDocument/2006/relationships/customXml" Target="../ink/ink552.xml"/><Relationship Id="rId315" Type="http://schemas.openxmlformats.org/officeDocument/2006/relationships/customXml" Target="../ink/ink656.xml"/><Relationship Id="rId357" Type="http://schemas.openxmlformats.org/officeDocument/2006/relationships/customXml" Target="../ink/ink677.xml"/><Relationship Id="rId522" Type="http://schemas.openxmlformats.org/officeDocument/2006/relationships/image" Target="../media/image750.png"/><Relationship Id="rId54" Type="http://schemas.openxmlformats.org/officeDocument/2006/relationships/customXml" Target="../ink/ink525.xml"/><Relationship Id="rId96" Type="http://schemas.openxmlformats.org/officeDocument/2006/relationships/customXml" Target="../ink/ink546.xml"/><Relationship Id="rId161" Type="http://schemas.openxmlformats.org/officeDocument/2006/relationships/image" Target="../media/image570.png"/><Relationship Id="rId217" Type="http://schemas.openxmlformats.org/officeDocument/2006/relationships/image" Target="../media/image598.png"/><Relationship Id="rId399" Type="http://schemas.openxmlformats.org/officeDocument/2006/relationships/customXml" Target="../ink/ink698.xml"/><Relationship Id="rId564" Type="http://schemas.openxmlformats.org/officeDocument/2006/relationships/image" Target="../media/image771.png"/><Relationship Id="rId259" Type="http://schemas.openxmlformats.org/officeDocument/2006/relationships/image" Target="../media/image619.png"/><Relationship Id="rId424" Type="http://schemas.openxmlformats.org/officeDocument/2006/relationships/image" Target="../media/image701.png"/><Relationship Id="rId466" Type="http://schemas.openxmlformats.org/officeDocument/2006/relationships/image" Target="../media/image722.png"/><Relationship Id="rId23" Type="http://schemas.openxmlformats.org/officeDocument/2006/relationships/image" Target="../media/image501.png"/><Relationship Id="rId119" Type="http://schemas.openxmlformats.org/officeDocument/2006/relationships/image" Target="../media/image549.png"/><Relationship Id="rId270" Type="http://schemas.openxmlformats.org/officeDocument/2006/relationships/customXml" Target="../ink/ink633.xml"/><Relationship Id="rId326" Type="http://schemas.openxmlformats.org/officeDocument/2006/relationships/image" Target="../media/image652.png"/><Relationship Id="rId533" Type="http://schemas.openxmlformats.org/officeDocument/2006/relationships/customXml" Target="../ink/ink765.xml"/><Relationship Id="rId65" Type="http://schemas.openxmlformats.org/officeDocument/2006/relationships/image" Target="../media/image522.png"/><Relationship Id="rId130" Type="http://schemas.openxmlformats.org/officeDocument/2006/relationships/customXml" Target="../ink/ink563.xml"/><Relationship Id="rId368" Type="http://schemas.openxmlformats.org/officeDocument/2006/relationships/image" Target="../media/image673.png"/><Relationship Id="rId172" Type="http://schemas.openxmlformats.org/officeDocument/2006/relationships/customXml" Target="../ink/ink584.xml"/><Relationship Id="rId228" Type="http://schemas.openxmlformats.org/officeDocument/2006/relationships/customXml" Target="../ink/ink612.xml"/><Relationship Id="rId435" Type="http://schemas.openxmlformats.org/officeDocument/2006/relationships/customXml" Target="../ink/ink716.xml"/><Relationship Id="rId477" Type="http://schemas.openxmlformats.org/officeDocument/2006/relationships/customXml" Target="../ink/ink737.xml"/><Relationship Id="rId281" Type="http://schemas.openxmlformats.org/officeDocument/2006/relationships/image" Target="../media/image630.png"/><Relationship Id="rId337" Type="http://schemas.openxmlformats.org/officeDocument/2006/relationships/customXml" Target="../ink/ink667.xml"/><Relationship Id="rId502" Type="http://schemas.openxmlformats.org/officeDocument/2006/relationships/image" Target="../media/image740.png"/><Relationship Id="rId34" Type="http://schemas.openxmlformats.org/officeDocument/2006/relationships/customXml" Target="../ink/ink515.xml"/><Relationship Id="rId76" Type="http://schemas.openxmlformats.org/officeDocument/2006/relationships/customXml" Target="../ink/ink536.xml"/><Relationship Id="rId141" Type="http://schemas.openxmlformats.org/officeDocument/2006/relationships/image" Target="../media/image560.png"/><Relationship Id="rId379" Type="http://schemas.openxmlformats.org/officeDocument/2006/relationships/customXml" Target="../ink/ink688.xml"/><Relationship Id="rId544" Type="http://schemas.openxmlformats.org/officeDocument/2006/relationships/image" Target="../media/image761.png"/><Relationship Id="rId7" Type="http://schemas.openxmlformats.org/officeDocument/2006/relationships/image" Target="../media/image493.png"/><Relationship Id="rId183" Type="http://schemas.openxmlformats.org/officeDocument/2006/relationships/image" Target="../media/image581.png"/><Relationship Id="rId239" Type="http://schemas.openxmlformats.org/officeDocument/2006/relationships/image" Target="../media/image609.png"/><Relationship Id="rId390" Type="http://schemas.openxmlformats.org/officeDocument/2006/relationships/image" Target="../media/image684.png"/><Relationship Id="rId404" Type="http://schemas.openxmlformats.org/officeDocument/2006/relationships/image" Target="../media/image691.png"/><Relationship Id="rId446" Type="http://schemas.openxmlformats.org/officeDocument/2006/relationships/image" Target="../media/image712.png"/><Relationship Id="rId250" Type="http://schemas.openxmlformats.org/officeDocument/2006/relationships/customXml" Target="../ink/ink623.xml"/><Relationship Id="rId292" Type="http://schemas.openxmlformats.org/officeDocument/2006/relationships/customXml" Target="../ink/ink644.xml"/><Relationship Id="rId306" Type="http://schemas.openxmlformats.org/officeDocument/2006/relationships/image" Target="../media/image642.png"/><Relationship Id="rId488" Type="http://schemas.openxmlformats.org/officeDocument/2006/relationships/image" Target="../media/image733.png"/><Relationship Id="rId45" Type="http://schemas.openxmlformats.org/officeDocument/2006/relationships/image" Target="../media/image512.png"/><Relationship Id="rId87" Type="http://schemas.openxmlformats.org/officeDocument/2006/relationships/image" Target="../media/image533.png"/><Relationship Id="rId110" Type="http://schemas.openxmlformats.org/officeDocument/2006/relationships/customXml" Target="../ink/ink553.xml"/><Relationship Id="rId348" Type="http://schemas.openxmlformats.org/officeDocument/2006/relationships/image" Target="../media/image663.png"/><Relationship Id="rId513" Type="http://schemas.openxmlformats.org/officeDocument/2006/relationships/customXml" Target="../ink/ink755.xml"/><Relationship Id="rId555" Type="http://schemas.openxmlformats.org/officeDocument/2006/relationships/customXml" Target="../ink/ink776.xml"/><Relationship Id="rId152" Type="http://schemas.openxmlformats.org/officeDocument/2006/relationships/customXml" Target="../ink/ink574.xml"/><Relationship Id="rId194" Type="http://schemas.openxmlformats.org/officeDocument/2006/relationships/customXml" Target="../ink/ink595.xml"/><Relationship Id="rId208" Type="http://schemas.openxmlformats.org/officeDocument/2006/relationships/customXml" Target="../ink/ink602.xml"/><Relationship Id="rId415" Type="http://schemas.openxmlformats.org/officeDocument/2006/relationships/customXml" Target="../ink/ink706.xml"/><Relationship Id="rId457" Type="http://schemas.openxmlformats.org/officeDocument/2006/relationships/customXml" Target="../ink/ink727.xml"/><Relationship Id="rId261" Type="http://schemas.openxmlformats.org/officeDocument/2006/relationships/image" Target="../media/image620.png"/><Relationship Id="rId499" Type="http://schemas.openxmlformats.org/officeDocument/2006/relationships/customXml" Target="../ink/ink748.xml"/><Relationship Id="rId14" Type="http://schemas.openxmlformats.org/officeDocument/2006/relationships/customXml" Target="../ink/ink505.xml"/><Relationship Id="rId56" Type="http://schemas.openxmlformats.org/officeDocument/2006/relationships/customXml" Target="../ink/ink526.xml"/><Relationship Id="rId317" Type="http://schemas.openxmlformats.org/officeDocument/2006/relationships/customXml" Target="../ink/ink657.xml"/><Relationship Id="rId359" Type="http://schemas.openxmlformats.org/officeDocument/2006/relationships/customXml" Target="../ink/ink678.xml"/><Relationship Id="rId524" Type="http://schemas.openxmlformats.org/officeDocument/2006/relationships/image" Target="../media/image751.png"/><Relationship Id="rId566" Type="http://schemas.openxmlformats.org/officeDocument/2006/relationships/image" Target="../media/image772.png"/><Relationship Id="rId98" Type="http://schemas.openxmlformats.org/officeDocument/2006/relationships/customXml" Target="../ink/ink547.xml"/><Relationship Id="rId121" Type="http://schemas.openxmlformats.org/officeDocument/2006/relationships/image" Target="../media/image550.png"/><Relationship Id="rId163" Type="http://schemas.openxmlformats.org/officeDocument/2006/relationships/image" Target="../media/image571.png"/><Relationship Id="rId219" Type="http://schemas.openxmlformats.org/officeDocument/2006/relationships/image" Target="../media/image599.png"/><Relationship Id="rId370" Type="http://schemas.openxmlformats.org/officeDocument/2006/relationships/image" Target="../media/image674.png"/><Relationship Id="rId426" Type="http://schemas.openxmlformats.org/officeDocument/2006/relationships/image" Target="../media/image702.png"/><Relationship Id="rId230" Type="http://schemas.openxmlformats.org/officeDocument/2006/relationships/customXml" Target="../ink/ink613.xml"/><Relationship Id="rId468" Type="http://schemas.openxmlformats.org/officeDocument/2006/relationships/image" Target="../media/image723.png"/><Relationship Id="rId25" Type="http://schemas.openxmlformats.org/officeDocument/2006/relationships/image" Target="../media/image502.png"/><Relationship Id="rId67" Type="http://schemas.openxmlformats.org/officeDocument/2006/relationships/image" Target="../media/image523.png"/><Relationship Id="rId272" Type="http://schemas.openxmlformats.org/officeDocument/2006/relationships/customXml" Target="../ink/ink634.xml"/><Relationship Id="rId328" Type="http://schemas.openxmlformats.org/officeDocument/2006/relationships/image" Target="../media/image653.png"/><Relationship Id="rId535" Type="http://schemas.openxmlformats.org/officeDocument/2006/relationships/customXml" Target="../ink/ink766.xml"/><Relationship Id="rId132" Type="http://schemas.openxmlformats.org/officeDocument/2006/relationships/customXml" Target="../ink/ink564.xml"/><Relationship Id="rId174" Type="http://schemas.openxmlformats.org/officeDocument/2006/relationships/customXml" Target="../ink/ink585.xml"/><Relationship Id="rId381" Type="http://schemas.openxmlformats.org/officeDocument/2006/relationships/customXml" Target="../ink/ink689.xml"/><Relationship Id="rId241" Type="http://schemas.openxmlformats.org/officeDocument/2006/relationships/image" Target="../media/image610.png"/><Relationship Id="rId437" Type="http://schemas.openxmlformats.org/officeDocument/2006/relationships/customXml" Target="../ink/ink717.xml"/><Relationship Id="rId479" Type="http://schemas.openxmlformats.org/officeDocument/2006/relationships/customXml" Target="../ink/ink738.xml"/><Relationship Id="rId36" Type="http://schemas.openxmlformats.org/officeDocument/2006/relationships/customXml" Target="../ink/ink516.xml"/><Relationship Id="rId283" Type="http://schemas.openxmlformats.org/officeDocument/2006/relationships/image" Target="../media/image631.png"/><Relationship Id="rId339" Type="http://schemas.openxmlformats.org/officeDocument/2006/relationships/customXml" Target="../ink/ink668.xml"/><Relationship Id="rId490" Type="http://schemas.openxmlformats.org/officeDocument/2006/relationships/image" Target="../media/image734.png"/><Relationship Id="rId504" Type="http://schemas.openxmlformats.org/officeDocument/2006/relationships/image" Target="../media/image741.png"/><Relationship Id="rId546" Type="http://schemas.openxmlformats.org/officeDocument/2006/relationships/image" Target="../media/image762.png"/><Relationship Id="rId78" Type="http://schemas.openxmlformats.org/officeDocument/2006/relationships/customXml" Target="../ink/ink537.xml"/><Relationship Id="rId101" Type="http://schemas.openxmlformats.org/officeDocument/2006/relationships/image" Target="../media/image540.png"/><Relationship Id="rId143" Type="http://schemas.openxmlformats.org/officeDocument/2006/relationships/image" Target="../media/image561.png"/><Relationship Id="rId185" Type="http://schemas.openxmlformats.org/officeDocument/2006/relationships/image" Target="../media/image582.png"/><Relationship Id="rId350" Type="http://schemas.openxmlformats.org/officeDocument/2006/relationships/image" Target="../media/image664.png"/><Relationship Id="rId406" Type="http://schemas.openxmlformats.org/officeDocument/2006/relationships/image" Target="../media/image692.png"/><Relationship Id="rId9" Type="http://schemas.openxmlformats.org/officeDocument/2006/relationships/image" Target="../media/image494.png"/><Relationship Id="rId210" Type="http://schemas.openxmlformats.org/officeDocument/2006/relationships/customXml" Target="../ink/ink603.xml"/><Relationship Id="rId392" Type="http://schemas.openxmlformats.org/officeDocument/2006/relationships/image" Target="../media/image685.png"/><Relationship Id="rId427" Type="http://schemas.openxmlformats.org/officeDocument/2006/relationships/customXml" Target="../ink/ink712.xml"/><Relationship Id="rId448" Type="http://schemas.openxmlformats.org/officeDocument/2006/relationships/image" Target="../media/image713.png"/><Relationship Id="rId469" Type="http://schemas.openxmlformats.org/officeDocument/2006/relationships/customXml" Target="../ink/ink733.xml"/><Relationship Id="rId26" Type="http://schemas.openxmlformats.org/officeDocument/2006/relationships/customXml" Target="../ink/ink511.xml"/><Relationship Id="rId231" Type="http://schemas.openxmlformats.org/officeDocument/2006/relationships/image" Target="../media/image605.png"/><Relationship Id="rId252" Type="http://schemas.openxmlformats.org/officeDocument/2006/relationships/customXml" Target="../ink/ink624.xml"/><Relationship Id="rId273" Type="http://schemas.openxmlformats.org/officeDocument/2006/relationships/image" Target="../media/image626.png"/><Relationship Id="rId294" Type="http://schemas.openxmlformats.org/officeDocument/2006/relationships/customXml" Target="../ink/ink645.xml"/><Relationship Id="rId308" Type="http://schemas.openxmlformats.org/officeDocument/2006/relationships/image" Target="../media/image643.png"/><Relationship Id="rId329" Type="http://schemas.openxmlformats.org/officeDocument/2006/relationships/customXml" Target="../ink/ink663.xml"/><Relationship Id="rId480" Type="http://schemas.openxmlformats.org/officeDocument/2006/relationships/image" Target="../media/image729.png"/><Relationship Id="rId515" Type="http://schemas.openxmlformats.org/officeDocument/2006/relationships/customXml" Target="../ink/ink756.xml"/><Relationship Id="rId536" Type="http://schemas.openxmlformats.org/officeDocument/2006/relationships/image" Target="../media/image757.png"/><Relationship Id="rId47" Type="http://schemas.openxmlformats.org/officeDocument/2006/relationships/image" Target="../media/image513.png"/><Relationship Id="rId68" Type="http://schemas.openxmlformats.org/officeDocument/2006/relationships/customXml" Target="../ink/ink532.xml"/><Relationship Id="rId89" Type="http://schemas.openxmlformats.org/officeDocument/2006/relationships/image" Target="../media/image534.png"/><Relationship Id="rId112" Type="http://schemas.openxmlformats.org/officeDocument/2006/relationships/customXml" Target="../ink/ink554.xml"/><Relationship Id="rId133" Type="http://schemas.openxmlformats.org/officeDocument/2006/relationships/image" Target="../media/image556.png"/><Relationship Id="rId154" Type="http://schemas.openxmlformats.org/officeDocument/2006/relationships/customXml" Target="../ink/ink575.xml"/><Relationship Id="rId175" Type="http://schemas.openxmlformats.org/officeDocument/2006/relationships/image" Target="../media/image577.png"/><Relationship Id="rId340" Type="http://schemas.openxmlformats.org/officeDocument/2006/relationships/image" Target="../media/image659.png"/><Relationship Id="rId361" Type="http://schemas.openxmlformats.org/officeDocument/2006/relationships/customXml" Target="../ink/ink679.xml"/><Relationship Id="rId557" Type="http://schemas.openxmlformats.org/officeDocument/2006/relationships/customXml" Target="../ink/ink777.xml"/><Relationship Id="rId196" Type="http://schemas.openxmlformats.org/officeDocument/2006/relationships/customXml" Target="../ink/ink596.xml"/><Relationship Id="rId200" Type="http://schemas.openxmlformats.org/officeDocument/2006/relationships/customXml" Target="../ink/ink598.xml"/><Relationship Id="rId382" Type="http://schemas.openxmlformats.org/officeDocument/2006/relationships/image" Target="../media/image680.png"/><Relationship Id="rId417" Type="http://schemas.openxmlformats.org/officeDocument/2006/relationships/customXml" Target="../ink/ink707.xml"/><Relationship Id="rId438" Type="http://schemas.openxmlformats.org/officeDocument/2006/relationships/image" Target="../media/image708.png"/><Relationship Id="rId459" Type="http://schemas.openxmlformats.org/officeDocument/2006/relationships/customXml" Target="../ink/ink728.xml"/><Relationship Id="rId16" Type="http://schemas.openxmlformats.org/officeDocument/2006/relationships/customXml" Target="../ink/ink506.xml"/><Relationship Id="rId221" Type="http://schemas.openxmlformats.org/officeDocument/2006/relationships/image" Target="../media/image600.png"/><Relationship Id="rId242" Type="http://schemas.openxmlformats.org/officeDocument/2006/relationships/customXml" Target="../ink/ink619.xml"/><Relationship Id="rId263" Type="http://schemas.openxmlformats.org/officeDocument/2006/relationships/image" Target="../media/image621.png"/><Relationship Id="rId284" Type="http://schemas.openxmlformats.org/officeDocument/2006/relationships/customXml" Target="../ink/ink640.xml"/><Relationship Id="rId319" Type="http://schemas.openxmlformats.org/officeDocument/2006/relationships/customXml" Target="../ink/ink658.xml"/><Relationship Id="rId470" Type="http://schemas.openxmlformats.org/officeDocument/2006/relationships/image" Target="../media/image724.png"/><Relationship Id="rId491" Type="http://schemas.openxmlformats.org/officeDocument/2006/relationships/customXml" Target="../ink/ink744.xml"/><Relationship Id="rId505" Type="http://schemas.openxmlformats.org/officeDocument/2006/relationships/customXml" Target="../ink/ink751.xml"/><Relationship Id="rId526" Type="http://schemas.openxmlformats.org/officeDocument/2006/relationships/image" Target="../media/image752.png"/><Relationship Id="rId37" Type="http://schemas.openxmlformats.org/officeDocument/2006/relationships/image" Target="../media/image508.png"/><Relationship Id="rId58" Type="http://schemas.openxmlformats.org/officeDocument/2006/relationships/customXml" Target="../ink/ink527.xml"/><Relationship Id="rId79" Type="http://schemas.openxmlformats.org/officeDocument/2006/relationships/image" Target="../media/image529.png"/><Relationship Id="rId102" Type="http://schemas.openxmlformats.org/officeDocument/2006/relationships/customXml" Target="../ink/ink549.xml"/><Relationship Id="rId123" Type="http://schemas.openxmlformats.org/officeDocument/2006/relationships/image" Target="../media/image551.png"/><Relationship Id="rId144" Type="http://schemas.openxmlformats.org/officeDocument/2006/relationships/customXml" Target="../ink/ink570.xml"/><Relationship Id="rId330" Type="http://schemas.openxmlformats.org/officeDocument/2006/relationships/image" Target="../media/image654.png"/><Relationship Id="rId547" Type="http://schemas.openxmlformats.org/officeDocument/2006/relationships/customXml" Target="../ink/ink772.xml"/><Relationship Id="rId90" Type="http://schemas.openxmlformats.org/officeDocument/2006/relationships/customXml" Target="../ink/ink543.xml"/><Relationship Id="rId165" Type="http://schemas.openxmlformats.org/officeDocument/2006/relationships/image" Target="../media/image572.png"/><Relationship Id="rId186" Type="http://schemas.openxmlformats.org/officeDocument/2006/relationships/customXml" Target="../ink/ink591.xml"/><Relationship Id="rId351" Type="http://schemas.openxmlformats.org/officeDocument/2006/relationships/customXml" Target="../ink/ink674.xml"/><Relationship Id="rId372" Type="http://schemas.openxmlformats.org/officeDocument/2006/relationships/image" Target="../media/image675.png"/><Relationship Id="rId393" Type="http://schemas.openxmlformats.org/officeDocument/2006/relationships/customXml" Target="../ink/ink695.xml"/><Relationship Id="rId407" Type="http://schemas.openxmlformats.org/officeDocument/2006/relationships/customXml" Target="../ink/ink702.xml"/><Relationship Id="rId428" Type="http://schemas.openxmlformats.org/officeDocument/2006/relationships/image" Target="../media/image703.png"/><Relationship Id="rId449" Type="http://schemas.openxmlformats.org/officeDocument/2006/relationships/customXml" Target="../ink/ink723.xml"/><Relationship Id="rId211" Type="http://schemas.openxmlformats.org/officeDocument/2006/relationships/image" Target="../media/image595.png"/><Relationship Id="rId232" Type="http://schemas.openxmlformats.org/officeDocument/2006/relationships/customXml" Target="../ink/ink614.xml"/><Relationship Id="rId253" Type="http://schemas.openxmlformats.org/officeDocument/2006/relationships/image" Target="../media/image616.png"/><Relationship Id="rId274" Type="http://schemas.openxmlformats.org/officeDocument/2006/relationships/customXml" Target="../ink/ink635.xml"/><Relationship Id="rId295" Type="http://schemas.openxmlformats.org/officeDocument/2006/relationships/customXml" Target="../ink/ink646.xml"/><Relationship Id="rId309" Type="http://schemas.openxmlformats.org/officeDocument/2006/relationships/customXml" Target="../ink/ink653.xml"/><Relationship Id="rId460" Type="http://schemas.openxmlformats.org/officeDocument/2006/relationships/image" Target="../media/image719.png"/><Relationship Id="rId481" Type="http://schemas.openxmlformats.org/officeDocument/2006/relationships/customXml" Target="../ink/ink739.xml"/><Relationship Id="rId516" Type="http://schemas.openxmlformats.org/officeDocument/2006/relationships/image" Target="../media/image747.png"/><Relationship Id="rId27" Type="http://schemas.openxmlformats.org/officeDocument/2006/relationships/image" Target="../media/image503.png"/><Relationship Id="rId48" Type="http://schemas.openxmlformats.org/officeDocument/2006/relationships/customXml" Target="../ink/ink522.xml"/><Relationship Id="rId69" Type="http://schemas.openxmlformats.org/officeDocument/2006/relationships/image" Target="../media/image524.png"/><Relationship Id="rId113" Type="http://schemas.openxmlformats.org/officeDocument/2006/relationships/image" Target="../media/image546.png"/><Relationship Id="rId134" Type="http://schemas.openxmlformats.org/officeDocument/2006/relationships/customXml" Target="../ink/ink565.xml"/><Relationship Id="rId320" Type="http://schemas.openxmlformats.org/officeDocument/2006/relationships/image" Target="../media/image649.png"/><Relationship Id="rId537" Type="http://schemas.openxmlformats.org/officeDocument/2006/relationships/customXml" Target="../ink/ink767.xml"/><Relationship Id="rId558" Type="http://schemas.openxmlformats.org/officeDocument/2006/relationships/image" Target="../media/image768.png"/><Relationship Id="rId80" Type="http://schemas.openxmlformats.org/officeDocument/2006/relationships/customXml" Target="../ink/ink538.xml"/><Relationship Id="rId155" Type="http://schemas.openxmlformats.org/officeDocument/2006/relationships/image" Target="../media/image567.png"/><Relationship Id="rId176" Type="http://schemas.openxmlformats.org/officeDocument/2006/relationships/customXml" Target="../ink/ink586.xml"/><Relationship Id="rId197" Type="http://schemas.openxmlformats.org/officeDocument/2006/relationships/image" Target="../media/image588.png"/><Relationship Id="rId341" Type="http://schemas.openxmlformats.org/officeDocument/2006/relationships/customXml" Target="../ink/ink669.xml"/><Relationship Id="rId362" Type="http://schemas.openxmlformats.org/officeDocument/2006/relationships/image" Target="../media/image670.png"/><Relationship Id="rId383" Type="http://schemas.openxmlformats.org/officeDocument/2006/relationships/customXml" Target="../ink/ink690.xml"/><Relationship Id="rId418" Type="http://schemas.openxmlformats.org/officeDocument/2006/relationships/image" Target="../media/image698.png"/><Relationship Id="rId439" Type="http://schemas.openxmlformats.org/officeDocument/2006/relationships/customXml" Target="../ink/ink718.xml"/><Relationship Id="rId201" Type="http://schemas.openxmlformats.org/officeDocument/2006/relationships/image" Target="../media/image590.png"/><Relationship Id="rId222" Type="http://schemas.openxmlformats.org/officeDocument/2006/relationships/customXml" Target="../ink/ink609.xml"/><Relationship Id="rId243" Type="http://schemas.openxmlformats.org/officeDocument/2006/relationships/image" Target="../media/image611.png"/><Relationship Id="rId264" Type="http://schemas.openxmlformats.org/officeDocument/2006/relationships/customXml" Target="../ink/ink630.xml"/><Relationship Id="rId285" Type="http://schemas.openxmlformats.org/officeDocument/2006/relationships/image" Target="../media/image632.png"/><Relationship Id="rId450" Type="http://schemas.openxmlformats.org/officeDocument/2006/relationships/image" Target="../media/image714.png"/><Relationship Id="rId471" Type="http://schemas.openxmlformats.org/officeDocument/2006/relationships/customXml" Target="../ink/ink734.xml"/><Relationship Id="rId506" Type="http://schemas.openxmlformats.org/officeDocument/2006/relationships/image" Target="../media/image742.png"/><Relationship Id="rId17" Type="http://schemas.openxmlformats.org/officeDocument/2006/relationships/image" Target="../media/image498.png"/><Relationship Id="rId38" Type="http://schemas.openxmlformats.org/officeDocument/2006/relationships/customXml" Target="../ink/ink517.xml"/><Relationship Id="rId59" Type="http://schemas.openxmlformats.org/officeDocument/2006/relationships/image" Target="../media/image519.png"/><Relationship Id="rId103" Type="http://schemas.openxmlformats.org/officeDocument/2006/relationships/image" Target="../media/image541.png"/><Relationship Id="rId124" Type="http://schemas.openxmlformats.org/officeDocument/2006/relationships/customXml" Target="../ink/ink560.xml"/><Relationship Id="rId310" Type="http://schemas.openxmlformats.org/officeDocument/2006/relationships/image" Target="../media/image644.png"/><Relationship Id="rId492" Type="http://schemas.openxmlformats.org/officeDocument/2006/relationships/image" Target="../media/image735.png"/><Relationship Id="rId527" Type="http://schemas.openxmlformats.org/officeDocument/2006/relationships/customXml" Target="../ink/ink762.xml"/><Relationship Id="rId548" Type="http://schemas.openxmlformats.org/officeDocument/2006/relationships/image" Target="../media/image763.png"/><Relationship Id="rId70" Type="http://schemas.openxmlformats.org/officeDocument/2006/relationships/customXml" Target="../ink/ink533.xml"/><Relationship Id="rId91" Type="http://schemas.openxmlformats.org/officeDocument/2006/relationships/image" Target="../media/image535.png"/><Relationship Id="rId145" Type="http://schemas.openxmlformats.org/officeDocument/2006/relationships/image" Target="../media/image562.png"/><Relationship Id="rId166" Type="http://schemas.openxmlformats.org/officeDocument/2006/relationships/customXml" Target="../ink/ink581.xml"/><Relationship Id="rId187" Type="http://schemas.openxmlformats.org/officeDocument/2006/relationships/image" Target="../media/image583.png"/><Relationship Id="rId331" Type="http://schemas.openxmlformats.org/officeDocument/2006/relationships/customXml" Target="../ink/ink664.xml"/><Relationship Id="rId352" Type="http://schemas.openxmlformats.org/officeDocument/2006/relationships/image" Target="../media/image665.png"/><Relationship Id="rId373" Type="http://schemas.openxmlformats.org/officeDocument/2006/relationships/customXml" Target="../ink/ink685.xml"/><Relationship Id="rId394" Type="http://schemas.openxmlformats.org/officeDocument/2006/relationships/image" Target="../media/image686.png"/><Relationship Id="rId408" Type="http://schemas.openxmlformats.org/officeDocument/2006/relationships/image" Target="../media/image693.png"/><Relationship Id="rId429" Type="http://schemas.openxmlformats.org/officeDocument/2006/relationships/customXml" Target="../ink/ink713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604.xml"/><Relationship Id="rId233" Type="http://schemas.openxmlformats.org/officeDocument/2006/relationships/image" Target="../media/image606.png"/><Relationship Id="rId254" Type="http://schemas.openxmlformats.org/officeDocument/2006/relationships/customXml" Target="../ink/ink625.xml"/><Relationship Id="rId440" Type="http://schemas.openxmlformats.org/officeDocument/2006/relationships/image" Target="../media/image709.png"/><Relationship Id="rId28" Type="http://schemas.openxmlformats.org/officeDocument/2006/relationships/customXml" Target="../ink/ink512.xml"/><Relationship Id="rId49" Type="http://schemas.openxmlformats.org/officeDocument/2006/relationships/image" Target="../media/image514.png"/><Relationship Id="rId114" Type="http://schemas.openxmlformats.org/officeDocument/2006/relationships/customXml" Target="../ink/ink555.xml"/><Relationship Id="rId275" Type="http://schemas.openxmlformats.org/officeDocument/2006/relationships/image" Target="../media/image627.png"/><Relationship Id="rId296" Type="http://schemas.openxmlformats.org/officeDocument/2006/relationships/image" Target="../media/image637.png"/><Relationship Id="rId300" Type="http://schemas.openxmlformats.org/officeDocument/2006/relationships/image" Target="../media/image639.png"/><Relationship Id="rId461" Type="http://schemas.openxmlformats.org/officeDocument/2006/relationships/customXml" Target="../ink/ink729.xml"/><Relationship Id="rId482" Type="http://schemas.openxmlformats.org/officeDocument/2006/relationships/image" Target="../media/image730.png"/><Relationship Id="rId517" Type="http://schemas.openxmlformats.org/officeDocument/2006/relationships/customXml" Target="../ink/ink757.xml"/><Relationship Id="rId538" Type="http://schemas.openxmlformats.org/officeDocument/2006/relationships/image" Target="../media/image758.png"/><Relationship Id="rId559" Type="http://schemas.openxmlformats.org/officeDocument/2006/relationships/customXml" Target="../ink/ink778.xml"/><Relationship Id="rId60" Type="http://schemas.openxmlformats.org/officeDocument/2006/relationships/customXml" Target="../ink/ink528.xml"/><Relationship Id="rId81" Type="http://schemas.openxmlformats.org/officeDocument/2006/relationships/image" Target="../media/image530.png"/><Relationship Id="rId135" Type="http://schemas.openxmlformats.org/officeDocument/2006/relationships/image" Target="../media/image557.png"/><Relationship Id="rId156" Type="http://schemas.openxmlformats.org/officeDocument/2006/relationships/customXml" Target="../ink/ink576.xml"/><Relationship Id="rId177" Type="http://schemas.openxmlformats.org/officeDocument/2006/relationships/image" Target="../media/image578.png"/><Relationship Id="rId198" Type="http://schemas.openxmlformats.org/officeDocument/2006/relationships/customXml" Target="../ink/ink597.xml"/><Relationship Id="rId321" Type="http://schemas.openxmlformats.org/officeDocument/2006/relationships/customXml" Target="../ink/ink659.xml"/><Relationship Id="rId342" Type="http://schemas.openxmlformats.org/officeDocument/2006/relationships/image" Target="../media/image660.png"/><Relationship Id="rId363" Type="http://schemas.openxmlformats.org/officeDocument/2006/relationships/customXml" Target="../ink/ink680.xml"/><Relationship Id="rId384" Type="http://schemas.openxmlformats.org/officeDocument/2006/relationships/image" Target="../media/image681.png"/><Relationship Id="rId419" Type="http://schemas.openxmlformats.org/officeDocument/2006/relationships/customXml" Target="../ink/ink708.xml"/><Relationship Id="rId202" Type="http://schemas.openxmlformats.org/officeDocument/2006/relationships/customXml" Target="../ink/ink599.xml"/><Relationship Id="rId223" Type="http://schemas.openxmlformats.org/officeDocument/2006/relationships/image" Target="../media/image601.png"/><Relationship Id="rId244" Type="http://schemas.openxmlformats.org/officeDocument/2006/relationships/customXml" Target="../ink/ink620.xml"/><Relationship Id="rId430" Type="http://schemas.openxmlformats.org/officeDocument/2006/relationships/image" Target="../media/image704.png"/><Relationship Id="rId18" Type="http://schemas.openxmlformats.org/officeDocument/2006/relationships/customXml" Target="../ink/ink507.xml"/><Relationship Id="rId39" Type="http://schemas.openxmlformats.org/officeDocument/2006/relationships/image" Target="../media/image509.png"/><Relationship Id="rId265" Type="http://schemas.openxmlformats.org/officeDocument/2006/relationships/image" Target="../media/image622.png"/><Relationship Id="rId286" Type="http://schemas.openxmlformats.org/officeDocument/2006/relationships/customXml" Target="../ink/ink641.xml"/><Relationship Id="rId451" Type="http://schemas.openxmlformats.org/officeDocument/2006/relationships/customXml" Target="../ink/ink724.xml"/><Relationship Id="rId472" Type="http://schemas.openxmlformats.org/officeDocument/2006/relationships/image" Target="../media/image725.png"/><Relationship Id="rId493" Type="http://schemas.openxmlformats.org/officeDocument/2006/relationships/customXml" Target="../ink/ink745.xml"/><Relationship Id="rId507" Type="http://schemas.openxmlformats.org/officeDocument/2006/relationships/customXml" Target="../ink/ink752.xml"/><Relationship Id="rId528" Type="http://schemas.openxmlformats.org/officeDocument/2006/relationships/image" Target="../media/image753.png"/><Relationship Id="rId549" Type="http://schemas.openxmlformats.org/officeDocument/2006/relationships/customXml" Target="../ink/ink773.xml"/><Relationship Id="rId50" Type="http://schemas.openxmlformats.org/officeDocument/2006/relationships/customXml" Target="../ink/ink523.xml"/><Relationship Id="rId104" Type="http://schemas.openxmlformats.org/officeDocument/2006/relationships/customXml" Target="../ink/ink550.xml"/><Relationship Id="rId125" Type="http://schemas.openxmlformats.org/officeDocument/2006/relationships/image" Target="../media/image552.png"/><Relationship Id="rId146" Type="http://schemas.openxmlformats.org/officeDocument/2006/relationships/customXml" Target="../ink/ink571.xml"/><Relationship Id="rId167" Type="http://schemas.openxmlformats.org/officeDocument/2006/relationships/image" Target="../media/image573.png"/><Relationship Id="rId188" Type="http://schemas.openxmlformats.org/officeDocument/2006/relationships/customXml" Target="../ink/ink592.xml"/><Relationship Id="rId311" Type="http://schemas.openxmlformats.org/officeDocument/2006/relationships/customXml" Target="../ink/ink654.xml"/><Relationship Id="rId332" Type="http://schemas.openxmlformats.org/officeDocument/2006/relationships/image" Target="../media/image655.png"/><Relationship Id="rId353" Type="http://schemas.openxmlformats.org/officeDocument/2006/relationships/customXml" Target="../ink/ink675.xml"/><Relationship Id="rId374" Type="http://schemas.openxmlformats.org/officeDocument/2006/relationships/image" Target="../media/image676.png"/><Relationship Id="rId395" Type="http://schemas.openxmlformats.org/officeDocument/2006/relationships/customXml" Target="../ink/ink696.xml"/><Relationship Id="rId409" Type="http://schemas.openxmlformats.org/officeDocument/2006/relationships/customXml" Target="../ink/ink703.xml"/><Relationship Id="rId560" Type="http://schemas.openxmlformats.org/officeDocument/2006/relationships/image" Target="../media/image769.png"/><Relationship Id="rId71" Type="http://schemas.openxmlformats.org/officeDocument/2006/relationships/image" Target="../media/image525.png"/><Relationship Id="rId92" Type="http://schemas.openxmlformats.org/officeDocument/2006/relationships/customXml" Target="../ink/ink544.xml"/><Relationship Id="rId213" Type="http://schemas.openxmlformats.org/officeDocument/2006/relationships/image" Target="../media/image596.png"/><Relationship Id="rId234" Type="http://schemas.openxmlformats.org/officeDocument/2006/relationships/customXml" Target="../ink/ink615.xml"/><Relationship Id="rId420" Type="http://schemas.openxmlformats.org/officeDocument/2006/relationships/image" Target="../media/image699.png"/><Relationship Id="rId2" Type="http://schemas.openxmlformats.org/officeDocument/2006/relationships/customXml" Target="../ink/ink499.xml"/><Relationship Id="rId29" Type="http://schemas.openxmlformats.org/officeDocument/2006/relationships/image" Target="../media/image504.png"/><Relationship Id="rId255" Type="http://schemas.openxmlformats.org/officeDocument/2006/relationships/image" Target="../media/image617.png"/><Relationship Id="rId276" Type="http://schemas.openxmlformats.org/officeDocument/2006/relationships/customXml" Target="../ink/ink636.xml"/><Relationship Id="rId297" Type="http://schemas.openxmlformats.org/officeDocument/2006/relationships/customXml" Target="../ink/ink647.xml"/><Relationship Id="rId441" Type="http://schemas.openxmlformats.org/officeDocument/2006/relationships/customXml" Target="../ink/ink719.xml"/><Relationship Id="rId462" Type="http://schemas.openxmlformats.org/officeDocument/2006/relationships/image" Target="../media/image720.png"/><Relationship Id="rId483" Type="http://schemas.openxmlformats.org/officeDocument/2006/relationships/customXml" Target="../ink/ink740.xml"/><Relationship Id="rId518" Type="http://schemas.openxmlformats.org/officeDocument/2006/relationships/image" Target="../media/image748.png"/><Relationship Id="rId539" Type="http://schemas.openxmlformats.org/officeDocument/2006/relationships/customXml" Target="../ink/ink768.xml"/><Relationship Id="rId40" Type="http://schemas.openxmlformats.org/officeDocument/2006/relationships/customXml" Target="../ink/ink518.xml"/><Relationship Id="rId115" Type="http://schemas.openxmlformats.org/officeDocument/2006/relationships/image" Target="../media/image547.png"/><Relationship Id="rId136" Type="http://schemas.openxmlformats.org/officeDocument/2006/relationships/customXml" Target="../ink/ink566.xml"/><Relationship Id="rId157" Type="http://schemas.openxmlformats.org/officeDocument/2006/relationships/image" Target="../media/image568.png"/><Relationship Id="rId178" Type="http://schemas.openxmlformats.org/officeDocument/2006/relationships/customXml" Target="../ink/ink587.xml"/><Relationship Id="rId301" Type="http://schemas.openxmlformats.org/officeDocument/2006/relationships/customXml" Target="../ink/ink649.xml"/><Relationship Id="rId322" Type="http://schemas.openxmlformats.org/officeDocument/2006/relationships/image" Target="../media/image650.png"/><Relationship Id="rId343" Type="http://schemas.openxmlformats.org/officeDocument/2006/relationships/customXml" Target="../ink/ink670.xml"/><Relationship Id="rId364" Type="http://schemas.openxmlformats.org/officeDocument/2006/relationships/image" Target="../media/image671.png"/><Relationship Id="rId550" Type="http://schemas.openxmlformats.org/officeDocument/2006/relationships/image" Target="../media/image764.png"/><Relationship Id="rId61" Type="http://schemas.openxmlformats.org/officeDocument/2006/relationships/image" Target="../media/image520.png"/><Relationship Id="rId82" Type="http://schemas.openxmlformats.org/officeDocument/2006/relationships/customXml" Target="../ink/ink539.xml"/><Relationship Id="rId199" Type="http://schemas.openxmlformats.org/officeDocument/2006/relationships/image" Target="../media/image589.png"/><Relationship Id="rId203" Type="http://schemas.openxmlformats.org/officeDocument/2006/relationships/image" Target="../media/image591.png"/><Relationship Id="rId385" Type="http://schemas.openxmlformats.org/officeDocument/2006/relationships/customXml" Target="../ink/ink691.xml"/><Relationship Id="rId19" Type="http://schemas.openxmlformats.org/officeDocument/2006/relationships/image" Target="../media/image499.png"/><Relationship Id="rId224" Type="http://schemas.openxmlformats.org/officeDocument/2006/relationships/customXml" Target="../ink/ink610.xml"/><Relationship Id="rId245" Type="http://schemas.openxmlformats.org/officeDocument/2006/relationships/image" Target="../media/image612.png"/><Relationship Id="rId266" Type="http://schemas.openxmlformats.org/officeDocument/2006/relationships/customXml" Target="../ink/ink631.xml"/><Relationship Id="rId287" Type="http://schemas.openxmlformats.org/officeDocument/2006/relationships/image" Target="../media/image633.png"/><Relationship Id="rId410" Type="http://schemas.openxmlformats.org/officeDocument/2006/relationships/image" Target="../media/image694.png"/><Relationship Id="rId431" Type="http://schemas.openxmlformats.org/officeDocument/2006/relationships/customXml" Target="../ink/ink714.xml"/><Relationship Id="rId452" Type="http://schemas.openxmlformats.org/officeDocument/2006/relationships/image" Target="../media/image715.png"/><Relationship Id="rId473" Type="http://schemas.openxmlformats.org/officeDocument/2006/relationships/customXml" Target="../ink/ink735.xml"/><Relationship Id="rId494" Type="http://schemas.openxmlformats.org/officeDocument/2006/relationships/image" Target="../media/image736.png"/><Relationship Id="rId508" Type="http://schemas.openxmlformats.org/officeDocument/2006/relationships/image" Target="../media/image743.png"/><Relationship Id="rId529" Type="http://schemas.openxmlformats.org/officeDocument/2006/relationships/customXml" Target="../ink/ink763.xml"/><Relationship Id="rId30" Type="http://schemas.openxmlformats.org/officeDocument/2006/relationships/customXml" Target="../ink/ink513.xml"/><Relationship Id="rId105" Type="http://schemas.openxmlformats.org/officeDocument/2006/relationships/image" Target="../media/image542.png"/><Relationship Id="rId126" Type="http://schemas.openxmlformats.org/officeDocument/2006/relationships/customXml" Target="../ink/ink561.xml"/><Relationship Id="rId147" Type="http://schemas.openxmlformats.org/officeDocument/2006/relationships/image" Target="../media/image563.png"/><Relationship Id="rId168" Type="http://schemas.openxmlformats.org/officeDocument/2006/relationships/customXml" Target="../ink/ink582.xml"/><Relationship Id="rId312" Type="http://schemas.openxmlformats.org/officeDocument/2006/relationships/image" Target="../media/image645.png"/><Relationship Id="rId333" Type="http://schemas.openxmlformats.org/officeDocument/2006/relationships/customXml" Target="../ink/ink665.xml"/><Relationship Id="rId354" Type="http://schemas.openxmlformats.org/officeDocument/2006/relationships/image" Target="../media/image666.png"/><Relationship Id="rId540" Type="http://schemas.openxmlformats.org/officeDocument/2006/relationships/image" Target="../media/image759.png"/><Relationship Id="rId51" Type="http://schemas.openxmlformats.org/officeDocument/2006/relationships/image" Target="../media/image515.png"/><Relationship Id="rId72" Type="http://schemas.openxmlformats.org/officeDocument/2006/relationships/customXml" Target="../ink/ink534.xml"/><Relationship Id="rId93" Type="http://schemas.openxmlformats.org/officeDocument/2006/relationships/image" Target="../media/image536.png"/><Relationship Id="rId189" Type="http://schemas.openxmlformats.org/officeDocument/2006/relationships/image" Target="../media/image584.png"/><Relationship Id="rId375" Type="http://schemas.openxmlformats.org/officeDocument/2006/relationships/customXml" Target="../ink/ink686.xml"/><Relationship Id="rId396" Type="http://schemas.openxmlformats.org/officeDocument/2006/relationships/image" Target="../media/image687.png"/><Relationship Id="rId561" Type="http://schemas.openxmlformats.org/officeDocument/2006/relationships/customXml" Target="../ink/ink779.xml"/><Relationship Id="rId3" Type="http://schemas.openxmlformats.org/officeDocument/2006/relationships/image" Target="../media/image491.png"/><Relationship Id="rId214" Type="http://schemas.openxmlformats.org/officeDocument/2006/relationships/customXml" Target="../ink/ink605.xml"/><Relationship Id="rId235" Type="http://schemas.openxmlformats.org/officeDocument/2006/relationships/image" Target="../media/image607.png"/><Relationship Id="rId256" Type="http://schemas.openxmlformats.org/officeDocument/2006/relationships/customXml" Target="../ink/ink626.xml"/><Relationship Id="rId277" Type="http://schemas.openxmlformats.org/officeDocument/2006/relationships/image" Target="../media/image628.png"/><Relationship Id="rId298" Type="http://schemas.openxmlformats.org/officeDocument/2006/relationships/image" Target="../media/image638.png"/><Relationship Id="rId400" Type="http://schemas.openxmlformats.org/officeDocument/2006/relationships/image" Target="../media/image689.png"/><Relationship Id="rId421" Type="http://schemas.openxmlformats.org/officeDocument/2006/relationships/customXml" Target="../ink/ink709.xml"/><Relationship Id="rId442" Type="http://schemas.openxmlformats.org/officeDocument/2006/relationships/image" Target="../media/image710.png"/><Relationship Id="rId463" Type="http://schemas.openxmlformats.org/officeDocument/2006/relationships/customXml" Target="../ink/ink730.xml"/><Relationship Id="rId484" Type="http://schemas.openxmlformats.org/officeDocument/2006/relationships/image" Target="../media/image731.png"/><Relationship Id="rId519" Type="http://schemas.openxmlformats.org/officeDocument/2006/relationships/customXml" Target="../ink/ink758.xml"/><Relationship Id="rId116" Type="http://schemas.openxmlformats.org/officeDocument/2006/relationships/customXml" Target="../ink/ink556.xml"/><Relationship Id="rId137" Type="http://schemas.openxmlformats.org/officeDocument/2006/relationships/image" Target="../media/image558.png"/><Relationship Id="rId158" Type="http://schemas.openxmlformats.org/officeDocument/2006/relationships/customXml" Target="../ink/ink577.xml"/><Relationship Id="rId302" Type="http://schemas.openxmlformats.org/officeDocument/2006/relationships/image" Target="../media/image640.png"/><Relationship Id="rId323" Type="http://schemas.openxmlformats.org/officeDocument/2006/relationships/customXml" Target="../ink/ink660.xml"/><Relationship Id="rId344" Type="http://schemas.openxmlformats.org/officeDocument/2006/relationships/image" Target="../media/image661.png"/><Relationship Id="rId530" Type="http://schemas.openxmlformats.org/officeDocument/2006/relationships/image" Target="../media/image754.png"/><Relationship Id="rId20" Type="http://schemas.openxmlformats.org/officeDocument/2006/relationships/customXml" Target="../ink/ink508.xml"/><Relationship Id="rId41" Type="http://schemas.openxmlformats.org/officeDocument/2006/relationships/image" Target="../media/image510.png"/><Relationship Id="rId62" Type="http://schemas.openxmlformats.org/officeDocument/2006/relationships/customXml" Target="../ink/ink529.xml"/><Relationship Id="rId83" Type="http://schemas.openxmlformats.org/officeDocument/2006/relationships/image" Target="../media/image531.png"/><Relationship Id="rId179" Type="http://schemas.openxmlformats.org/officeDocument/2006/relationships/image" Target="../media/image579.png"/><Relationship Id="rId365" Type="http://schemas.openxmlformats.org/officeDocument/2006/relationships/customXml" Target="../ink/ink681.xml"/><Relationship Id="rId386" Type="http://schemas.openxmlformats.org/officeDocument/2006/relationships/image" Target="../media/image682.png"/><Relationship Id="rId551" Type="http://schemas.openxmlformats.org/officeDocument/2006/relationships/customXml" Target="../ink/ink774.xml"/><Relationship Id="rId190" Type="http://schemas.openxmlformats.org/officeDocument/2006/relationships/customXml" Target="../ink/ink593.xml"/><Relationship Id="rId204" Type="http://schemas.openxmlformats.org/officeDocument/2006/relationships/customXml" Target="../ink/ink600.xml"/><Relationship Id="rId225" Type="http://schemas.openxmlformats.org/officeDocument/2006/relationships/image" Target="../media/image602.png"/><Relationship Id="rId246" Type="http://schemas.openxmlformats.org/officeDocument/2006/relationships/customXml" Target="../ink/ink621.xml"/><Relationship Id="rId267" Type="http://schemas.openxmlformats.org/officeDocument/2006/relationships/image" Target="../media/image623.png"/><Relationship Id="rId288" Type="http://schemas.openxmlformats.org/officeDocument/2006/relationships/customXml" Target="../ink/ink642.xml"/><Relationship Id="rId411" Type="http://schemas.openxmlformats.org/officeDocument/2006/relationships/customXml" Target="../ink/ink704.xml"/><Relationship Id="rId432" Type="http://schemas.openxmlformats.org/officeDocument/2006/relationships/image" Target="../media/image705.png"/><Relationship Id="rId453" Type="http://schemas.openxmlformats.org/officeDocument/2006/relationships/customXml" Target="../ink/ink725.xml"/><Relationship Id="rId474" Type="http://schemas.openxmlformats.org/officeDocument/2006/relationships/image" Target="../media/image726.png"/><Relationship Id="rId509" Type="http://schemas.openxmlformats.org/officeDocument/2006/relationships/customXml" Target="../ink/ink753.xml"/><Relationship Id="rId106" Type="http://schemas.openxmlformats.org/officeDocument/2006/relationships/customXml" Target="../ink/ink551.xml"/><Relationship Id="rId127" Type="http://schemas.openxmlformats.org/officeDocument/2006/relationships/image" Target="../media/image553.png"/><Relationship Id="rId313" Type="http://schemas.openxmlformats.org/officeDocument/2006/relationships/customXml" Target="../ink/ink655.xml"/><Relationship Id="rId495" Type="http://schemas.openxmlformats.org/officeDocument/2006/relationships/customXml" Target="../ink/ink746.xml"/><Relationship Id="rId10" Type="http://schemas.openxmlformats.org/officeDocument/2006/relationships/customXml" Target="../ink/ink503.xml"/><Relationship Id="rId31" Type="http://schemas.openxmlformats.org/officeDocument/2006/relationships/image" Target="../media/image505.png"/><Relationship Id="rId52" Type="http://schemas.openxmlformats.org/officeDocument/2006/relationships/customXml" Target="../ink/ink524.xml"/><Relationship Id="rId73" Type="http://schemas.openxmlformats.org/officeDocument/2006/relationships/image" Target="../media/image526.png"/><Relationship Id="rId94" Type="http://schemas.openxmlformats.org/officeDocument/2006/relationships/customXml" Target="../ink/ink545.xml"/><Relationship Id="rId148" Type="http://schemas.openxmlformats.org/officeDocument/2006/relationships/customXml" Target="../ink/ink572.xml"/><Relationship Id="rId169" Type="http://schemas.openxmlformats.org/officeDocument/2006/relationships/image" Target="../media/image574.png"/><Relationship Id="rId334" Type="http://schemas.openxmlformats.org/officeDocument/2006/relationships/image" Target="../media/image656.png"/><Relationship Id="rId355" Type="http://schemas.openxmlformats.org/officeDocument/2006/relationships/customXml" Target="../ink/ink676.xml"/><Relationship Id="rId376" Type="http://schemas.openxmlformats.org/officeDocument/2006/relationships/image" Target="../media/image677.png"/><Relationship Id="rId397" Type="http://schemas.openxmlformats.org/officeDocument/2006/relationships/customXml" Target="../ink/ink697.xml"/><Relationship Id="rId520" Type="http://schemas.openxmlformats.org/officeDocument/2006/relationships/image" Target="../media/image749.png"/><Relationship Id="rId541" Type="http://schemas.openxmlformats.org/officeDocument/2006/relationships/customXml" Target="../ink/ink769.xml"/><Relationship Id="rId562" Type="http://schemas.openxmlformats.org/officeDocument/2006/relationships/image" Target="../media/image770.png"/><Relationship Id="rId4" Type="http://schemas.openxmlformats.org/officeDocument/2006/relationships/customXml" Target="../ink/ink500.xml"/><Relationship Id="rId180" Type="http://schemas.openxmlformats.org/officeDocument/2006/relationships/customXml" Target="../ink/ink588.xml"/><Relationship Id="rId215" Type="http://schemas.openxmlformats.org/officeDocument/2006/relationships/image" Target="../media/image597.png"/><Relationship Id="rId236" Type="http://schemas.openxmlformats.org/officeDocument/2006/relationships/customXml" Target="../ink/ink616.xml"/><Relationship Id="rId257" Type="http://schemas.openxmlformats.org/officeDocument/2006/relationships/image" Target="../media/image618.png"/><Relationship Id="rId278" Type="http://schemas.openxmlformats.org/officeDocument/2006/relationships/customXml" Target="../ink/ink637.xml"/><Relationship Id="rId401" Type="http://schemas.openxmlformats.org/officeDocument/2006/relationships/customXml" Target="../ink/ink699.xml"/><Relationship Id="rId422" Type="http://schemas.openxmlformats.org/officeDocument/2006/relationships/image" Target="../media/image700.png"/><Relationship Id="rId443" Type="http://schemas.openxmlformats.org/officeDocument/2006/relationships/customXml" Target="../ink/ink720.xml"/><Relationship Id="rId464" Type="http://schemas.openxmlformats.org/officeDocument/2006/relationships/image" Target="../media/image721.png"/><Relationship Id="rId303" Type="http://schemas.openxmlformats.org/officeDocument/2006/relationships/customXml" Target="../ink/ink650.xml"/><Relationship Id="rId485" Type="http://schemas.openxmlformats.org/officeDocument/2006/relationships/customXml" Target="../ink/ink741.xml"/><Relationship Id="rId42" Type="http://schemas.openxmlformats.org/officeDocument/2006/relationships/customXml" Target="../ink/ink519.xml"/><Relationship Id="rId84" Type="http://schemas.openxmlformats.org/officeDocument/2006/relationships/customXml" Target="../ink/ink540.xml"/><Relationship Id="rId138" Type="http://schemas.openxmlformats.org/officeDocument/2006/relationships/customXml" Target="../ink/ink567.xml"/><Relationship Id="rId345" Type="http://schemas.openxmlformats.org/officeDocument/2006/relationships/customXml" Target="../ink/ink671.xml"/><Relationship Id="rId387" Type="http://schemas.openxmlformats.org/officeDocument/2006/relationships/customXml" Target="../ink/ink692.xml"/><Relationship Id="rId510" Type="http://schemas.openxmlformats.org/officeDocument/2006/relationships/image" Target="../media/image744.png"/><Relationship Id="rId552" Type="http://schemas.openxmlformats.org/officeDocument/2006/relationships/image" Target="../media/image765.png"/><Relationship Id="rId191" Type="http://schemas.openxmlformats.org/officeDocument/2006/relationships/image" Target="../media/image585.png"/><Relationship Id="rId205" Type="http://schemas.openxmlformats.org/officeDocument/2006/relationships/image" Target="../media/image592.png"/><Relationship Id="rId247" Type="http://schemas.openxmlformats.org/officeDocument/2006/relationships/image" Target="../media/image613.png"/><Relationship Id="rId412" Type="http://schemas.openxmlformats.org/officeDocument/2006/relationships/image" Target="../media/image695.png"/><Relationship Id="rId107" Type="http://schemas.openxmlformats.org/officeDocument/2006/relationships/image" Target="../media/image543.png"/><Relationship Id="rId289" Type="http://schemas.openxmlformats.org/officeDocument/2006/relationships/image" Target="../media/image634.png"/><Relationship Id="rId454" Type="http://schemas.openxmlformats.org/officeDocument/2006/relationships/image" Target="../media/image716.png"/><Relationship Id="rId496" Type="http://schemas.openxmlformats.org/officeDocument/2006/relationships/image" Target="../media/image737.png"/><Relationship Id="rId11" Type="http://schemas.openxmlformats.org/officeDocument/2006/relationships/image" Target="../media/image495.png"/><Relationship Id="rId53" Type="http://schemas.openxmlformats.org/officeDocument/2006/relationships/image" Target="../media/image516.png"/><Relationship Id="rId149" Type="http://schemas.openxmlformats.org/officeDocument/2006/relationships/image" Target="../media/image564.png"/><Relationship Id="rId314" Type="http://schemas.openxmlformats.org/officeDocument/2006/relationships/image" Target="../media/image646.png"/><Relationship Id="rId356" Type="http://schemas.openxmlformats.org/officeDocument/2006/relationships/image" Target="../media/image667.png"/><Relationship Id="rId398" Type="http://schemas.openxmlformats.org/officeDocument/2006/relationships/image" Target="../media/image688.png"/><Relationship Id="rId521" Type="http://schemas.openxmlformats.org/officeDocument/2006/relationships/customXml" Target="../ink/ink759.xml"/><Relationship Id="rId563" Type="http://schemas.openxmlformats.org/officeDocument/2006/relationships/customXml" Target="../ink/ink780.xml"/><Relationship Id="rId95" Type="http://schemas.openxmlformats.org/officeDocument/2006/relationships/image" Target="../media/image537.png"/><Relationship Id="rId160" Type="http://schemas.openxmlformats.org/officeDocument/2006/relationships/customXml" Target="../ink/ink578.xml"/><Relationship Id="rId216" Type="http://schemas.openxmlformats.org/officeDocument/2006/relationships/customXml" Target="../ink/ink606.xml"/><Relationship Id="rId423" Type="http://schemas.openxmlformats.org/officeDocument/2006/relationships/customXml" Target="../ink/ink710.xml"/><Relationship Id="rId258" Type="http://schemas.openxmlformats.org/officeDocument/2006/relationships/customXml" Target="../ink/ink627.xml"/><Relationship Id="rId465" Type="http://schemas.openxmlformats.org/officeDocument/2006/relationships/customXml" Target="../ink/ink731.xml"/><Relationship Id="rId22" Type="http://schemas.openxmlformats.org/officeDocument/2006/relationships/customXml" Target="../ink/ink509.xml"/><Relationship Id="rId64" Type="http://schemas.openxmlformats.org/officeDocument/2006/relationships/customXml" Target="../ink/ink530.xml"/><Relationship Id="rId118" Type="http://schemas.openxmlformats.org/officeDocument/2006/relationships/customXml" Target="../ink/ink557.xml"/><Relationship Id="rId325" Type="http://schemas.openxmlformats.org/officeDocument/2006/relationships/customXml" Target="../ink/ink661.xml"/><Relationship Id="rId367" Type="http://schemas.openxmlformats.org/officeDocument/2006/relationships/customXml" Target="../ink/ink682.xml"/><Relationship Id="rId532" Type="http://schemas.openxmlformats.org/officeDocument/2006/relationships/image" Target="../media/image755.png"/><Relationship Id="rId171" Type="http://schemas.openxmlformats.org/officeDocument/2006/relationships/image" Target="../media/image575.png"/><Relationship Id="rId227" Type="http://schemas.openxmlformats.org/officeDocument/2006/relationships/image" Target="../media/image603.png"/><Relationship Id="rId269" Type="http://schemas.openxmlformats.org/officeDocument/2006/relationships/image" Target="../media/image624.png"/><Relationship Id="rId434" Type="http://schemas.openxmlformats.org/officeDocument/2006/relationships/image" Target="../media/image706.png"/><Relationship Id="rId476" Type="http://schemas.openxmlformats.org/officeDocument/2006/relationships/image" Target="../media/image727.png"/><Relationship Id="rId33" Type="http://schemas.openxmlformats.org/officeDocument/2006/relationships/image" Target="../media/image506.png"/><Relationship Id="rId129" Type="http://schemas.openxmlformats.org/officeDocument/2006/relationships/image" Target="../media/image554.png"/><Relationship Id="rId280" Type="http://schemas.openxmlformats.org/officeDocument/2006/relationships/customXml" Target="../ink/ink638.xml"/><Relationship Id="rId336" Type="http://schemas.openxmlformats.org/officeDocument/2006/relationships/image" Target="../media/image657.png"/><Relationship Id="rId501" Type="http://schemas.openxmlformats.org/officeDocument/2006/relationships/customXml" Target="../ink/ink749.xml"/><Relationship Id="rId543" Type="http://schemas.openxmlformats.org/officeDocument/2006/relationships/customXml" Target="../ink/ink770.xml"/><Relationship Id="rId75" Type="http://schemas.openxmlformats.org/officeDocument/2006/relationships/image" Target="../media/image527.png"/><Relationship Id="rId140" Type="http://schemas.openxmlformats.org/officeDocument/2006/relationships/customXml" Target="../ink/ink568.xml"/><Relationship Id="rId182" Type="http://schemas.openxmlformats.org/officeDocument/2006/relationships/customXml" Target="../ink/ink589.xml"/><Relationship Id="rId378" Type="http://schemas.openxmlformats.org/officeDocument/2006/relationships/image" Target="../media/image678.png"/><Relationship Id="rId403" Type="http://schemas.openxmlformats.org/officeDocument/2006/relationships/customXml" Target="../ink/ink700.xml"/><Relationship Id="rId6" Type="http://schemas.openxmlformats.org/officeDocument/2006/relationships/customXml" Target="../ink/ink501.xml"/><Relationship Id="rId238" Type="http://schemas.openxmlformats.org/officeDocument/2006/relationships/customXml" Target="../ink/ink617.xml"/><Relationship Id="rId445" Type="http://schemas.openxmlformats.org/officeDocument/2006/relationships/customXml" Target="../ink/ink721.xml"/><Relationship Id="rId487" Type="http://schemas.openxmlformats.org/officeDocument/2006/relationships/customXml" Target="../ink/ink742.xml"/><Relationship Id="rId291" Type="http://schemas.openxmlformats.org/officeDocument/2006/relationships/image" Target="../media/image635.png"/><Relationship Id="rId305" Type="http://schemas.openxmlformats.org/officeDocument/2006/relationships/customXml" Target="../ink/ink651.xml"/><Relationship Id="rId347" Type="http://schemas.openxmlformats.org/officeDocument/2006/relationships/customXml" Target="../ink/ink672.xml"/><Relationship Id="rId512" Type="http://schemas.openxmlformats.org/officeDocument/2006/relationships/image" Target="../media/image745.png"/><Relationship Id="rId44" Type="http://schemas.openxmlformats.org/officeDocument/2006/relationships/customXml" Target="../ink/ink520.xml"/><Relationship Id="rId86" Type="http://schemas.openxmlformats.org/officeDocument/2006/relationships/customXml" Target="../ink/ink541.xml"/><Relationship Id="rId151" Type="http://schemas.openxmlformats.org/officeDocument/2006/relationships/image" Target="../media/image565.png"/><Relationship Id="rId389" Type="http://schemas.openxmlformats.org/officeDocument/2006/relationships/customXml" Target="../ink/ink693.xml"/><Relationship Id="rId554" Type="http://schemas.openxmlformats.org/officeDocument/2006/relationships/image" Target="../media/image766.png"/><Relationship Id="rId193" Type="http://schemas.openxmlformats.org/officeDocument/2006/relationships/image" Target="../media/image586.png"/><Relationship Id="rId207" Type="http://schemas.openxmlformats.org/officeDocument/2006/relationships/image" Target="../media/image593.png"/><Relationship Id="rId249" Type="http://schemas.openxmlformats.org/officeDocument/2006/relationships/image" Target="../media/image614.png"/><Relationship Id="rId414" Type="http://schemas.openxmlformats.org/officeDocument/2006/relationships/image" Target="../media/image696.png"/><Relationship Id="rId456" Type="http://schemas.openxmlformats.org/officeDocument/2006/relationships/image" Target="../media/image717.png"/><Relationship Id="rId498" Type="http://schemas.openxmlformats.org/officeDocument/2006/relationships/image" Target="../media/image738.png"/><Relationship Id="rId13" Type="http://schemas.openxmlformats.org/officeDocument/2006/relationships/image" Target="../media/image496.png"/><Relationship Id="rId109" Type="http://schemas.openxmlformats.org/officeDocument/2006/relationships/image" Target="../media/image544.png"/><Relationship Id="rId260" Type="http://schemas.openxmlformats.org/officeDocument/2006/relationships/customXml" Target="../ink/ink628.xml"/><Relationship Id="rId316" Type="http://schemas.openxmlformats.org/officeDocument/2006/relationships/image" Target="../media/image647.png"/><Relationship Id="rId523" Type="http://schemas.openxmlformats.org/officeDocument/2006/relationships/customXml" Target="../ink/ink760.xml"/><Relationship Id="rId55" Type="http://schemas.openxmlformats.org/officeDocument/2006/relationships/image" Target="../media/image517.png"/><Relationship Id="rId97" Type="http://schemas.openxmlformats.org/officeDocument/2006/relationships/image" Target="../media/image538.png"/><Relationship Id="rId120" Type="http://schemas.openxmlformats.org/officeDocument/2006/relationships/customXml" Target="../ink/ink558.xml"/><Relationship Id="rId358" Type="http://schemas.openxmlformats.org/officeDocument/2006/relationships/image" Target="../media/image668.png"/><Relationship Id="rId565" Type="http://schemas.openxmlformats.org/officeDocument/2006/relationships/customXml" Target="../ink/ink781.xml"/><Relationship Id="rId162" Type="http://schemas.openxmlformats.org/officeDocument/2006/relationships/customXml" Target="../ink/ink579.xml"/><Relationship Id="rId218" Type="http://schemas.openxmlformats.org/officeDocument/2006/relationships/customXml" Target="../ink/ink607.xml"/><Relationship Id="rId425" Type="http://schemas.openxmlformats.org/officeDocument/2006/relationships/customXml" Target="../ink/ink711.xml"/><Relationship Id="rId467" Type="http://schemas.openxmlformats.org/officeDocument/2006/relationships/customXml" Target="../ink/ink732.xml"/><Relationship Id="rId271" Type="http://schemas.openxmlformats.org/officeDocument/2006/relationships/image" Target="../media/image625.png"/><Relationship Id="rId24" Type="http://schemas.openxmlformats.org/officeDocument/2006/relationships/customXml" Target="../ink/ink510.xml"/><Relationship Id="rId66" Type="http://schemas.openxmlformats.org/officeDocument/2006/relationships/customXml" Target="../ink/ink531.xml"/><Relationship Id="rId131" Type="http://schemas.openxmlformats.org/officeDocument/2006/relationships/image" Target="../media/image555.png"/><Relationship Id="rId327" Type="http://schemas.openxmlformats.org/officeDocument/2006/relationships/customXml" Target="../ink/ink662.xml"/><Relationship Id="rId369" Type="http://schemas.openxmlformats.org/officeDocument/2006/relationships/customXml" Target="../ink/ink683.xml"/><Relationship Id="rId534" Type="http://schemas.openxmlformats.org/officeDocument/2006/relationships/image" Target="../media/image756.png"/><Relationship Id="rId173" Type="http://schemas.openxmlformats.org/officeDocument/2006/relationships/image" Target="../media/image576.png"/><Relationship Id="rId229" Type="http://schemas.openxmlformats.org/officeDocument/2006/relationships/image" Target="../media/image604.png"/><Relationship Id="rId380" Type="http://schemas.openxmlformats.org/officeDocument/2006/relationships/image" Target="../media/image679.png"/><Relationship Id="rId436" Type="http://schemas.openxmlformats.org/officeDocument/2006/relationships/image" Target="../media/image707.png"/><Relationship Id="rId240" Type="http://schemas.openxmlformats.org/officeDocument/2006/relationships/customXml" Target="../ink/ink618.xml"/><Relationship Id="rId478" Type="http://schemas.openxmlformats.org/officeDocument/2006/relationships/image" Target="../media/image728.png"/><Relationship Id="rId35" Type="http://schemas.openxmlformats.org/officeDocument/2006/relationships/image" Target="../media/image507.png"/><Relationship Id="rId77" Type="http://schemas.openxmlformats.org/officeDocument/2006/relationships/image" Target="../media/image528.png"/><Relationship Id="rId100" Type="http://schemas.openxmlformats.org/officeDocument/2006/relationships/customXml" Target="../ink/ink548.xml"/><Relationship Id="rId282" Type="http://schemas.openxmlformats.org/officeDocument/2006/relationships/customXml" Target="../ink/ink639.xml"/><Relationship Id="rId338" Type="http://schemas.openxmlformats.org/officeDocument/2006/relationships/image" Target="../media/image658.png"/><Relationship Id="rId503" Type="http://schemas.openxmlformats.org/officeDocument/2006/relationships/customXml" Target="../ink/ink750.xml"/><Relationship Id="rId545" Type="http://schemas.openxmlformats.org/officeDocument/2006/relationships/customXml" Target="../ink/ink771.xml"/><Relationship Id="rId8" Type="http://schemas.openxmlformats.org/officeDocument/2006/relationships/customXml" Target="../ink/ink502.xml"/><Relationship Id="rId142" Type="http://schemas.openxmlformats.org/officeDocument/2006/relationships/customXml" Target="../ink/ink569.xml"/><Relationship Id="rId184" Type="http://schemas.openxmlformats.org/officeDocument/2006/relationships/customXml" Target="../ink/ink590.xml"/><Relationship Id="rId391" Type="http://schemas.openxmlformats.org/officeDocument/2006/relationships/customXml" Target="../ink/ink694.xml"/><Relationship Id="rId405" Type="http://schemas.openxmlformats.org/officeDocument/2006/relationships/customXml" Target="../ink/ink701.xml"/><Relationship Id="rId447" Type="http://schemas.openxmlformats.org/officeDocument/2006/relationships/customXml" Target="../ink/ink722.xml"/><Relationship Id="rId251" Type="http://schemas.openxmlformats.org/officeDocument/2006/relationships/image" Target="../media/image615.png"/><Relationship Id="rId489" Type="http://schemas.openxmlformats.org/officeDocument/2006/relationships/customXml" Target="../ink/ink743.xml"/><Relationship Id="rId46" Type="http://schemas.openxmlformats.org/officeDocument/2006/relationships/customXml" Target="../ink/ink521.xml"/><Relationship Id="rId293" Type="http://schemas.openxmlformats.org/officeDocument/2006/relationships/image" Target="../media/image636.png"/><Relationship Id="rId307" Type="http://schemas.openxmlformats.org/officeDocument/2006/relationships/customXml" Target="../ink/ink652.xml"/><Relationship Id="rId349" Type="http://schemas.openxmlformats.org/officeDocument/2006/relationships/customXml" Target="../ink/ink673.xml"/><Relationship Id="rId514" Type="http://schemas.openxmlformats.org/officeDocument/2006/relationships/image" Target="../media/image746.png"/><Relationship Id="rId556" Type="http://schemas.openxmlformats.org/officeDocument/2006/relationships/image" Target="../media/image767.png"/><Relationship Id="rId88" Type="http://schemas.openxmlformats.org/officeDocument/2006/relationships/customXml" Target="../ink/ink542.xml"/><Relationship Id="rId111" Type="http://schemas.openxmlformats.org/officeDocument/2006/relationships/image" Target="../media/image545.png"/><Relationship Id="rId153" Type="http://schemas.openxmlformats.org/officeDocument/2006/relationships/image" Target="../media/image566.png"/><Relationship Id="rId195" Type="http://schemas.openxmlformats.org/officeDocument/2006/relationships/image" Target="../media/image587.png"/><Relationship Id="rId209" Type="http://schemas.openxmlformats.org/officeDocument/2006/relationships/image" Target="../media/image594.png"/><Relationship Id="rId360" Type="http://schemas.openxmlformats.org/officeDocument/2006/relationships/image" Target="../media/image669.png"/><Relationship Id="rId416" Type="http://schemas.openxmlformats.org/officeDocument/2006/relationships/image" Target="../media/image697.png"/><Relationship Id="rId220" Type="http://schemas.openxmlformats.org/officeDocument/2006/relationships/customXml" Target="../ink/ink608.xml"/><Relationship Id="rId458" Type="http://schemas.openxmlformats.org/officeDocument/2006/relationships/image" Target="../media/image718.png"/><Relationship Id="rId15" Type="http://schemas.openxmlformats.org/officeDocument/2006/relationships/image" Target="../media/image497.png"/><Relationship Id="rId57" Type="http://schemas.openxmlformats.org/officeDocument/2006/relationships/image" Target="../media/image518.png"/><Relationship Id="rId262" Type="http://schemas.openxmlformats.org/officeDocument/2006/relationships/customXml" Target="../ink/ink629.xml"/><Relationship Id="rId318" Type="http://schemas.openxmlformats.org/officeDocument/2006/relationships/image" Target="../media/image648.png"/><Relationship Id="rId525" Type="http://schemas.openxmlformats.org/officeDocument/2006/relationships/customXml" Target="../ink/ink761.xml"/><Relationship Id="rId99" Type="http://schemas.openxmlformats.org/officeDocument/2006/relationships/image" Target="../media/image539.png"/><Relationship Id="rId122" Type="http://schemas.openxmlformats.org/officeDocument/2006/relationships/customXml" Target="../ink/ink559.xml"/><Relationship Id="rId164" Type="http://schemas.openxmlformats.org/officeDocument/2006/relationships/customXml" Target="../ink/ink580.xml"/><Relationship Id="rId371" Type="http://schemas.openxmlformats.org/officeDocument/2006/relationships/customXml" Target="../ink/ink68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4.xml"/><Relationship Id="rId21" Type="http://schemas.openxmlformats.org/officeDocument/2006/relationships/image" Target="../media/image5000.png"/><Relationship Id="rId42" Type="http://schemas.openxmlformats.org/officeDocument/2006/relationships/customXml" Target="../ink/ink802.xml"/><Relationship Id="rId47" Type="http://schemas.openxmlformats.org/officeDocument/2006/relationships/image" Target="../media/image5120.png"/><Relationship Id="rId63" Type="http://schemas.openxmlformats.org/officeDocument/2006/relationships/image" Target="../media/image5200.png"/><Relationship Id="rId68" Type="http://schemas.openxmlformats.org/officeDocument/2006/relationships/customXml" Target="../ink/ink815.xml"/><Relationship Id="rId84" Type="http://schemas.openxmlformats.org/officeDocument/2006/relationships/customXml" Target="../ink/ink823.xml"/><Relationship Id="rId89" Type="http://schemas.openxmlformats.org/officeDocument/2006/relationships/customXml" Target="../ink/ink826.xml"/><Relationship Id="rId2" Type="http://schemas.openxmlformats.org/officeDocument/2006/relationships/customXml" Target="../ink/ink782.xml"/><Relationship Id="rId16" Type="http://schemas.openxmlformats.org/officeDocument/2006/relationships/customXml" Target="../ink/ink789.xml"/><Relationship Id="rId29" Type="http://schemas.openxmlformats.org/officeDocument/2006/relationships/image" Target="../media/image5040.png"/><Relationship Id="rId107" Type="http://schemas.openxmlformats.org/officeDocument/2006/relationships/customXml" Target="../ink/ink835.xml"/><Relationship Id="rId11" Type="http://schemas.openxmlformats.org/officeDocument/2006/relationships/image" Target="../media/image4950.png"/><Relationship Id="rId24" Type="http://schemas.openxmlformats.org/officeDocument/2006/relationships/customXml" Target="../ink/ink793.xml"/><Relationship Id="rId32" Type="http://schemas.openxmlformats.org/officeDocument/2006/relationships/customXml" Target="../ink/ink797.xml"/><Relationship Id="rId37" Type="http://schemas.openxmlformats.org/officeDocument/2006/relationships/image" Target="../media/image5080.png"/><Relationship Id="rId40" Type="http://schemas.openxmlformats.org/officeDocument/2006/relationships/customXml" Target="../ink/ink801.xml"/><Relationship Id="rId45" Type="http://schemas.openxmlformats.org/officeDocument/2006/relationships/image" Target="../media/image5110.png"/><Relationship Id="rId53" Type="http://schemas.openxmlformats.org/officeDocument/2006/relationships/image" Target="../media/image5150.png"/><Relationship Id="rId58" Type="http://schemas.openxmlformats.org/officeDocument/2006/relationships/customXml" Target="../ink/ink810.xml"/><Relationship Id="rId66" Type="http://schemas.openxmlformats.org/officeDocument/2006/relationships/customXml" Target="../ink/ink814.xml"/><Relationship Id="rId74" Type="http://schemas.openxmlformats.org/officeDocument/2006/relationships/customXml" Target="../ink/ink818.xml"/><Relationship Id="rId79" Type="http://schemas.openxmlformats.org/officeDocument/2006/relationships/image" Target="../media/image5280.png"/><Relationship Id="rId87" Type="http://schemas.openxmlformats.org/officeDocument/2006/relationships/image" Target="../media/image424.png"/><Relationship Id="rId102" Type="http://schemas.openxmlformats.org/officeDocument/2006/relationships/image" Target="../media/image5380.png"/><Relationship Id="rId110" Type="http://schemas.openxmlformats.org/officeDocument/2006/relationships/image" Target="../media/image5420.png"/><Relationship Id="rId5" Type="http://schemas.openxmlformats.org/officeDocument/2006/relationships/image" Target="../media/image4920.png"/><Relationship Id="rId61" Type="http://schemas.openxmlformats.org/officeDocument/2006/relationships/image" Target="../media/image5190.png"/><Relationship Id="rId82" Type="http://schemas.openxmlformats.org/officeDocument/2006/relationships/customXml" Target="../ink/ink822.xml"/><Relationship Id="rId90" Type="http://schemas.openxmlformats.org/officeDocument/2006/relationships/image" Target="../media/image5320.png"/><Relationship Id="rId95" Type="http://schemas.openxmlformats.org/officeDocument/2006/relationships/customXml" Target="../ink/ink829.xml"/><Relationship Id="rId19" Type="http://schemas.openxmlformats.org/officeDocument/2006/relationships/image" Target="../media/image4990.png"/><Relationship Id="rId14" Type="http://schemas.openxmlformats.org/officeDocument/2006/relationships/customXml" Target="../ink/ink788.xml"/><Relationship Id="rId22" Type="http://schemas.openxmlformats.org/officeDocument/2006/relationships/customXml" Target="../ink/ink792.xml"/><Relationship Id="rId27" Type="http://schemas.openxmlformats.org/officeDocument/2006/relationships/image" Target="../media/image5030.png"/><Relationship Id="rId30" Type="http://schemas.openxmlformats.org/officeDocument/2006/relationships/customXml" Target="../ink/ink796.xml"/><Relationship Id="rId35" Type="http://schemas.openxmlformats.org/officeDocument/2006/relationships/image" Target="../media/image5070.png"/><Relationship Id="rId43" Type="http://schemas.openxmlformats.org/officeDocument/2006/relationships/image" Target="../media/image5100.png"/><Relationship Id="rId48" Type="http://schemas.openxmlformats.org/officeDocument/2006/relationships/customXml" Target="../ink/ink805.xml"/><Relationship Id="rId56" Type="http://schemas.openxmlformats.org/officeDocument/2006/relationships/customXml" Target="../ink/ink809.xml"/><Relationship Id="rId64" Type="http://schemas.openxmlformats.org/officeDocument/2006/relationships/customXml" Target="../ink/ink813.xml"/><Relationship Id="rId69" Type="http://schemas.openxmlformats.org/officeDocument/2006/relationships/image" Target="../media/image5230.png"/><Relationship Id="rId77" Type="http://schemas.openxmlformats.org/officeDocument/2006/relationships/image" Target="../media/image5270.png"/><Relationship Id="rId100" Type="http://schemas.openxmlformats.org/officeDocument/2006/relationships/image" Target="../media/image5370.png"/><Relationship Id="rId105" Type="http://schemas.openxmlformats.org/officeDocument/2006/relationships/customXml" Target="../ink/ink834.xml"/><Relationship Id="rId8" Type="http://schemas.openxmlformats.org/officeDocument/2006/relationships/customXml" Target="../ink/ink785.xml"/><Relationship Id="rId51" Type="http://schemas.openxmlformats.org/officeDocument/2006/relationships/image" Target="../media/image5140.png"/><Relationship Id="rId72" Type="http://schemas.openxmlformats.org/officeDocument/2006/relationships/customXml" Target="../ink/ink817.xml"/><Relationship Id="rId80" Type="http://schemas.openxmlformats.org/officeDocument/2006/relationships/customXml" Target="../ink/ink821.xml"/><Relationship Id="rId85" Type="http://schemas.openxmlformats.org/officeDocument/2006/relationships/image" Target="../media/image5310.png"/><Relationship Id="rId93" Type="http://schemas.openxmlformats.org/officeDocument/2006/relationships/customXml" Target="../ink/ink828.xml"/><Relationship Id="rId98" Type="http://schemas.openxmlformats.org/officeDocument/2006/relationships/image" Target="../media/image5360.png"/><Relationship Id="rId3" Type="http://schemas.openxmlformats.org/officeDocument/2006/relationships/image" Target="../media/image4910.png"/><Relationship Id="rId12" Type="http://schemas.openxmlformats.org/officeDocument/2006/relationships/customXml" Target="../ink/ink787.xml"/><Relationship Id="rId17" Type="http://schemas.openxmlformats.org/officeDocument/2006/relationships/image" Target="../media/image4980.png"/><Relationship Id="rId25" Type="http://schemas.openxmlformats.org/officeDocument/2006/relationships/image" Target="../media/image5020.png"/><Relationship Id="rId33" Type="http://schemas.openxmlformats.org/officeDocument/2006/relationships/image" Target="../media/image5060.png"/><Relationship Id="rId38" Type="http://schemas.openxmlformats.org/officeDocument/2006/relationships/customXml" Target="../ink/ink800.xml"/><Relationship Id="rId46" Type="http://schemas.openxmlformats.org/officeDocument/2006/relationships/customXml" Target="../ink/ink804.xml"/><Relationship Id="rId59" Type="http://schemas.openxmlformats.org/officeDocument/2006/relationships/image" Target="../media/image5180.png"/><Relationship Id="rId67" Type="http://schemas.openxmlformats.org/officeDocument/2006/relationships/image" Target="../media/image5220.png"/><Relationship Id="rId103" Type="http://schemas.openxmlformats.org/officeDocument/2006/relationships/customXml" Target="../ink/ink833.xml"/><Relationship Id="rId108" Type="http://schemas.openxmlformats.org/officeDocument/2006/relationships/image" Target="../media/image5410.png"/><Relationship Id="rId20" Type="http://schemas.openxmlformats.org/officeDocument/2006/relationships/customXml" Target="../ink/ink791.xml"/><Relationship Id="rId41" Type="http://schemas.openxmlformats.org/officeDocument/2006/relationships/image" Target="../media/image374.png"/><Relationship Id="rId54" Type="http://schemas.openxmlformats.org/officeDocument/2006/relationships/customXml" Target="../ink/ink808.xml"/><Relationship Id="rId62" Type="http://schemas.openxmlformats.org/officeDocument/2006/relationships/customXml" Target="../ink/ink812.xml"/><Relationship Id="rId70" Type="http://schemas.openxmlformats.org/officeDocument/2006/relationships/customXml" Target="../ink/ink816.xml"/><Relationship Id="rId75" Type="http://schemas.openxmlformats.org/officeDocument/2006/relationships/image" Target="../media/image5260.png"/><Relationship Id="rId83" Type="http://schemas.openxmlformats.org/officeDocument/2006/relationships/image" Target="../media/image5300.png"/><Relationship Id="rId88" Type="http://schemas.openxmlformats.org/officeDocument/2006/relationships/customXml" Target="../ink/ink825.xml"/><Relationship Id="rId91" Type="http://schemas.openxmlformats.org/officeDocument/2006/relationships/customXml" Target="../ink/ink827.xml"/><Relationship Id="rId96" Type="http://schemas.openxmlformats.org/officeDocument/2006/relationships/image" Target="../media/image535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84.xml"/><Relationship Id="rId15" Type="http://schemas.openxmlformats.org/officeDocument/2006/relationships/image" Target="../media/image4970.png"/><Relationship Id="rId23" Type="http://schemas.openxmlformats.org/officeDocument/2006/relationships/image" Target="../media/image5010.png"/><Relationship Id="rId28" Type="http://schemas.openxmlformats.org/officeDocument/2006/relationships/customXml" Target="../ink/ink795.xml"/><Relationship Id="rId36" Type="http://schemas.openxmlformats.org/officeDocument/2006/relationships/customXml" Target="../ink/ink799.xml"/><Relationship Id="rId49" Type="http://schemas.openxmlformats.org/officeDocument/2006/relationships/image" Target="../media/image5130.png"/><Relationship Id="rId57" Type="http://schemas.openxmlformats.org/officeDocument/2006/relationships/image" Target="../media/image5170.png"/><Relationship Id="rId106" Type="http://schemas.openxmlformats.org/officeDocument/2006/relationships/image" Target="../media/image5400.png"/><Relationship Id="rId10" Type="http://schemas.openxmlformats.org/officeDocument/2006/relationships/customXml" Target="../ink/ink786.xml"/><Relationship Id="rId31" Type="http://schemas.openxmlformats.org/officeDocument/2006/relationships/image" Target="../media/image5050.png"/><Relationship Id="rId44" Type="http://schemas.openxmlformats.org/officeDocument/2006/relationships/customXml" Target="../ink/ink803.xml"/><Relationship Id="rId52" Type="http://schemas.openxmlformats.org/officeDocument/2006/relationships/customXml" Target="../ink/ink807.xml"/><Relationship Id="rId60" Type="http://schemas.openxmlformats.org/officeDocument/2006/relationships/customXml" Target="../ink/ink811.xml"/><Relationship Id="rId65" Type="http://schemas.openxmlformats.org/officeDocument/2006/relationships/image" Target="../media/image5210.png"/><Relationship Id="rId73" Type="http://schemas.openxmlformats.org/officeDocument/2006/relationships/image" Target="../media/image5250.png"/><Relationship Id="rId78" Type="http://schemas.openxmlformats.org/officeDocument/2006/relationships/customXml" Target="../ink/ink820.xml"/><Relationship Id="rId81" Type="http://schemas.openxmlformats.org/officeDocument/2006/relationships/image" Target="../media/image5290.png"/><Relationship Id="rId86" Type="http://schemas.openxmlformats.org/officeDocument/2006/relationships/customXml" Target="../ink/ink824.xml"/><Relationship Id="rId94" Type="http://schemas.openxmlformats.org/officeDocument/2006/relationships/image" Target="../media/image5340.png"/><Relationship Id="rId99" Type="http://schemas.openxmlformats.org/officeDocument/2006/relationships/customXml" Target="../ink/ink831.xml"/><Relationship Id="rId101" Type="http://schemas.openxmlformats.org/officeDocument/2006/relationships/customXml" Target="../ink/ink832.xml"/><Relationship Id="rId4" Type="http://schemas.openxmlformats.org/officeDocument/2006/relationships/customXml" Target="../ink/ink783.xml"/><Relationship Id="rId9" Type="http://schemas.openxmlformats.org/officeDocument/2006/relationships/image" Target="../media/image4940.png"/><Relationship Id="rId13" Type="http://schemas.openxmlformats.org/officeDocument/2006/relationships/image" Target="../media/image4960.png"/><Relationship Id="rId18" Type="http://schemas.openxmlformats.org/officeDocument/2006/relationships/customXml" Target="../ink/ink790.xml"/><Relationship Id="rId39" Type="http://schemas.openxmlformats.org/officeDocument/2006/relationships/image" Target="../media/image5090.png"/><Relationship Id="rId109" Type="http://schemas.openxmlformats.org/officeDocument/2006/relationships/customXml" Target="../ink/ink836.xml"/><Relationship Id="rId34" Type="http://schemas.openxmlformats.org/officeDocument/2006/relationships/customXml" Target="../ink/ink798.xml"/><Relationship Id="rId50" Type="http://schemas.openxmlformats.org/officeDocument/2006/relationships/customXml" Target="../ink/ink806.xml"/><Relationship Id="rId55" Type="http://schemas.openxmlformats.org/officeDocument/2006/relationships/image" Target="../media/image5160.png"/><Relationship Id="rId76" Type="http://schemas.openxmlformats.org/officeDocument/2006/relationships/customXml" Target="../ink/ink819.xml"/><Relationship Id="rId97" Type="http://schemas.openxmlformats.org/officeDocument/2006/relationships/customXml" Target="../ink/ink830.xml"/><Relationship Id="rId104" Type="http://schemas.openxmlformats.org/officeDocument/2006/relationships/image" Target="../media/image5390.png"/><Relationship Id="rId7" Type="http://schemas.openxmlformats.org/officeDocument/2006/relationships/image" Target="../media/image4930.png"/><Relationship Id="rId71" Type="http://schemas.openxmlformats.org/officeDocument/2006/relationships/image" Target="../media/image5240.png"/><Relationship Id="rId92" Type="http://schemas.openxmlformats.org/officeDocument/2006/relationships/image" Target="../media/image5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D73-AF03-4321-ACF7-938754F0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Hardware EBL Pattern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29972-68C6-4856-94D8-F236D5F8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2D977-DF70-4C13-8964-6912A8C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92BD-D732-4EDA-85D4-BA64B7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1</a:t>
            </a:fld>
            <a:endParaRPr lang="en-IN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E04DE1-DBB8-4B79-A241-C561BC11FDA4}"/>
              </a:ext>
            </a:extLst>
          </p:cNvPr>
          <p:cNvGrpSpPr/>
          <p:nvPr/>
        </p:nvGrpSpPr>
        <p:grpSpPr>
          <a:xfrm>
            <a:off x="569146" y="581234"/>
            <a:ext cx="3459960" cy="2524680"/>
            <a:chOff x="569146" y="581234"/>
            <a:chExt cx="3459960" cy="25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E8A10C-4E6C-4E6F-A770-22EDB794BADC}"/>
                    </a:ext>
                  </a:extLst>
                </p14:cNvPr>
                <p14:cNvContentPartPr/>
                <p14:nvPr/>
              </p14:nvContentPartPr>
              <p14:xfrm>
                <a:off x="725386" y="827474"/>
                <a:ext cx="59400" cy="1600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E8A10C-4E6C-4E6F-A770-22EDB794BA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746" y="809834"/>
                  <a:ext cx="95040" cy="16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2D8364-70F0-4DA5-ACC4-D3724C180496}"/>
                    </a:ext>
                  </a:extLst>
                </p14:cNvPr>
                <p14:cNvContentPartPr/>
                <p14:nvPr/>
              </p14:nvContentPartPr>
              <p14:xfrm>
                <a:off x="569146" y="762314"/>
                <a:ext cx="869760" cy="168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2D8364-70F0-4DA5-ACC4-D3724C1804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146" y="744674"/>
                  <a:ext cx="905400" cy="17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27EAF2-D817-43D0-A03F-CE75319EF101}"/>
                    </a:ext>
                  </a:extLst>
                </p14:cNvPr>
                <p14:cNvContentPartPr/>
                <p14:nvPr/>
              </p14:nvContentPartPr>
              <p14:xfrm>
                <a:off x="796666" y="1481594"/>
                <a:ext cx="115560" cy="216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27EAF2-D817-43D0-A03F-CE75319EF1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026" y="1463594"/>
                  <a:ext cx="15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B37164-1083-4C51-94D3-EE0164A3EA3F}"/>
                    </a:ext>
                  </a:extLst>
                </p14:cNvPr>
                <p14:cNvContentPartPr/>
                <p14:nvPr/>
              </p14:nvContentPartPr>
              <p14:xfrm>
                <a:off x="1050826" y="1427954"/>
                <a:ext cx="85680" cy="2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B37164-1083-4C51-94D3-EE0164A3EA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2826" y="1409954"/>
                  <a:ext cx="121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7E1FAF-680A-41B1-BDA8-C11837E0C125}"/>
                    </a:ext>
                  </a:extLst>
                </p14:cNvPr>
                <p14:cNvContentPartPr/>
                <p14:nvPr/>
              </p14:nvContentPartPr>
              <p14:xfrm>
                <a:off x="967666" y="1454234"/>
                <a:ext cx="183600" cy="18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7E1FAF-680A-41B1-BDA8-C11837E0C1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026" y="1436594"/>
                  <a:ext cx="21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99C7AF-5719-4C13-98DE-0DBD7C895203}"/>
                    </a:ext>
                  </a:extLst>
                </p14:cNvPr>
                <p14:cNvContentPartPr/>
                <p14:nvPr/>
              </p14:nvContentPartPr>
              <p14:xfrm>
                <a:off x="1133626" y="1400594"/>
                <a:ext cx="42480" cy="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99C7AF-5719-4C13-98DE-0DBD7C8952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5986" y="1382954"/>
                  <a:ext cx="78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AC0E01-93E4-4D0E-9C55-345440B67CF9}"/>
                    </a:ext>
                  </a:extLst>
                </p14:cNvPr>
                <p14:cNvContentPartPr/>
                <p14:nvPr/>
              </p14:nvContentPartPr>
              <p14:xfrm>
                <a:off x="834466" y="2571674"/>
                <a:ext cx="9360" cy="13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AC0E01-93E4-4D0E-9C55-345440B67C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466" y="2554034"/>
                  <a:ext cx="45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5779E79-9E03-4F8D-97AA-7BF3C47D3A2B}"/>
                    </a:ext>
                  </a:extLst>
                </p14:cNvPr>
                <p14:cNvContentPartPr/>
                <p14:nvPr/>
              </p14:nvContentPartPr>
              <p14:xfrm>
                <a:off x="713866" y="2548634"/>
                <a:ext cx="181800" cy="35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5779E79-9E03-4F8D-97AA-7BF3C47D3A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226" y="2530994"/>
                  <a:ext cx="217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92D355-A36F-4757-9DDE-8E5DB8408CCA}"/>
                    </a:ext>
                  </a:extLst>
                </p14:cNvPr>
                <p14:cNvContentPartPr/>
                <p14:nvPr/>
              </p14:nvContentPartPr>
              <p14:xfrm>
                <a:off x="759586" y="2696594"/>
                <a:ext cx="101520" cy="55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92D355-A36F-4757-9DDE-8E5DB8408C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946" y="2678954"/>
                  <a:ext cx="13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02F6DB-3778-4B27-B195-2E4FBB862427}"/>
                    </a:ext>
                  </a:extLst>
                </p14:cNvPr>
                <p14:cNvContentPartPr/>
                <p14:nvPr/>
              </p14:nvContentPartPr>
              <p14:xfrm>
                <a:off x="966946" y="2464754"/>
                <a:ext cx="11160" cy="263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02F6DB-3778-4B27-B195-2E4FBB8624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8946" y="2447114"/>
                  <a:ext cx="46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0583CF-D20E-4DA5-AD3D-83EA994E3ABE}"/>
                    </a:ext>
                  </a:extLst>
                </p14:cNvPr>
                <p14:cNvContentPartPr/>
                <p14:nvPr/>
              </p14:nvContentPartPr>
              <p14:xfrm>
                <a:off x="1108426" y="2449634"/>
                <a:ext cx="12600" cy="280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0583CF-D20E-4DA5-AD3D-83EA994E3A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0786" y="2431634"/>
                  <a:ext cx="48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6D5285-93BE-4DA5-A116-ACEC23510521}"/>
                    </a:ext>
                  </a:extLst>
                </p14:cNvPr>
                <p14:cNvContentPartPr/>
                <p14:nvPr/>
              </p14:nvContentPartPr>
              <p14:xfrm>
                <a:off x="1088626" y="2463674"/>
                <a:ext cx="103680" cy="9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6D5285-93BE-4DA5-A116-ACEC23510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0626" y="2446034"/>
                  <a:ext cx="139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37A215-BAD9-4750-A2F5-B75C33223609}"/>
                    </a:ext>
                  </a:extLst>
                </p14:cNvPr>
                <p14:cNvContentPartPr/>
                <p14:nvPr/>
              </p14:nvContentPartPr>
              <p14:xfrm>
                <a:off x="1899706" y="703274"/>
                <a:ext cx="208080" cy="162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37A215-BAD9-4750-A2F5-B75C332236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2066" y="685274"/>
                  <a:ext cx="243720" cy="16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82DDCF-A232-4B75-9987-5E3257D98890}"/>
                    </a:ext>
                  </a:extLst>
                </p14:cNvPr>
                <p14:cNvContentPartPr/>
                <p14:nvPr/>
              </p14:nvContentPartPr>
              <p14:xfrm>
                <a:off x="1793866" y="638474"/>
                <a:ext cx="919080" cy="1796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82DDCF-A232-4B75-9987-5E3257D988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5866" y="620474"/>
                  <a:ext cx="954720" cy="18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6E0838-1601-4DE8-9B80-BB531A040597}"/>
                    </a:ext>
                  </a:extLst>
                </p14:cNvPr>
                <p14:cNvContentPartPr/>
                <p14:nvPr/>
              </p14:nvContentPartPr>
              <p14:xfrm>
                <a:off x="2237386" y="1521194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6E0838-1601-4DE8-9B80-BB531A0405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9386" y="15035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05EA4E-3A94-47CF-9E45-AFFCD9E68635}"/>
                    </a:ext>
                  </a:extLst>
                </p14:cNvPr>
                <p14:cNvContentPartPr/>
                <p14:nvPr/>
              </p14:nvContentPartPr>
              <p14:xfrm>
                <a:off x="2112826" y="1488074"/>
                <a:ext cx="141480" cy="25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05EA4E-3A94-47CF-9E45-AFFCD9E686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94826" y="1470074"/>
                  <a:ext cx="177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804DDE-ABB4-4ECD-B6B3-653C6310C17E}"/>
                    </a:ext>
                  </a:extLst>
                </p14:cNvPr>
                <p14:cNvContentPartPr/>
                <p14:nvPr/>
              </p14:nvContentPartPr>
              <p14:xfrm>
                <a:off x="2313346" y="1427954"/>
                <a:ext cx="84600" cy="43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804DDE-ABB4-4ECD-B6B3-653C6310C1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5346" y="1409954"/>
                  <a:ext cx="120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410961-C7DC-43C1-A371-C5F36852B7CC}"/>
                    </a:ext>
                  </a:extLst>
                </p14:cNvPr>
                <p14:cNvContentPartPr/>
                <p14:nvPr/>
              </p14:nvContentPartPr>
              <p14:xfrm>
                <a:off x="2277706" y="1470074"/>
                <a:ext cx="166680" cy="187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410961-C7DC-43C1-A371-C5F36852B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9706" y="1452074"/>
                  <a:ext cx="202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142551-5E01-4C43-83A7-FE9332F72834}"/>
                    </a:ext>
                  </a:extLst>
                </p14:cNvPr>
                <p14:cNvContentPartPr/>
                <p14:nvPr/>
              </p14:nvContentPartPr>
              <p14:xfrm>
                <a:off x="2419906" y="1405994"/>
                <a:ext cx="39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142551-5E01-4C43-83A7-FE9332F728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266" y="1387994"/>
                  <a:ext cx="75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863686-4C6D-4F81-887B-4B6D5FD69352}"/>
                    </a:ext>
                  </a:extLst>
                </p14:cNvPr>
                <p14:cNvContentPartPr/>
                <p14:nvPr/>
              </p14:nvContentPartPr>
              <p14:xfrm>
                <a:off x="1887106" y="2608754"/>
                <a:ext cx="1872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863686-4C6D-4F81-887B-4B6D5FD693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69106" y="2590754"/>
                  <a:ext cx="54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80EDB4-264E-4CD1-9EBF-B6A16D277443}"/>
                    </a:ext>
                  </a:extLst>
                </p14:cNvPr>
                <p14:cNvContentPartPr/>
                <p14:nvPr/>
              </p14:nvContentPartPr>
              <p14:xfrm>
                <a:off x="1880266" y="2574194"/>
                <a:ext cx="160560" cy="13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80EDB4-264E-4CD1-9EBF-B6A16D2774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2266" y="2556194"/>
                  <a:ext cx="196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E58484-74D4-4D7A-96E0-EB3438B6682F}"/>
                    </a:ext>
                  </a:extLst>
                </p14:cNvPr>
                <p14:cNvContentPartPr/>
                <p14:nvPr/>
              </p14:nvContentPartPr>
              <p14:xfrm>
                <a:off x="2167906" y="2617754"/>
                <a:ext cx="2520" cy="3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E58484-74D4-4D7A-96E0-EB3438B668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9906" y="2600114"/>
                  <a:ext cx="38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18E389-70C4-4760-8A82-8D89A1C5AF9B}"/>
                    </a:ext>
                  </a:extLst>
                </p14:cNvPr>
                <p14:cNvContentPartPr/>
                <p14:nvPr/>
              </p14:nvContentPartPr>
              <p14:xfrm>
                <a:off x="2239186" y="2480594"/>
                <a:ext cx="131040" cy="17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18E389-70C4-4760-8A82-8D89A1C5AF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21186" y="2462954"/>
                  <a:ext cx="166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8721B5-574D-4D02-AF23-C28F9BE53D8A}"/>
                    </a:ext>
                  </a:extLst>
                </p14:cNvPr>
                <p14:cNvContentPartPr/>
                <p14:nvPr/>
              </p14:nvContentPartPr>
              <p14:xfrm>
                <a:off x="2411626" y="2440634"/>
                <a:ext cx="441000" cy="198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8721B5-574D-4D02-AF23-C28F9BE53D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3626" y="2422994"/>
                  <a:ext cx="476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8DAD63-360F-4A44-AE06-62320F0DD3CD}"/>
                    </a:ext>
                  </a:extLst>
                </p14:cNvPr>
                <p14:cNvContentPartPr/>
                <p14:nvPr/>
              </p14:nvContentPartPr>
              <p14:xfrm>
                <a:off x="1910146" y="2824754"/>
                <a:ext cx="151200" cy="13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8DAD63-360F-4A44-AE06-62320F0DD3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2506" y="2806754"/>
                  <a:ext cx="186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73B112-73DB-492C-AC28-50DCC5BD8A66}"/>
                    </a:ext>
                  </a:extLst>
                </p14:cNvPr>
                <p14:cNvContentPartPr/>
                <p14:nvPr/>
              </p14:nvContentPartPr>
              <p14:xfrm>
                <a:off x="2167906" y="2694794"/>
                <a:ext cx="627120" cy="41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73B112-73DB-492C-AC28-50DCC5BD8A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49906" y="2677154"/>
                  <a:ext cx="662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F469CA-DA09-4CD7-A96C-FB78B61E84F4}"/>
                    </a:ext>
                  </a:extLst>
                </p14:cNvPr>
                <p14:cNvContentPartPr/>
                <p14:nvPr/>
              </p14:nvContentPartPr>
              <p14:xfrm>
                <a:off x="3351586" y="652874"/>
                <a:ext cx="124920" cy="1785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F469CA-DA09-4CD7-A96C-FB78B61E84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3946" y="635234"/>
                  <a:ext cx="160560" cy="18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B99D47-A0FC-4A0B-9313-0265210B681B}"/>
                    </a:ext>
                  </a:extLst>
                </p14:cNvPr>
                <p14:cNvContentPartPr/>
                <p14:nvPr/>
              </p14:nvContentPartPr>
              <p14:xfrm>
                <a:off x="3281386" y="581234"/>
                <a:ext cx="747720" cy="1930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B99D47-A0FC-4A0B-9313-0265210B68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746" y="563234"/>
                  <a:ext cx="783360" cy="19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C03A5E-9FD5-4D1E-9116-1E9812854937}"/>
                    </a:ext>
                  </a:extLst>
                </p14:cNvPr>
                <p14:cNvContentPartPr/>
                <p14:nvPr/>
              </p14:nvContentPartPr>
              <p14:xfrm>
                <a:off x="3476506" y="1489154"/>
                <a:ext cx="185400" cy="22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C03A5E-9FD5-4D1E-9116-1E98128549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8866" y="1471514"/>
                  <a:ext cx="221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529801-FFC7-42EF-9488-C9F8D096B1ED}"/>
                    </a:ext>
                  </a:extLst>
                </p14:cNvPr>
                <p14:cNvContentPartPr/>
                <p14:nvPr/>
              </p14:nvContentPartPr>
              <p14:xfrm>
                <a:off x="3687106" y="1461074"/>
                <a:ext cx="74160" cy="227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529801-FFC7-42EF-9488-C9F8D096B1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9106" y="1443074"/>
                  <a:ext cx="109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7F043E-CD3B-494C-B960-ACD061C67E29}"/>
                    </a:ext>
                  </a:extLst>
                </p14:cNvPr>
                <p14:cNvContentPartPr/>
                <p14:nvPr/>
              </p14:nvContentPartPr>
              <p14:xfrm>
                <a:off x="3372826" y="2620274"/>
                <a:ext cx="97560" cy="130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7F043E-CD3B-494C-B960-ACD061C67E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54826" y="2602634"/>
                  <a:ext cx="133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8FE5A3-6084-40C1-854D-D8FF1A060031}"/>
                    </a:ext>
                  </a:extLst>
                </p14:cNvPr>
                <p14:cNvContentPartPr/>
                <p14:nvPr/>
              </p14:nvContentPartPr>
              <p14:xfrm>
                <a:off x="3567586" y="2545034"/>
                <a:ext cx="15480" cy="371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8FE5A3-6084-40C1-854D-D8FF1A0600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49586" y="2527394"/>
                  <a:ext cx="51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590A3D3-B288-4C65-990B-D808C4B33FAA}"/>
                    </a:ext>
                  </a:extLst>
                </p14:cNvPr>
                <p14:cNvContentPartPr/>
                <p14:nvPr/>
              </p14:nvContentPartPr>
              <p14:xfrm>
                <a:off x="3776746" y="2596874"/>
                <a:ext cx="26640" cy="222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590A3D3-B288-4C65-990B-D808C4B33F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58746" y="2578874"/>
                  <a:ext cx="62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8E348B-DE1A-4FAF-A9A2-B1F135090DC0}"/>
                    </a:ext>
                  </a:extLst>
                </p14:cNvPr>
                <p14:cNvContentPartPr/>
                <p14:nvPr/>
              </p14:nvContentPartPr>
              <p14:xfrm>
                <a:off x="3770986" y="2556194"/>
                <a:ext cx="111600" cy="11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8E348B-DE1A-4FAF-A9A2-B1F135090D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52986" y="2538554"/>
                  <a:ext cx="147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DBFCA1-9F6F-42EB-8926-EC3EE4585163}"/>
                    </a:ext>
                  </a:extLst>
                </p14:cNvPr>
                <p14:cNvContentPartPr/>
                <p14:nvPr/>
              </p14:nvContentPartPr>
              <p14:xfrm>
                <a:off x="1266826" y="1195394"/>
                <a:ext cx="628200" cy="27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DBFCA1-9F6F-42EB-8926-EC3EE45851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49186" y="1177394"/>
                  <a:ext cx="663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7FC8A5-ABBC-47D4-9782-283C1159FEB8}"/>
                    </a:ext>
                  </a:extLst>
                </p14:cNvPr>
                <p14:cNvContentPartPr/>
                <p14:nvPr/>
              </p14:nvContentPartPr>
              <p14:xfrm>
                <a:off x="1369066" y="1521554"/>
                <a:ext cx="488160" cy="19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7FC8A5-ABBC-47D4-9782-283C1159FE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51426" y="1503914"/>
                  <a:ext cx="523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0CE704-AA93-49DA-81C0-49119A733A8F}"/>
                    </a:ext>
                  </a:extLst>
                </p14:cNvPr>
                <p14:cNvContentPartPr/>
                <p14:nvPr/>
              </p14:nvContentPartPr>
              <p14:xfrm>
                <a:off x="1311466" y="1753034"/>
                <a:ext cx="603000" cy="164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0CE704-AA93-49DA-81C0-49119A733A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93466" y="1735394"/>
                  <a:ext cx="638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625895-C244-4037-A4CC-2B7971C7D65C}"/>
                    </a:ext>
                  </a:extLst>
                </p14:cNvPr>
                <p14:cNvContentPartPr/>
                <p14:nvPr/>
              </p14:nvContentPartPr>
              <p14:xfrm>
                <a:off x="2595586" y="1083074"/>
                <a:ext cx="608400" cy="258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625895-C244-4037-A4CC-2B7971C7D6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7946" y="1065434"/>
                  <a:ext cx="644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FA6BEF-50CD-4F85-9DD9-CE659A4EEA2B}"/>
                    </a:ext>
                  </a:extLst>
                </p14:cNvPr>
                <p14:cNvContentPartPr/>
                <p14:nvPr/>
              </p14:nvContentPartPr>
              <p14:xfrm>
                <a:off x="2598106" y="1600754"/>
                <a:ext cx="433800" cy="82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FA6BEF-50CD-4F85-9DD9-CE659A4EEA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80106" y="1582754"/>
                  <a:ext cx="469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2EEC55-D891-4479-8271-CDA930DE6C85}"/>
                    </a:ext>
                  </a:extLst>
                </p14:cNvPr>
                <p14:cNvContentPartPr/>
                <p14:nvPr/>
              </p14:nvContentPartPr>
              <p14:xfrm>
                <a:off x="2604946" y="1867154"/>
                <a:ext cx="738000" cy="139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2EEC55-D891-4479-8271-CDA930DE6C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87306" y="1849514"/>
                  <a:ext cx="7736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22B4C78-2564-448A-B7E9-F75209CAF462}"/>
              </a:ext>
            </a:extLst>
          </p:cNvPr>
          <p:cNvGrpSpPr/>
          <p:nvPr/>
        </p:nvGrpSpPr>
        <p:grpSpPr>
          <a:xfrm>
            <a:off x="4462186" y="735674"/>
            <a:ext cx="3627000" cy="1323360"/>
            <a:chOff x="4462186" y="735674"/>
            <a:chExt cx="3627000" cy="13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C07CEE-41B9-4BBF-ADE6-05397A0F18E0}"/>
                    </a:ext>
                  </a:extLst>
                </p14:cNvPr>
                <p14:cNvContentPartPr/>
                <p14:nvPr/>
              </p14:nvContentPartPr>
              <p14:xfrm>
                <a:off x="7650346" y="786434"/>
                <a:ext cx="29160" cy="219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C07CEE-41B9-4BBF-ADE6-05397A0F18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32346" y="768434"/>
                  <a:ext cx="64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705960-2379-475A-8EB0-D5DD6A286FE5}"/>
                    </a:ext>
                  </a:extLst>
                </p14:cNvPr>
                <p14:cNvContentPartPr/>
                <p14:nvPr/>
              </p14:nvContentPartPr>
              <p14:xfrm>
                <a:off x="7556386" y="847994"/>
                <a:ext cx="320400" cy="156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705960-2379-475A-8EB0-D5DD6A286F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38746" y="830354"/>
                  <a:ext cx="356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FA0676-6D89-4296-BB98-0D299CEF2E6D}"/>
                    </a:ext>
                  </a:extLst>
                </p14:cNvPr>
                <p14:cNvContentPartPr/>
                <p14:nvPr/>
              </p14:nvContentPartPr>
              <p14:xfrm>
                <a:off x="4636066" y="1031234"/>
                <a:ext cx="26640" cy="328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FA0676-6D89-4296-BB98-0D299CEF2E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18066" y="1013594"/>
                  <a:ext cx="62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804BF-7903-4FDA-B21E-7DCA8785E54A}"/>
                    </a:ext>
                  </a:extLst>
                </p14:cNvPr>
                <p14:cNvContentPartPr/>
                <p14:nvPr/>
              </p14:nvContentPartPr>
              <p14:xfrm>
                <a:off x="4766026" y="1011074"/>
                <a:ext cx="20160" cy="291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804BF-7903-4FDA-B21E-7DCA8785E5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48386" y="993434"/>
                  <a:ext cx="55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7F637F-42B8-4A81-8BCE-04BEB50066C2}"/>
                    </a:ext>
                  </a:extLst>
                </p14:cNvPr>
                <p14:cNvContentPartPr/>
                <p14:nvPr/>
              </p14:nvContentPartPr>
              <p14:xfrm>
                <a:off x="4500346" y="1089554"/>
                <a:ext cx="349560" cy="55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7F637F-42B8-4A81-8BCE-04BEB50066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82706" y="1071554"/>
                  <a:ext cx="385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5CEFB6-3265-4639-826F-FAA0CBEFDA58}"/>
                    </a:ext>
                  </a:extLst>
                </p14:cNvPr>
                <p14:cNvContentPartPr/>
                <p14:nvPr/>
              </p14:nvContentPartPr>
              <p14:xfrm>
                <a:off x="4493146" y="1184594"/>
                <a:ext cx="485640" cy="90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5CEFB6-3265-4639-826F-FAA0CBEFDA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75506" y="1166954"/>
                  <a:ext cx="521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13D5E1C-8758-4F74-9E99-C708836CAD4A}"/>
                    </a:ext>
                  </a:extLst>
                </p14:cNvPr>
                <p14:cNvContentPartPr/>
                <p14:nvPr/>
              </p14:nvContentPartPr>
              <p14:xfrm>
                <a:off x="5156986" y="983354"/>
                <a:ext cx="24048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13D5E1C-8758-4F74-9E99-C708836CAD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39346" y="965354"/>
                  <a:ext cx="276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622749-DB9D-4419-8A4C-F0D739491016}"/>
                    </a:ext>
                  </a:extLst>
                </p14:cNvPr>
                <p14:cNvContentPartPr/>
                <p14:nvPr/>
              </p14:nvContentPartPr>
              <p14:xfrm>
                <a:off x="5410426" y="1093154"/>
                <a:ext cx="8208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622749-DB9D-4419-8A4C-F0D7394910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2786" y="1075514"/>
                  <a:ext cx="117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0667C74-F88A-4538-B13A-67BC3984C013}"/>
                    </a:ext>
                  </a:extLst>
                </p14:cNvPr>
                <p14:cNvContentPartPr/>
                <p14:nvPr/>
              </p14:nvContentPartPr>
              <p14:xfrm>
                <a:off x="5540746" y="1072994"/>
                <a:ext cx="202320" cy="150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0667C74-F88A-4538-B13A-67BC3984C0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22746" y="1055354"/>
                  <a:ext cx="237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516EA9-58B0-4C72-A63A-E9526A2EB0FE}"/>
                    </a:ext>
                  </a:extLst>
                </p14:cNvPr>
                <p14:cNvContentPartPr/>
                <p14:nvPr/>
              </p14:nvContentPartPr>
              <p14:xfrm>
                <a:off x="5887066" y="955634"/>
                <a:ext cx="10440" cy="213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516EA9-58B0-4C72-A63A-E9526A2EB0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69066" y="937634"/>
                  <a:ext cx="46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B037D36-57E6-45F6-B98E-FF86377A1B04}"/>
                    </a:ext>
                  </a:extLst>
                </p14:cNvPr>
                <p14:cNvContentPartPr/>
                <p14:nvPr/>
              </p14:nvContentPartPr>
              <p14:xfrm>
                <a:off x="5777986" y="1079114"/>
                <a:ext cx="135360" cy="2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B037D36-57E6-45F6-B98E-FF86377A1B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0346" y="1061114"/>
                  <a:ext cx="171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BF7EFE2-2AA2-4B86-B9A4-48E88078E2A9}"/>
                    </a:ext>
                  </a:extLst>
                </p14:cNvPr>
                <p14:cNvContentPartPr/>
                <p14:nvPr/>
              </p14:nvContentPartPr>
              <p14:xfrm>
                <a:off x="6010546" y="1016834"/>
                <a:ext cx="138240" cy="166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BF7EFE2-2AA2-4B86-B9A4-48E88078E2A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92906" y="998834"/>
                  <a:ext cx="17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92E548-8175-470B-9A09-70DB4150C6EE}"/>
                    </a:ext>
                  </a:extLst>
                </p14:cNvPr>
                <p14:cNvContentPartPr/>
                <p14:nvPr/>
              </p14:nvContentPartPr>
              <p14:xfrm>
                <a:off x="6263626" y="902714"/>
                <a:ext cx="195840" cy="258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92E548-8175-470B-9A09-70DB4150C6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45626" y="885074"/>
                  <a:ext cx="231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D422B9-70D4-4461-AAF2-398FB7B37A09}"/>
                    </a:ext>
                  </a:extLst>
                </p14:cNvPr>
                <p14:cNvContentPartPr/>
                <p14:nvPr/>
              </p14:nvContentPartPr>
              <p14:xfrm>
                <a:off x="6353986" y="1007834"/>
                <a:ext cx="169200" cy="3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D422B9-70D4-4461-AAF2-398FB7B37A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5986" y="989834"/>
                  <a:ext cx="204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E08CB3-DED0-4769-ADF8-274007147912}"/>
                    </a:ext>
                  </a:extLst>
                </p14:cNvPr>
                <p14:cNvContentPartPr/>
                <p14:nvPr/>
              </p14:nvContentPartPr>
              <p14:xfrm>
                <a:off x="6722266" y="952394"/>
                <a:ext cx="18000" cy="319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E08CB3-DED0-4769-ADF8-274007147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04266" y="934754"/>
                  <a:ext cx="5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1C82D35-C5DA-47EB-8922-1B8550C4E685}"/>
                    </a:ext>
                  </a:extLst>
                </p14:cNvPr>
                <p14:cNvContentPartPr/>
                <p14:nvPr/>
              </p14:nvContentPartPr>
              <p14:xfrm>
                <a:off x="6678706" y="927194"/>
                <a:ext cx="104400" cy="147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1C82D35-C5DA-47EB-8922-1B8550C4E6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0706" y="909554"/>
                  <a:ext cx="140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5FAC3A-4030-4136-B13D-D05D8409E1D9}"/>
                    </a:ext>
                  </a:extLst>
                </p14:cNvPr>
                <p14:cNvContentPartPr/>
                <p14:nvPr/>
              </p14:nvContentPartPr>
              <p14:xfrm>
                <a:off x="6832066" y="926474"/>
                <a:ext cx="125640" cy="16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5FAC3A-4030-4136-B13D-D05D8409E1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14066" y="908474"/>
                  <a:ext cx="161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370AE23-5C42-469C-BE0A-CE7328E254C5}"/>
                    </a:ext>
                  </a:extLst>
                </p14:cNvPr>
                <p14:cNvContentPartPr/>
                <p14:nvPr/>
              </p14:nvContentPartPr>
              <p14:xfrm>
                <a:off x="7008826" y="735674"/>
                <a:ext cx="172080" cy="321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370AE23-5C42-469C-BE0A-CE7328E254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90826" y="717674"/>
                  <a:ext cx="207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53B2E8-256A-4082-BBC7-E0CD40500A65}"/>
                    </a:ext>
                  </a:extLst>
                </p14:cNvPr>
                <p14:cNvContentPartPr/>
                <p14:nvPr/>
              </p14:nvContentPartPr>
              <p14:xfrm>
                <a:off x="5096866" y="1471874"/>
                <a:ext cx="306000" cy="343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53B2E8-256A-4082-BBC7-E0CD40500A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78866" y="1454234"/>
                  <a:ext cx="341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6034AF-833F-4836-91DB-2323971B885D}"/>
                    </a:ext>
                  </a:extLst>
                </p14:cNvPr>
                <p14:cNvContentPartPr/>
                <p14:nvPr/>
              </p14:nvContentPartPr>
              <p14:xfrm>
                <a:off x="5421586" y="1474034"/>
                <a:ext cx="120600" cy="13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6034AF-833F-4836-91DB-2323971B88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03586" y="1456394"/>
                  <a:ext cx="156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4B7051-4914-4A32-8398-F0F8127C2195}"/>
                    </a:ext>
                  </a:extLst>
                </p14:cNvPr>
                <p14:cNvContentPartPr/>
                <p14:nvPr/>
              </p14:nvContentPartPr>
              <p14:xfrm>
                <a:off x="5591506" y="1451354"/>
                <a:ext cx="81000" cy="125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4B7051-4914-4A32-8398-F0F8127C21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73506" y="1433354"/>
                  <a:ext cx="116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B28EA0-16B4-4936-AB8B-1C9982EE6563}"/>
                    </a:ext>
                  </a:extLst>
                </p14:cNvPr>
                <p14:cNvContentPartPr/>
                <p14:nvPr/>
              </p14:nvContentPartPr>
              <p14:xfrm>
                <a:off x="5939626" y="1499234"/>
                <a:ext cx="18000" cy="78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B28EA0-16B4-4936-AB8B-1C9982EE65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1986" y="1481594"/>
                  <a:ext cx="53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61304E-86F4-4F66-AD1D-7195BBFBBA42}"/>
                    </a:ext>
                  </a:extLst>
                </p14:cNvPr>
                <p14:cNvContentPartPr/>
                <p14:nvPr/>
              </p14:nvContentPartPr>
              <p14:xfrm>
                <a:off x="5951866" y="1377914"/>
                <a:ext cx="6120" cy="15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61304E-86F4-4F66-AD1D-7195BBFBB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33866" y="1359914"/>
                  <a:ext cx="41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6A6900-DD5F-4CC9-8AE3-8072D1ED61F9}"/>
                    </a:ext>
                  </a:extLst>
                </p14:cNvPr>
                <p14:cNvContentPartPr/>
                <p14:nvPr/>
              </p14:nvContentPartPr>
              <p14:xfrm>
                <a:off x="6052306" y="1474754"/>
                <a:ext cx="181080" cy="88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6A6900-DD5F-4CC9-8AE3-8072D1ED61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34306" y="1457114"/>
                  <a:ext cx="216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824DA71-693F-4CBC-92EA-71ECB24D9725}"/>
                    </a:ext>
                  </a:extLst>
                </p14:cNvPr>
                <p14:cNvContentPartPr/>
                <p14:nvPr/>
              </p14:nvContentPartPr>
              <p14:xfrm>
                <a:off x="6310066" y="1442354"/>
                <a:ext cx="19440" cy="249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824DA71-693F-4CBC-92EA-71ECB24D97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92426" y="1424354"/>
                  <a:ext cx="55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2F80A9-BE0C-438D-B6C2-1113B537EBA0}"/>
                    </a:ext>
                  </a:extLst>
                </p14:cNvPr>
                <p14:cNvContentPartPr/>
                <p14:nvPr/>
              </p14:nvContentPartPr>
              <p14:xfrm>
                <a:off x="6274066" y="1375034"/>
                <a:ext cx="150840" cy="146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2F80A9-BE0C-438D-B6C2-1113B537EB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56066" y="1357394"/>
                  <a:ext cx="186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E6B9BB-C6B8-42BA-AEE4-583E2ABCA5EC}"/>
                    </a:ext>
                  </a:extLst>
                </p14:cNvPr>
                <p14:cNvContentPartPr/>
                <p14:nvPr/>
              </p14:nvContentPartPr>
              <p14:xfrm>
                <a:off x="6468826" y="1370354"/>
                <a:ext cx="318600" cy="153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E6B9BB-C6B8-42BA-AEE4-583E2ABCA5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51186" y="1352354"/>
                  <a:ext cx="35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6C430E-EB01-4BE5-A439-FB604F22A47B}"/>
                    </a:ext>
                  </a:extLst>
                </p14:cNvPr>
                <p14:cNvContentPartPr/>
                <p14:nvPr/>
              </p14:nvContentPartPr>
              <p14:xfrm>
                <a:off x="6647386" y="1369994"/>
                <a:ext cx="327960" cy="9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6C430E-EB01-4BE5-A439-FB604F22A4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29386" y="1352354"/>
                  <a:ext cx="363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2FEFB0-C3ED-49B8-BD7D-73B3508E0D2D}"/>
                    </a:ext>
                  </a:extLst>
                </p14:cNvPr>
                <p14:cNvContentPartPr/>
                <p14:nvPr/>
              </p14:nvContentPartPr>
              <p14:xfrm>
                <a:off x="7123306" y="1398434"/>
                <a:ext cx="12600" cy="10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2FEFB0-C3ED-49B8-BD7D-73B3508E0D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5306" y="1380434"/>
                  <a:ext cx="48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0E1845-FBF4-422E-A125-2D56598AB914}"/>
                    </a:ext>
                  </a:extLst>
                </p14:cNvPr>
                <p14:cNvContentPartPr/>
                <p14:nvPr/>
              </p14:nvContentPartPr>
              <p14:xfrm>
                <a:off x="4462186" y="1504634"/>
                <a:ext cx="3627000" cy="429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0E1845-FBF4-422E-A125-2D56598AB9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44546" y="1486634"/>
                  <a:ext cx="3662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0A8FFC-E4FA-4606-AC14-92F094F1CB98}"/>
                    </a:ext>
                  </a:extLst>
                </p14:cNvPr>
                <p14:cNvContentPartPr/>
                <p14:nvPr/>
              </p14:nvContentPartPr>
              <p14:xfrm>
                <a:off x="4650466" y="1600754"/>
                <a:ext cx="3175200" cy="458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0A8FFC-E4FA-4606-AC14-92F094F1CB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32466" y="1582754"/>
                  <a:ext cx="321084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E85A914-7288-4C29-98FA-3FCFA8F19110}"/>
              </a:ext>
            </a:extLst>
          </p:cNvPr>
          <p:cNvGrpSpPr/>
          <p:nvPr/>
        </p:nvGrpSpPr>
        <p:grpSpPr>
          <a:xfrm>
            <a:off x="2409106" y="3342794"/>
            <a:ext cx="794520" cy="2043360"/>
            <a:chOff x="2409106" y="3342794"/>
            <a:chExt cx="794520" cy="20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19C0690-E236-44BF-AC78-DA54FBD9F5A9}"/>
                    </a:ext>
                  </a:extLst>
                </p14:cNvPr>
                <p14:cNvContentPartPr/>
                <p14:nvPr/>
              </p14:nvContentPartPr>
              <p14:xfrm>
                <a:off x="2428546" y="3473114"/>
                <a:ext cx="39960" cy="1862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19C0690-E236-44BF-AC78-DA54FBD9F5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10546" y="3455474"/>
                  <a:ext cx="75600" cy="18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25BDFE-2C07-4D90-988B-E2F4D7865AD5}"/>
                    </a:ext>
                  </a:extLst>
                </p14:cNvPr>
                <p14:cNvContentPartPr/>
                <p14:nvPr/>
              </p14:nvContentPartPr>
              <p14:xfrm>
                <a:off x="2409106" y="3342794"/>
                <a:ext cx="794520" cy="2043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25BDFE-2C07-4D90-988B-E2F4D7865A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1106" y="3324794"/>
                  <a:ext cx="830160" cy="20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6CD96FE-5920-42D0-95BF-A45CAAADECB9}"/>
              </a:ext>
            </a:extLst>
          </p:cNvPr>
          <p:cNvGrpSpPr/>
          <p:nvPr/>
        </p:nvGrpSpPr>
        <p:grpSpPr>
          <a:xfrm>
            <a:off x="2282026" y="5590274"/>
            <a:ext cx="1044360" cy="716400"/>
            <a:chOff x="2282026" y="5590274"/>
            <a:chExt cx="104436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7F9450-35F6-4A6C-9B00-E854CF414F7B}"/>
                    </a:ext>
                  </a:extLst>
                </p14:cNvPr>
                <p14:cNvContentPartPr/>
                <p14:nvPr/>
              </p14:nvContentPartPr>
              <p14:xfrm>
                <a:off x="2338546" y="5689634"/>
                <a:ext cx="27360" cy="617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7F9450-35F6-4A6C-9B00-E854CF414F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0906" y="5671994"/>
                  <a:ext cx="630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4D09A8D-C063-4AE9-B1A8-0A0CB81F7C82}"/>
                    </a:ext>
                  </a:extLst>
                </p14:cNvPr>
                <p14:cNvContentPartPr/>
                <p14:nvPr/>
              </p14:nvContentPartPr>
              <p14:xfrm>
                <a:off x="2282026" y="5755514"/>
                <a:ext cx="124200" cy="203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4D09A8D-C063-4AE9-B1A8-0A0CB81F7C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64026" y="5737514"/>
                  <a:ext cx="159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4C28B62-DE44-4BDB-9718-3299430FE865}"/>
                    </a:ext>
                  </a:extLst>
                </p14:cNvPr>
                <p14:cNvContentPartPr/>
                <p14:nvPr/>
              </p14:nvContentPartPr>
              <p14:xfrm>
                <a:off x="2518186" y="5867114"/>
                <a:ext cx="14040" cy="92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4C28B62-DE44-4BDB-9718-3299430FE86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00546" y="5849114"/>
                  <a:ext cx="49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6D15157-B2A0-4835-BEE6-441BAF55B2EE}"/>
                    </a:ext>
                  </a:extLst>
                </p14:cNvPr>
                <p14:cNvContentPartPr/>
                <p14:nvPr/>
              </p14:nvContentPartPr>
              <p14:xfrm>
                <a:off x="2489746" y="5676674"/>
                <a:ext cx="195120" cy="267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6D15157-B2A0-4835-BEE6-441BAF55B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71746" y="5659034"/>
                  <a:ext cx="230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0572F66-28B2-4689-A3EE-E93EE17C2587}"/>
                    </a:ext>
                  </a:extLst>
                </p14:cNvPr>
                <p14:cNvContentPartPr/>
                <p14:nvPr/>
              </p14:nvContentPartPr>
              <p14:xfrm>
                <a:off x="2691706" y="5590274"/>
                <a:ext cx="97560" cy="300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0572F66-28B2-4689-A3EE-E93EE17C25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3706" y="5572634"/>
                  <a:ext cx="133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884849-AF67-4242-B24D-6A42426CA062}"/>
                    </a:ext>
                  </a:extLst>
                </p14:cNvPr>
                <p14:cNvContentPartPr/>
                <p14:nvPr/>
              </p14:nvContentPartPr>
              <p14:xfrm>
                <a:off x="2904826" y="5645354"/>
                <a:ext cx="421560" cy="221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884849-AF67-4242-B24D-6A42426CA0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87186" y="5627354"/>
                  <a:ext cx="4572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C1A09DC-6081-441C-9C80-2CDBAD30309A}"/>
              </a:ext>
            </a:extLst>
          </p:cNvPr>
          <p:cNvGrpSpPr/>
          <p:nvPr/>
        </p:nvGrpSpPr>
        <p:grpSpPr>
          <a:xfrm>
            <a:off x="2395066" y="3437114"/>
            <a:ext cx="783720" cy="972000"/>
            <a:chOff x="2395066" y="3437114"/>
            <a:chExt cx="78372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DEF241-5C15-42CC-AD30-8EEAFF499B45}"/>
                    </a:ext>
                  </a:extLst>
                </p14:cNvPr>
                <p14:cNvContentPartPr/>
                <p14:nvPr/>
              </p14:nvContentPartPr>
              <p14:xfrm>
                <a:off x="2395066" y="3465194"/>
                <a:ext cx="128160" cy="159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DEF241-5C15-42CC-AD30-8EEAFF499B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7066" y="3447194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73BEC9D-0EE1-416E-81AF-7CA746A02BF5}"/>
                    </a:ext>
                  </a:extLst>
                </p14:cNvPr>
                <p14:cNvContentPartPr/>
                <p14:nvPr/>
              </p14:nvContentPartPr>
              <p14:xfrm>
                <a:off x="2468146" y="3563114"/>
                <a:ext cx="84240" cy="141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73BEC9D-0EE1-416E-81AF-7CA746A02B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50506" y="3545474"/>
                  <a:ext cx="11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AF193E-1E57-462E-818A-BE808BB49733}"/>
                    </a:ext>
                  </a:extLst>
                </p14:cNvPr>
                <p14:cNvContentPartPr/>
                <p14:nvPr/>
              </p14:nvContentPartPr>
              <p14:xfrm>
                <a:off x="2437186" y="3437114"/>
                <a:ext cx="741600" cy="972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AF193E-1E57-462E-818A-BE808BB497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9186" y="3419114"/>
                  <a:ext cx="777240" cy="10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346D707-2AA8-4BE5-AAEA-C0FEEF58A1C5}"/>
              </a:ext>
            </a:extLst>
          </p:cNvPr>
          <p:cNvGrpSpPr/>
          <p:nvPr/>
        </p:nvGrpSpPr>
        <p:grpSpPr>
          <a:xfrm>
            <a:off x="2394706" y="4381034"/>
            <a:ext cx="3825360" cy="923040"/>
            <a:chOff x="2394706" y="4381034"/>
            <a:chExt cx="3825360" cy="9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EBF3759-015B-43E5-962C-46DE7FA5ADCF}"/>
                    </a:ext>
                  </a:extLst>
                </p14:cNvPr>
                <p14:cNvContentPartPr/>
                <p14:nvPr/>
              </p14:nvContentPartPr>
              <p14:xfrm>
                <a:off x="2461306" y="4630154"/>
                <a:ext cx="1800" cy="4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EBF3759-015B-43E5-962C-46DE7FA5AD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43666" y="4612154"/>
                  <a:ext cx="3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7B87077-1382-4355-B3DA-4B61717C22DE}"/>
                    </a:ext>
                  </a:extLst>
                </p14:cNvPr>
                <p14:cNvContentPartPr/>
                <p14:nvPr/>
              </p14:nvContentPartPr>
              <p14:xfrm>
                <a:off x="2467426" y="4403354"/>
                <a:ext cx="837360" cy="91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7B87077-1382-4355-B3DA-4B61717C22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49786" y="4385354"/>
                  <a:ext cx="873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6A4BDB1-497B-432A-B360-ABF8F6E386B1}"/>
                    </a:ext>
                  </a:extLst>
                </p14:cNvPr>
                <p14:cNvContentPartPr/>
                <p14:nvPr/>
              </p14:nvContentPartPr>
              <p14:xfrm>
                <a:off x="2463106" y="4478954"/>
                <a:ext cx="209880" cy="191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6A4BDB1-497B-432A-B360-ABF8F6E386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45106" y="4461314"/>
                  <a:ext cx="245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B7365BD-D359-44F8-8D05-3B89D3D6CA2B}"/>
                    </a:ext>
                  </a:extLst>
                </p14:cNvPr>
                <p14:cNvContentPartPr/>
                <p14:nvPr/>
              </p14:nvContentPartPr>
              <p14:xfrm>
                <a:off x="2394706" y="4533674"/>
                <a:ext cx="692280" cy="770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7365BD-D359-44F8-8D05-3B89D3D6CA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76706" y="4516034"/>
                  <a:ext cx="7279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447A207-7761-4CE4-8E8C-9FE9C6E42930}"/>
                    </a:ext>
                  </a:extLst>
                </p14:cNvPr>
                <p14:cNvContentPartPr/>
                <p14:nvPr/>
              </p14:nvContentPartPr>
              <p14:xfrm>
                <a:off x="2980786" y="4728074"/>
                <a:ext cx="825120" cy="123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447A207-7761-4CE4-8E8C-9FE9C6E429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786" y="4710074"/>
                  <a:ext cx="86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6B1120-78D0-4F61-8AA5-CB15695FDA3F}"/>
                    </a:ext>
                  </a:extLst>
                </p14:cNvPr>
                <p14:cNvContentPartPr/>
                <p14:nvPr/>
              </p14:nvContentPartPr>
              <p14:xfrm>
                <a:off x="3700786" y="4608194"/>
                <a:ext cx="94320" cy="252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6B1120-78D0-4F61-8AA5-CB15695FDA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83146" y="4590554"/>
                  <a:ext cx="129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D921ACF-8423-4A30-AC67-896657BFAC92}"/>
                    </a:ext>
                  </a:extLst>
                </p14:cNvPr>
                <p14:cNvContentPartPr/>
                <p14:nvPr/>
              </p14:nvContentPartPr>
              <p14:xfrm>
                <a:off x="4042786" y="4570034"/>
                <a:ext cx="32400" cy="402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D921ACF-8423-4A30-AC67-896657BFAC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25146" y="4552394"/>
                  <a:ext cx="680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4A897C-80B7-49E5-9D7E-B1C629EB90CF}"/>
                    </a:ext>
                  </a:extLst>
                </p14:cNvPr>
                <p14:cNvContentPartPr/>
                <p14:nvPr/>
              </p14:nvContentPartPr>
              <p14:xfrm>
                <a:off x="4031626" y="4517834"/>
                <a:ext cx="162000" cy="228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4A897C-80B7-49E5-9D7E-B1C629EB90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13626" y="4500194"/>
                  <a:ext cx="197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F716591-CF6A-47FC-B91B-6CDAC28B8F6D}"/>
                    </a:ext>
                  </a:extLst>
                </p14:cNvPr>
                <p14:cNvContentPartPr/>
                <p14:nvPr/>
              </p14:nvContentPartPr>
              <p14:xfrm>
                <a:off x="4323586" y="4728794"/>
                <a:ext cx="10800" cy="116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F716591-CF6A-47FC-B91B-6CDAC28B8F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05946" y="4711154"/>
                  <a:ext cx="4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ACD9F6-3B8E-40D0-99DF-3306518F67CD}"/>
                    </a:ext>
                  </a:extLst>
                </p14:cNvPr>
                <p14:cNvContentPartPr/>
                <p14:nvPr/>
              </p14:nvContentPartPr>
              <p14:xfrm>
                <a:off x="4452106" y="4683434"/>
                <a:ext cx="90720" cy="143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ACD9F6-3B8E-40D0-99DF-3306518F67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34106" y="4665434"/>
                  <a:ext cx="126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02DFD6-01C9-475F-AD5B-F09E674086BA}"/>
                    </a:ext>
                  </a:extLst>
                </p14:cNvPr>
                <p14:cNvContentPartPr/>
                <p14:nvPr/>
              </p14:nvContentPartPr>
              <p14:xfrm>
                <a:off x="4319626" y="4586234"/>
                <a:ext cx="39600" cy="54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02DFD6-01C9-475F-AD5B-F09E674086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01626" y="4568234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A8C474-C857-4404-BAA5-3AAAFE8170C2}"/>
                    </a:ext>
                  </a:extLst>
                </p14:cNvPr>
                <p14:cNvContentPartPr/>
                <p14:nvPr/>
              </p14:nvContentPartPr>
              <p14:xfrm>
                <a:off x="4643986" y="4620794"/>
                <a:ext cx="85320" cy="202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A8C474-C857-4404-BAA5-3AAAFE8170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25986" y="4602794"/>
                  <a:ext cx="120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04C2CB3-266A-4FF7-8BD6-99079F5B6D4A}"/>
                    </a:ext>
                  </a:extLst>
                </p14:cNvPr>
                <p14:cNvContentPartPr/>
                <p14:nvPr/>
              </p14:nvContentPartPr>
              <p14:xfrm>
                <a:off x="4822906" y="4606394"/>
                <a:ext cx="86400" cy="180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04C2CB3-266A-4FF7-8BD6-99079F5B6D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04906" y="4588394"/>
                  <a:ext cx="122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99A158-1EBF-4A59-8CDB-64BABD1C4AB3}"/>
                    </a:ext>
                  </a:extLst>
                </p14:cNvPr>
                <p14:cNvContentPartPr/>
                <p14:nvPr/>
              </p14:nvContentPartPr>
              <p14:xfrm>
                <a:off x="4915786" y="4629434"/>
                <a:ext cx="39240" cy="69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99A158-1EBF-4A59-8CDB-64BABD1C4AB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8146" y="4611434"/>
                  <a:ext cx="74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08BE3C4-CFE7-45C7-8976-E70D9607DA33}"/>
                    </a:ext>
                  </a:extLst>
                </p14:cNvPr>
                <p14:cNvContentPartPr/>
                <p14:nvPr/>
              </p14:nvContentPartPr>
              <p14:xfrm>
                <a:off x="4817866" y="4613234"/>
                <a:ext cx="160920" cy="18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08BE3C4-CFE7-45C7-8976-E70D9607DA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99866" y="4595234"/>
                  <a:ext cx="196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1D54EEE-7314-4482-85DE-6EB931CF3D46}"/>
                    </a:ext>
                  </a:extLst>
                </p14:cNvPr>
                <p14:cNvContentPartPr/>
                <p14:nvPr/>
              </p14:nvContentPartPr>
              <p14:xfrm>
                <a:off x="5023426" y="4451954"/>
                <a:ext cx="381600" cy="341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1D54EEE-7314-4482-85DE-6EB931CF3D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05426" y="4434314"/>
                  <a:ext cx="417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64E4245-B574-4CF7-9A58-7949903F9BBB}"/>
                    </a:ext>
                  </a:extLst>
                </p14:cNvPr>
                <p14:cNvContentPartPr/>
                <p14:nvPr/>
              </p14:nvContentPartPr>
              <p14:xfrm>
                <a:off x="5493946" y="4525034"/>
                <a:ext cx="102600" cy="201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64E4245-B574-4CF7-9A58-7949903F9B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75946" y="4507034"/>
                  <a:ext cx="138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F9679CA-7871-4663-8B2C-707F6C3E8D65}"/>
                    </a:ext>
                  </a:extLst>
                </p14:cNvPr>
                <p14:cNvContentPartPr/>
                <p14:nvPr/>
              </p14:nvContentPartPr>
              <p14:xfrm>
                <a:off x="5663506" y="4391114"/>
                <a:ext cx="25920" cy="293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F9679CA-7871-4663-8B2C-707F6C3E8D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45506" y="4373474"/>
                  <a:ext cx="61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86EA395-9F8C-4A64-97C3-4FF4FE7B4756}"/>
                    </a:ext>
                  </a:extLst>
                </p14:cNvPr>
                <p14:cNvContentPartPr/>
                <p14:nvPr/>
              </p14:nvContentPartPr>
              <p14:xfrm>
                <a:off x="5657386" y="4520354"/>
                <a:ext cx="344880" cy="125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86EA395-9F8C-4A64-97C3-4FF4FE7B47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39746" y="4502714"/>
                  <a:ext cx="380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CD861F9-8BF9-415F-A8E2-C8547E1D8542}"/>
                    </a:ext>
                  </a:extLst>
                </p14:cNvPr>
                <p14:cNvContentPartPr/>
                <p14:nvPr/>
              </p14:nvContentPartPr>
              <p14:xfrm>
                <a:off x="5972386" y="4381034"/>
                <a:ext cx="20880" cy="51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CD861F9-8BF9-415F-A8E2-C8547E1D85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54386" y="4363034"/>
                  <a:ext cx="56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212F2D3-1392-4BAB-9200-31191CB9CD61}"/>
                    </a:ext>
                  </a:extLst>
                </p14:cNvPr>
                <p14:cNvContentPartPr/>
                <p14:nvPr/>
              </p14:nvContentPartPr>
              <p14:xfrm>
                <a:off x="6104146" y="4404074"/>
                <a:ext cx="115920" cy="236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212F2D3-1392-4BAB-9200-31191CB9C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6506" y="4386434"/>
                  <a:ext cx="151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4455F0F-7320-4339-8076-325BBDAA91AC}"/>
              </a:ext>
            </a:extLst>
          </p:cNvPr>
          <p:cNvGrpSpPr/>
          <p:nvPr/>
        </p:nvGrpSpPr>
        <p:grpSpPr>
          <a:xfrm>
            <a:off x="3032266" y="3653474"/>
            <a:ext cx="652320" cy="250200"/>
            <a:chOff x="3032266" y="3653474"/>
            <a:chExt cx="6523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A527889-3CD3-4D4F-9D13-33729B860BE2}"/>
                    </a:ext>
                  </a:extLst>
                </p14:cNvPr>
                <p14:cNvContentPartPr/>
                <p14:nvPr/>
              </p14:nvContentPartPr>
              <p14:xfrm>
                <a:off x="3032266" y="3758594"/>
                <a:ext cx="622440" cy="121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A527889-3CD3-4D4F-9D13-33729B860B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14266" y="3740594"/>
                  <a:ext cx="65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AB04A5-5C19-4768-9F72-5FA737467823}"/>
                    </a:ext>
                  </a:extLst>
                </p14:cNvPr>
                <p14:cNvContentPartPr/>
                <p14:nvPr/>
              </p14:nvContentPartPr>
              <p14:xfrm>
                <a:off x="3584506" y="3653474"/>
                <a:ext cx="100080" cy="250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AB04A5-5C19-4768-9F72-5FA7374678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66866" y="3635834"/>
                  <a:ext cx="1357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0F9377D-0B00-463C-B230-9E724AF313AF}"/>
              </a:ext>
            </a:extLst>
          </p:cNvPr>
          <p:cNvGrpSpPr/>
          <p:nvPr/>
        </p:nvGrpSpPr>
        <p:grpSpPr>
          <a:xfrm>
            <a:off x="3984106" y="3140834"/>
            <a:ext cx="2957040" cy="685800"/>
            <a:chOff x="3984106" y="3140834"/>
            <a:chExt cx="295704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6B2CD1-6CA9-4757-B47F-F3830D7A6325}"/>
                    </a:ext>
                  </a:extLst>
                </p14:cNvPr>
                <p14:cNvContentPartPr/>
                <p14:nvPr/>
              </p14:nvContentPartPr>
              <p14:xfrm>
                <a:off x="3984106" y="3580034"/>
                <a:ext cx="266040" cy="246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6B2CD1-6CA9-4757-B47F-F3830D7A63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66466" y="3562034"/>
                  <a:ext cx="301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E52420D-E3E1-452B-BF4B-2C52F9874200}"/>
                    </a:ext>
                  </a:extLst>
                </p14:cNvPr>
                <p14:cNvContentPartPr/>
                <p14:nvPr/>
              </p14:nvContentPartPr>
              <p14:xfrm>
                <a:off x="4386226" y="3575714"/>
                <a:ext cx="147960" cy="154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E52420D-E3E1-452B-BF4B-2C52F98742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68586" y="3557714"/>
                  <a:ext cx="183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D82BAF2-DC94-456F-B066-C6D6AFB46C24}"/>
                    </a:ext>
                  </a:extLst>
                </p14:cNvPr>
                <p14:cNvContentPartPr/>
                <p14:nvPr/>
              </p14:nvContentPartPr>
              <p14:xfrm>
                <a:off x="4612306" y="3527474"/>
                <a:ext cx="107640" cy="284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D82BAF2-DC94-456F-B066-C6D6AFB46C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94666" y="3509834"/>
                  <a:ext cx="143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9596C66-4E82-407A-B139-E7691BD49941}"/>
                    </a:ext>
                  </a:extLst>
                </p14:cNvPr>
                <p14:cNvContentPartPr/>
                <p14:nvPr/>
              </p14:nvContentPartPr>
              <p14:xfrm>
                <a:off x="4790506" y="3376994"/>
                <a:ext cx="405360" cy="285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9596C66-4E82-407A-B139-E7691BD4994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72866" y="3358994"/>
                  <a:ext cx="441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8576303-7B40-462D-B156-3A76A0ED6EED}"/>
                    </a:ext>
                  </a:extLst>
                </p14:cNvPr>
                <p14:cNvContentPartPr/>
                <p14:nvPr/>
              </p14:nvContentPartPr>
              <p14:xfrm>
                <a:off x="5292346" y="3449354"/>
                <a:ext cx="78480" cy="104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8576303-7B40-462D-B156-3A76A0ED6E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74346" y="3431714"/>
                  <a:ext cx="114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696FFFB-3F46-4163-9D71-993351EF58AD}"/>
                    </a:ext>
                  </a:extLst>
                </p14:cNvPr>
                <p14:cNvContentPartPr/>
                <p14:nvPr/>
              </p14:nvContentPartPr>
              <p14:xfrm>
                <a:off x="5067346" y="3404714"/>
                <a:ext cx="153720" cy="48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696FFFB-3F46-4163-9D71-993351EF58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49346" y="3386714"/>
                  <a:ext cx="18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76B4062-BF14-45EB-9C7F-138C281BE32A}"/>
                    </a:ext>
                  </a:extLst>
                </p14:cNvPr>
                <p14:cNvContentPartPr/>
                <p14:nvPr/>
              </p14:nvContentPartPr>
              <p14:xfrm>
                <a:off x="5391706" y="3383114"/>
                <a:ext cx="99000" cy="167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76B4062-BF14-45EB-9C7F-138C281BE3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74066" y="3365474"/>
                  <a:ext cx="13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EA23DDC-0AD3-405B-83B5-26E0A382B256}"/>
                    </a:ext>
                  </a:extLst>
                </p14:cNvPr>
                <p14:cNvContentPartPr/>
                <p14:nvPr/>
              </p14:nvContentPartPr>
              <p14:xfrm>
                <a:off x="5600146" y="3320114"/>
                <a:ext cx="4680" cy="191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EA23DDC-0AD3-405B-83B5-26E0A382B2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2506" y="3302114"/>
                  <a:ext cx="4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B9BFCFD-88E1-4523-BF15-8BCEF4FF7221}"/>
                    </a:ext>
                  </a:extLst>
                </p14:cNvPr>
                <p14:cNvContentPartPr/>
                <p14:nvPr/>
              </p14:nvContentPartPr>
              <p14:xfrm>
                <a:off x="5547586" y="3389594"/>
                <a:ext cx="360360" cy="100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B9BFCFD-88E1-4523-BF15-8BCEF4FF72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29946" y="3371954"/>
                  <a:ext cx="396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0A8689B-F764-4D61-A13A-6685535FCC07}"/>
                    </a:ext>
                  </a:extLst>
                </p14:cNvPr>
                <p14:cNvContentPartPr/>
                <p14:nvPr/>
              </p14:nvContentPartPr>
              <p14:xfrm>
                <a:off x="5930986" y="3248834"/>
                <a:ext cx="6480" cy="12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0A8689B-F764-4D61-A13A-6685535FCC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13346" y="3231194"/>
                  <a:ext cx="42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ADE1855-9492-4F2A-90C9-07BB2B82F0B7}"/>
                    </a:ext>
                  </a:extLst>
                </p14:cNvPr>
                <p14:cNvContentPartPr/>
                <p14:nvPr/>
              </p14:nvContentPartPr>
              <p14:xfrm>
                <a:off x="5968426" y="3195914"/>
                <a:ext cx="201240" cy="265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ADE1855-9492-4F2A-90C9-07BB2B82F0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50426" y="3177914"/>
                  <a:ext cx="236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62EADF-A817-48AE-B389-6206829E3F74}"/>
                    </a:ext>
                  </a:extLst>
                </p14:cNvPr>
                <p14:cNvContentPartPr/>
                <p14:nvPr/>
              </p14:nvContentPartPr>
              <p14:xfrm>
                <a:off x="6134026" y="3326234"/>
                <a:ext cx="133200" cy="56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62EADF-A817-48AE-B389-6206829E3F7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16386" y="3308234"/>
                  <a:ext cx="16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228109C-3985-43AB-9797-F0565473E2DF}"/>
                    </a:ext>
                  </a:extLst>
                </p14:cNvPr>
                <p14:cNvContentPartPr/>
                <p14:nvPr/>
              </p14:nvContentPartPr>
              <p14:xfrm>
                <a:off x="6350026" y="3250634"/>
                <a:ext cx="81360" cy="114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228109C-3985-43AB-9797-F0565473E2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2026" y="3232994"/>
                  <a:ext cx="117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E147E9-F15C-459A-84B5-77FE84F2DBB4}"/>
                    </a:ext>
                  </a:extLst>
                </p14:cNvPr>
                <p14:cNvContentPartPr/>
                <p14:nvPr/>
              </p14:nvContentPartPr>
              <p14:xfrm>
                <a:off x="6554506" y="3140834"/>
                <a:ext cx="137520" cy="182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E147E9-F15C-459A-84B5-77FE84F2DBB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36506" y="3123194"/>
                  <a:ext cx="173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44DB1E2-B2EB-4DBF-804C-AD4AD282024E}"/>
                    </a:ext>
                  </a:extLst>
                </p14:cNvPr>
                <p14:cNvContentPartPr/>
                <p14:nvPr/>
              </p14:nvContentPartPr>
              <p14:xfrm>
                <a:off x="6940786" y="31998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44DB1E2-B2EB-4DBF-804C-AD4AD282024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2786" y="31822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77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8D6C-9928-4526-AE29-A4C095BB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Hardware EBL Pattern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9D68F-3546-49EA-A7CA-160778BB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1C7EE-A755-4430-8310-0042C95F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86A5-4011-4187-B8B7-25CE971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2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345039-27FE-484E-B4FF-77F39D70DB03}"/>
              </a:ext>
            </a:extLst>
          </p:cNvPr>
          <p:cNvGrpSpPr/>
          <p:nvPr/>
        </p:nvGrpSpPr>
        <p:grpSpPr>
          <a:xfrm>
            <a:off x="1211746" y="1210514"/>
            <a:ext cx="705240" cy="2219040"/>
            <a:chOff x="1211746" y="1210514"/>
            <a:chExt cx="705240" cy="22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B30CA5-2B99-48C9-8E8D-8418138AC20F}"/>
                    </a:ext>
                  </a:extLst>
                </p14:cNvPr>
                <p14:cNvContentPartPr/>
                <p14:nvPr/>
              </p14:nvContentPartPr>
              <p14:xfrm>
                <a:off x="1326946" y="1246874"/>
                <a:ext cx="538920" cy="1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B30CA5-2B99-48C9-8E8D-8418138AC2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9306" y="1228874"/>
                  <a:ext cx="574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D01839-A6BE-4195-A748-21E53FF5E2F8}"/>
                    </a:ext>
                  </a:extLst>
                </p14:cNvPr>
                <p14:cNvContentPartPr/>
                <p14:nvPr/>
              </p14:nvContentPartPr>
              <p14:xfrm>
                <a:off x="1274746" y="1216274"/>
                <a:ext cx="80280" cy="219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D01839-A6BE-4195-A748-21E53FF5E2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7106" y="1198274"/>
                  <a:ext cx="115920" cy="22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CA3CCC-3E51-4444-8CBA-B42B03884562}"/>
                    </a:ext>
                  </a:extLst>
                </p14:cNvPr>
                <p14:cNvContentPartPr/>
                <p14:nvPr/>
              </p14:nvContentPartPr>
              <p14:xfrm>
                <a:off x="1830226" y="1210514"/>
                <a:ext cx="86760" cy="221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CA3CCC-3E51-4444-8CBA-B42B038845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2586" y="1192514"/>
                  <a:ext cx="122400" cy="22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224CE7-694C-48F0-9EBC-1DFC50C57ADD}"/>
                    </a:ext>
                  </a:extLst>
                </p14:cNvPr>
                <p14:cNvContentPartPr/>
                <p14:nvPr/>
              </p14:nvContentPartPr>
              <p14:xfrm>
                <a:off x="1211746" y="3274034"/>
                <a:ext cx="65844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224CE7-694C-48F0-9EBC-1DFC50C57A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4106" y="3256394"/>
                  <a:ext cx="6940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BA60DC-0342-49D8-9E4C-130CFEFBC1B8}"/>
              </a:ext>
            </a:extLst>
          </p:cNvPr>
          <p:cNvGrpSpPr/>
          <p:nvPr/>
        </p:nvGrpSpPr>
        <p:grpSpPr>
          <a:xfrm>
            <a:off x="1323346" y="2383754"/>
            <a:ext cx="604080" cy="907200"/>
            <a:chOff x="1323346" y="2383754"/>
            <a:chExt cx="604080" cy="9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5C71A-2C13-410B-91C3-1CEE3596212F}"/>
                    </a:ext>
                  </a:extLst>
                </p14:cNvPr>
                <p14:cNvContentPartPr/>
                <p14:nvPr/>
              </p14:nvContentPartPr>
              <p14:xfrm>
                <a:off x="1332706" y="2383754"/>
                <a:ext cx="59472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5C71A-2C13-410B-91C3-1CEE359621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5066" y="2365754"/>
                  <a:ext cx="630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74AD59-C19E-4148-892F-763981145FFE}"/>
                    </a:ext>
                  </a:extLst>
                </p14:cNvPr>
                <p14:cNvContentPartPr/>
                <p14:nvPr/>
              </p14:nvContentPartPr>
              <p14:xfrm>
                <a:off x="1323346" y="2431274"/>
                <a:ext cx="380160" cy="71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74AD59-C19E-4148-892F-763981145F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5706" y="2413274"/>
                  <a:ext cx="4158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A27E06-E703-4236-8062-9C87F429B14F}"/>
                    </a:ext>
                  </a:extLst>
                </p14:cNvPr>
                <p14:cNvContentPartPr/>
                <p14:nvPr/>
              </p14:nvContentPartPr>
              <p14:xfrm>
                <a:off x="1383106" y="2572754"/>
                <a:ext cx="369360" cy="71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A27E06-E703-4236-8062-9C87F429B1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5106" y="2554754"/>
                  <a:ext cx="4050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89EAF5-D4CA-4DC8-AC92-BE6572FAC350}"/>
                    </a:ext>
                  </a:extLst>
                </p14:cNvPr>
                <p14:cNvContentPartPr/>
                <p14:nvPr/>
              </p14:nvContentPartPr>
              <p14:xfrm>
                <a:off x="1523866" y="2696234"/>
                <a:ext cx="309960" cy="51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89EAF5-D4CA-4DC8-AC92-BE6572FAC3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6226" y="2678234"/>
                  <a:ext cx="345600" cy="55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F56D30-9059-4597-B88F-70BECCE41E7B}"/>
              </a:ext>
            </a:extLst>
          </p:cNvPr>
          <p:cNvGrpSpPr/>
          <p:nvPr/>
        </p:nvGrpSpPr>
        <p:grpSpPr>
          <a:xfrm>
            <a:off x="1319026" y="1265594"/>
            <a:ext cx="585000" cy="996840"/>
            <a:chOff x="1319026" y="1265594"/>
            <a:chExt cx="585000" cy="9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EE3BA6-D3C1-4C0C-8CD9-D396CADF0EF7}"/>
                    </a:ext>
                  </a:extLst>
                </p14:cNvPr>
                <p14:cNvContentPartPr/>
                <p14:nvPr/>
              </p14:nvContentPartPr>
              <p14:xfrm>
                <a:off x="1319026" y="1265594"/>
                <a:ext cx="406800" cy="72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EE3BA6-D3C1-4C0C-8CD9-D396CADF0E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1386" y="1247954"/>
                  <a:ext cx="44244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995B82-5E4B-4EB1-8DA5-6915885ECF8F}"/>
                    </a:ext>
                  </a:extLst>
                </p14:cNvPr>
                <p14:cNvContentPartPr/>
                <p14:nvPr/>
              </p14:nvContentPartPr>
              <p14:xfrm>
                <a:off x="1399666" y="1414994"/>
                <a:ext cx="352080" cy="77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995B82-5E4B-4EB1-8DA5-6915885ECF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1666" y="1397354"/>
                  <a:ext cx="3877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AE546F-CA80-4C61-B2E8-86A01AB759E2}"/>
                    </a:ext>
                  </a:extLst>
                </p14:cNvPr>
                <p14:cNvContentPartPr/>
                <p14:nvPr/>
              </p14:nvContentPartPr>
              <p14:xfrm>
                <a:off x="1502626" y="1582034"/>
                <a:ext cx="308520" cy="67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AE546F-CA80-4C61-B2E8-86A01AB75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4986" y="1564034"/>
                  <a:ext cx="34416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7B0E9F-27A6-4CFA-AE43-4CBB121438A1}"/>
                    </a:ext>
                  </a:extLst>
                </p14:cNvPr>
                <p14:cNvContentPartPr/>
                <p14:nvPr/>
              </p14:nvContentPartPr>
              <p14:xfrm>
                <a:off x="1610626" y="1799474"/>
                <a:ext cx="293400" cy="46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7B0E9F-27A6-4CFA-AE43-4CBB121438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2986" y="1781474"/>
                  <a:ext cx="32904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F1ADBC-7C2A-4DAE-941C-AD2FA37CA245}"/>
              </a:ext>
            </a:extLst>
          </p:cNvPr>
          <p:cNvGrpSpPr/>
          <p:nvPr/>
        </p:nvGrpSpPr>
        <p:grpSpPr>
          <a:xfrm>
            <a:off x="3529426" y="1093569"/>
            <a:ext cx="722160" cy="2343240"/>
            <a:chOff x="3529426" y="1093569"/>
            <a:chExt cx="722160" cy="23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E4DEAC-90B7-4EE8-BDA5-86DB13C126CF}"/>
                    </a:ext>
                  </a:extLst>
                </p14:cNvPr>
                <p14:cNvContentPartPr/>
                <p14:nvPr/>
              </p14:nvContentPartPr>
              <p14:xfrm>
                <a:off x="3529426" y="1196169"/>
                <a:ext cx="113040" cy="221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E4DEAC-90B7-4EE8-BDA5-86DB13C126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11426" y="1178529"/>
                  <a:ext cx="148680" cy="22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2596AB-8701-4DB8-ADF9-173E07A67147}"/>
                    </a:ext>
                  </a:extLst>
                </p14:cNvPr>
                <p14:cNvContentPartPr/>
                <p14:nvPr/>
              </p14:nvContentPartPr>
              <p14:xfrm>
                <a:off x="3608626" y="1116249"/>
                <a:ext cx="44856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2596AB-8701-4DB8-ADF9-173E07A671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0986" y="1098249"/>
                  <a:ext cx="484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D57C9B-0ADB-48B3-9D8F-E1A300710C65}"/>
                    </a:ext>
                  </a:extLst>
                </p14:cNvPr>
                <p14:cNvContentPartPr/>
                <p14:nvPr/>
              </p14:nvContentPartPr>
              <p14:xfrm>
                <a:off x="4140706" y="1564809"/>
                <a:ext cx="45360" cy="91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D57C9B-0ADB-48B3-9D8F-E1A300710C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3066" y="1547169"/>
                  <a:ext cx="81000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BA0741-46D4-46F0-8375-127088A93E3C}"/>
                    </a:ext>
                  </a:extLst>
                </p14:cNvPr>
                <p14:cNvContentPartPr/>
                <p14:nvPr/>
              </p14:nvContentPartPr>
              <p14:xfrm>
                <a:off x="4061866" y="1093569"/>
                <a:ext cx="131040" cy="146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BA0741-46D4-46F0-8375-127088A93E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3866" y="1075929"/>
                  <a:ext cx="166680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32D26F-D383-475E-BB83-9195479AB74B}"/>
                    </a:ext>
                  </a:extLst>
                </p14:cNvPr>
                <p14:cNvContentPartPr/>
                <p14:nvPr/>
              </p14:nvContentPartPr>
              <p14:xfrm>
                <a:off x="4159066" y="2884209"/>
                <a:ext cx="28080" cy="50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32D26F-D383-475E-BB83-9195479AB7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1066" y="2866209"/>
                  <a:ext cx="63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DDFE40-86F3-445D-93AF-D635BA2549B1}"/>
                    </a:ext>
                  </a:extLst>
                </p14:cNvPr>
                <p14:cNvContentPartPr/>
                <p14:nvPr/>
              </p14:nvContentPartPr>
              <p14:xfrm>
                <a:off x="4160506" y="2325489"/>
                <a:ext cx="91080" cy="1111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DDFE40-86F3-445D-93AF-D635BA2549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2506" y="2307489"/>
                  <a:ext cx="12672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CD58B4-0FFD-4C83-827C-7D8607ADA4CC}"/>
                    </a:ext>
                  </a:extLst>
                </p14:cNvPr>
                <p14:cNvContentPartPr/>
                <p14:nvPr/>
              </p14:nvContentPartPr>
              <p14:xfrm>
                <a:off x="3669466" y="3361209"/>
                <a:ext cx="44424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CD58B4-0FFD-4C83-827C-7D8607ADA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1826" y="3343209"/>
                  <a:ext cx="47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68254C-9A91-4ABB-95B8-223397D3B7E0}"/>
                    </a:ext>
                  </a:extLst>
                </p14:cNvPr>
                <p14:cNvContentPartPr/>
                <p14:nvPr/>
              </p14:nvContentPartPr>
              <p14:xfrm>
                <a:off x="4250866" y="3327009"/>
                <a:ext cx="360" cy="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68254C-9A91-4ABB-95B8-223397D3B7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3226" y="3309009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47CFBE-EBA0-4AAF-8C20-C84976DAF2A9}"/>
              </a:ext>
            </a:extLst>
          </p:cNvPr>
          <p:cNvGrpSpPr/>
          <p:nvPr/>
        </p:nvGrpSpPr>
        <p:grpSpPr>
          <a:xfrm>
            <a:off x="3501346" y="2267169"/>
            <a:ext cx="655560" cy="1055520"/>
            <a:chOff x="3501346" y="2267169"/>
            <a:chExt cx="655560" cy="10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2BCB57-B09E-40C1-B77D-A043B8C86DCD}"/>
                    </a:ext>
                  </a:extLst>
                </p14:cNvPr>
                <p14:cNvContentPartPr/>
                <p14:nvPr/>
              </p14:nvContentPartPr>
              <p14:xfrm>
                <a:off x="3501346" y="2267169"/>
                <a:ext cx="655560" cy="55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2BCB57-B09E-40C1-B77D-A043B8C86D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3346" y="2249169"/>
                  <a:ext cx="691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1A6BE-A8FF-40D1-957C-971893EE5618}"/>
                    </a:ext>
                  </a:extLst>
                </p14:cNvPr>
                <p14:cNvContentPartPr/>
                <p14:nvPr/>
              </p14:nvContentPartPr>
              <p14:xfrm>
                <a:off x="3556066" y="2331249"/>
                <a:ext cx="224640" cy="20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1A6BE-A8FF-40D1-957C-971893EE56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8426" y="2313609"/>
                  <a:ext cx="260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D24E50-BB28-4C84-900D-67B80A2E96CC}"/>
                    </a:ext>
                  </a:extLst>
                </p14:cNvPr>
                <p14:cNvContentPartPr/>
                <p14:nvPr/>
              </p14:nvContentPartPr>
              <p14:xfrm>
                <a:off x="3632386" y="2319369"/>
                <a:ext cx="425160" cy="74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D24E50-BB28-4C84-900D-67B80A2E96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14746" y="2301369"/>
                  <a:ext cx="4608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1EED2B-A758-482B-8208-277ABBBC54EC}"/>
                    </a:ext>
                  </a:extLst>
                </p14:cNvPr>
                <p14:cNvContentPartPr/>
                <p14:nvPr/>
              </p14:nvContentPartPr>
              <p14:xfrm>
                <a:off x="3724186" y="2590809"/>
                <a:ext cx="362520" cy="58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1EED2B-A758-482B-8208-277ABBBC54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06186" y="2573169"/>
                  <a:ext cx="3981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A48D5E-FC32-4E58-A1C8-EF990B468289}"/>
                    </a:ext>
                  </a:extLst>
                </p14:cNvPr>
                <p14:cNvContentPartPr/>
                <p14:nvPr/>
              </p14:nvContentPartPr>
              <p14:xfrm>
                <a:off x="3774586" y="2701689"/>
                <a:ext cx="373320" cy="60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A48D5E-FC32-4E58-A1C8-EF990B4682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6946" y="2683689"/>
                  <a:ext cx="4089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F629C8-48CF-4CD7-9431-DCBFDEC2B0E2}"/>
                    </a:ext>
                  </a:extLst>
                </p14:cNvPr>
                <p14:cNvContentPartPr/>
                <p14:nvPr/>
              </p14:nvContentPartPr>
              <p14:xfrm>
                <a:off x="4061866" y="3253569"/>
                <a:ext cx="518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F629C8-48CF-4CD7-9431-DCBFDEC2B0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4226" y="3235929"/>
                  <a:ext cx="874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FA7570-EBFA-4212-BA81-536E2310AB75}"/>
              </a:ext>
            </a:extLst>
          </p:cNvPr>
          <p:cNvGrpSpPr/>
          <p:nvPr/>
        </p:nvGrpSpPr>
        <p:grpSpPr>
          <a:xfrm>
            <a:off x="3563986" y="1206609"/>
            <a:ext cx="607320" cy="988560"/>
            <a:chOff x="3563986" y="1206609"/>
            <a:chExt cx="607320" cy="9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C36084-3E21-4FC5-B236-43448EDF5C84}"/>
                    </a:ext>
                  </a:extLst>
                </p14:cNvPr>
                <p14:cNvContentPartPr/>
                <p14:nvPr/>
              </p14:nvContentPartPr>
              <p14:xfrm>
                <a:off x="3563986" y="1206609"/>
                <a:ext cx="607320" cy="98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C36084-3E21-4FC5-B236-43448EDF5C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5986" y="1188969"/>
                  <a:ext cx="64296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1E70C8-C9B3-46CC-A17D-E715737EECC9}"/>
                    </a:ext>
                  </a:extLst>
                </p14:cNvPr>
                <p14:cNvContentPartPr/>
                <p14:nvPr/>
              </p14:nvContentPartPr>
              <p14:xfrm>
                <a:off x="3606106" y="1285449"/>
                <a:ext cx="307080" cy="64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1E70C8-C9B3-46CC-A17D-E715737EEC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8106" y="1267809"/>
                  <a:ext cx="3427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5518EC-D154-4673-865C-E94C1E420EFC}"/>
                    </a:ext>
                  </a:extLst>
                </p14:cNvPr>
                <p14:cNvContentPartPr/>
                <p14:nvPr/>
              </p14:nvContentPartPr>
              <p14:xfrm>
                <a:off x="3681346" y="1850289"/>
                <a:ext cx="59760" cy="58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5518EC-D154-4673-865C-E94C1E420E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3346" y="1832649"/>
                  <a:ext cx="954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98E57-7171-43FC-84C5-C6F9193B0E2B}"/>
              </a:ext>
            </a:extLst>
          </p:cNvPr>
          <p:cNvGrpSpPr/>
          <p:nvPr/>
        </p:nvGrpSpPr>
        <p:grpSpPr>
          <a:xfrm>
            <a:off x="791266" y="3894729"/>
            <a:ext cx="1320120" cy="420120"/>
            <a:chOff x="791266" y="3894729"/>
            <a:chExt cx="132012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77707F-3135-4EFD-AB4B-96EC480DB63C}"/>
                    </a:ext>
                  </a:extLst>
                </p14:cNvPr>
                <p14:cNvContentPartPr/>
                <p14:nvPr/>
              </p14:nvContentPartPr>
              <p14:xfrm>
                <a:off x="791266" y="3927129"/>
                <a:ext cx="238680" cy="38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77707F-3135-4EFD-AB4B-96EC480DB6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3266" y="3909129"/>
                  <a:ext cx="274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ED146A-8EF2-47CC-B67A-0202829E9433}"/>
                    </a:ext>
                  </a:extLst>
                </p14:cNvPr>
                <p14:cNvContentPartPr/>
                <p14:nvPr/>
              </p14:nvContentPartPr>
              <p14:xfrm>
                <a:off x="1086826" y="4085169"/>
                <a:ext cx="339120" cy="225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ED146A-8EF2-47CC-B67A-0202829E94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826" y="4067169"/>
                  <a:ext cx="374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C28E5E-96A2-41EC-81AE-2C6C773ABC00}"/>
                    </a:ext>
                  </a:extLst>
                </p14:cNvPr>
                <p14:cNvContentPartPr/>
                <p14:nvPr/>
              </p14:nvContentPartPr>
              <p14:xfrm>
                <a:off x="1464826" y="4075809"/>
                <a:ext cx="102960" cy="135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C28E5E-96A2-41EC-81AE-2C6C773ABC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47186" y="4058169"/>
                  <a:ext cx="138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98267F-69B1-4281-B2C7-70B972D1FA8F}"/>
                    </a:ext>
                  </a:extLst>
                </p14:cNvPr>
                <p14:cNvContentPartPr/>
                <p14:nvPr/>
              </p14:nvContentPartPr>
              <p14:xfrm>
                <a:off x="1677946" y="4015689"/>
                <a:ext cx="279000" cy="18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98267F-69B1-4281-B2C7-70B972D1FA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9946" y="3997689"/>
                  <a:ext cx="314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B62377-06E0-42B1-8C61-4F57B300625E}"/>
                    </a:ext>
                  </a:extLst>
                </p14:cNvPr>
                <p14:cNvContentPartPr/>
                <p14:nvPr/>
              </p14:nvContentPartPr>
              <p14:xfrm>
                <a:off x="2075386" y="3894729"/>
                <a:ext cx="36000" cy="32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B62377-06E0-42B1-8C61-4F57B30062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7746" y="3876729"/>
                  <a:ext cx="716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A441998-47FF-400D-9BC4-41AC91D336A0}"/>
              </a:ext>
            </a:extLst>
          </p:cNvPr>
          <p:cNvGrpSpPr/>
          <p:nvPr/>
        </p:nvGrpSpPr>
        <p:grpSpPr>
          <a:xfrm>
            <a:off x="3598186" y="3758649"/>
            <a:ext cx="1495080" cy="416160"/>
            <a:chOff x="3598186" y="3758649"/>
            <a:chExt cx="1495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84A0B3-4438-40EF-B006-2A2F7F28502E}"/>
                    </a:ext>
                  </a:extLst>
                </p14:cNvPr>
                <p14:cNvContentPartPr/>
                <p14:nvPr/>
              </p14:nvContentPartPr>
              <p14:xfrm>
                <a:off x="3598186" y="3894729"/>
                <a:ext cx="241560" cy="28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84A0B3-4438-40EF-B006-2A2F7F2850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0546" y="3877089"/>
                  <a:ext cx="277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086CAE-471E-4886-BC38-C59943AB3334}"/>
                    </a:ext>
                  </a:extLst>
                </p14:cNvPr>
                <p14:cNvContentPartPr/>
                <p14:nvPr/>
              </p14:nvContentPartPr>
              <p14:xfrm>
                <a:off x="3914986" y="3947289"/>
                <a:ext cx="309960" cy="176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086CAE-471E-4886-BC38-C59943AB33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97346" y="3929649"/>
                  <a:ext cx="345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D74093-8C9E-4E17-802D-BE3E257FBEC7}"/>
                    </a:ext>
                  </a:extLst>
                </p14:cNvPr>
                <p14:cNvContentPartPr/>
                <p14:nvPr/>
              </p14:nvContentPartPr>
              <p14:xfrm>
                <a:off x="4288306" y="3912009"/>
                <a:ext cx="149760" cy="156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D74093-8C9E-4E17-802D-BE3E257FBE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70666" y="3894369"/>
                  <a:ext cx="185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A513EC-A081-4D95-B1EA-7530541B235F}"/>
                    </a:ext>
                  </a:extLst>
                </p14:cNvPr>
                <p14:cNvContentPartPr/>
                <p14:nvPr/>
              </p14:nvContentPartPr>
              <p14:xfrm>
                <a:off x="4505746" y="3852249"/>
                <a:ext cx="258480" cy="16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A513EC-A081-4D95-B1EA-7530541B23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7746" y="3834609"/>
                  <a:ext cx="294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3267E6-BE1C-4E26-8355-F1A8571A9B9B}"/>
                    </a:ext>
                  </a:extLst>
                </p14:cNvPr>
                <p14:cNvContentPartPr/>
                <p14:nvPr/>
              </p14:nvContentPartPr>
              <p14:xfrm>
                <a:off x="4832986" y="3758649"/>
                <a:ext cx="260280" cy="213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3267E6-BE1C-4E26-8355-F1A8571A9B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4986" y="3740649"/>
                  <a:ext cx="2959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7528EA8-2A0D-43A4-873C-6387A4233EED}"/>
              </a:ext>
            </a:extLst>
          </p:cNvPr>
          <p:cNvGrpSpPr/>
          <p:nvPr/>
        </p:nvGrpSpPr>
        <p:grpSpPr>
          <a:xfrm>
            <a:off x="263866" y="3071769"/>
            <a:ext cx="1064880" cy="295920"/>
            <a:chOff x="263866" y="3071769"/>
            <a:chExt cx="10648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AE4CA2-0C47-477B-90E2-7069365F3B9C}"/>
                    </a:ext>
                  </a:extLst>
                </p14:cNvPr>
                <p14:cNvContentPartPr/>
                <p14:nvPr/>
              </p14:nvContentPartPr>
              <p14:xfrm>
                <a:off x="902146" y="3177609"/>
                <a:ext cx="426600" cy="54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AE4CA2-0C47-477B-90E2-7069365F3B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4146" y="3159609"/>
                  <a:ext cx="46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8EA2A1-F345-42A0-9D31-FB22419E456D}"/>
                    </a:ext>
                  </a:extLst>
                </p14:cNvPr>
                <p14:cNvContentPartPr/>
                <p14:nvPr/>
              </p14:nvContentPartPr>
              <p14:xfrm>
                <a:off x="381946" y="3173289"/>
                <a:ext cx="1584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8EA2A1-F345-42A0-9D31-FB22419E45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4306" y="3155289"/>
                  <a:ext cx="51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87A0FC-F6B2-4F65-92B2-7F4AC42619EA}"/>
                    </a:ext>
                  </a:extLst>
                </p14:cNvPr>
                <p14:cNvContentPartPr/>
                <p14:nvPr/>
              </p14:nvContentPartPr>
              <p14:xfrm>
                <a:off x="275746" y="3157449"/>
                <a:ext cx="18216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87A0FC-F6B2-4F65-92B2-7F4AC42619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7746" y="3139809"/>
                  <a:ext cx="217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080E13-E0DE-49C6-8501-093B309A0AE9}"/>
                    </a:ext>
                  </a:extLst>
                </p14:cNvPr>
                <p14:cNvContentPartPr/>
                <p14:nvPr/>
              </p14:nvContentPartPr>
              <p14:xfrm>
                <a:off x="263866" y="3294969"/>
                <a:ext cx="211320" cy="6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080E13-E0DE-49C6-8501-093B309A0A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866" y="3276969"/>
                  <a:ext cx="24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4885A2-C2F0-4821-BCC1-7F2A874C2DBA}"/>
                    </a:ext>
                  </a:extLst>
                </p14:cNvPr>
                <p14:cNvContentPartPr/>
                <p14:nvPr/>
              </p14:nvContentPartPr>
              <p14:xfrm>
                <a:off x="534226" y="3071769"/>
                <a:ext cx="8640" cy="29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4885A2-C2F0-4821-BCC1-7F2A874C2D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226" y="3054129"/>
                  <a:ext cx="44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65057B-9522-4323-9FCD-9E280EEA6714}"/>
                    </a:ext>
                  </a:extLst>
                </p14:cNvPr>
                <p14:cNvContentPartPr/>
                <p14:nvPr/>
              </p14:nvContentPartPr>
              <p14:xfrm>
                <a:off x="669226" y="3136569"/>
                <a:ext cx="21960" cy="217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65057B-9522-4323-9FCD-9E280EEA67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1226" y="3118929"/>
                  <a:ext cx="57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8017BE-97D1-44F0-B896-94F131291916}"/>
                    </a:ext>
                  </a:extLst>
                </p14:cNvPr>
                <p14:cNvContentPartPr/>
                <p14:nvPr/>
              </p14:nvContentPartPr>
              <p14:xfrm>
                <a:off x="621706" y="3076449"/>
                <a:ext cx="114480" cy="104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8017BE-97D1-44F0-B896-94F1312919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3706" y="3058449"/>
                  <a:ext cx="1501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803C2A-0859-4F5F-AEBD-5279614DEF7B}"/>
                  </a:ext>
                </a:extLst>
              </p14:cNvPr>
              <p14:cNvContentPartPr/>
              <p14:nvPr/>
            </p14:nvContentPartPr>
            <p14:xfrm>
              <a:off x="1202386" y="3041169"/>
              <a:ext cx="119520" cy="241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803C2A-0859-4F5F-AEBD-5279614DEF7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84386" y="3023169"/>
                <a:ext cx="15516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1EF4BAA-797C-4391-9D87-45FFC1E9F648}"/>
              </a:ext>
            </a:extLst>
          </p:cNvPr>
          <p:cNvGrpSpPr/>
          <p:nvPr/>
        </p:nvGrpSpPr>
        <p:grpSpPr>
          <a:xfrm>
            <a:off x="885226" y="855609"/>
            <a:ext cx="390600" cy="322920"/>
            <a:chOff x="885226" y="855609"/>
            <a:chExt cx="3906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44D073-26EA-4F15-A8F1-52D4D3B04AC4}"/>
                    </a:ext>
                  </a:extLst>
                </p14:cNvPr>
                <p14:cNvContentPartPr/>
                <p14:nvPr/>
              </p14:nvContentPartPr>
              <p14:xfrm>
                <a:off x="885226" y="951729"/>
                <a:ext cx="102240" cy="14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44D073-26EA-4F15-A8F1-52D4D3B04A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226" y="933729"/>
                  <a:ext cx="137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7C6273-676A-44C7-9C92-15F8778A834A}"/>
                    </a:ext>
                  </a:extLst>
                </p14:cNvPr>
                <p14:cNvContentPartPr/>
                <p14:nvPr/>
              </p14:nvContentPartPr>
              <p14:xfrm>
                <a:off x="1069186" y="884049"/>
                <a:ext cx="11880" cy="29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7C6273-676A-44C7-9C92-15F8778A83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1546" y="866409"/>
                  <a:ext cx="47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B4A4A1-7A1E-43C4-A7AA-AE87B4695B6B}"/>
                    </a:ext>
                  </a:extLst>
                </p14:cNvPr>
                <p14:cNvContentPartPr/>
                <p14:nvPr/>
              </p14:nvContentPartPr>
              <p14:xfrm>
                <a:off x="1162066" y="913209"/>
                <a:ext cx="46800" cy="19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B4A4A1-7A1E-43C4-A7AA-AE87B4695B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4426" y="895569"/>
                  <a:ext cx="82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3DF32C-D5FB-4772-A795-C2508F0AD0B8}"/>
                    </a:ext>
                  </a:extLst>
                </p14:cNvPr>
                <p14:cNvContentPartPr/>
                <p14:nvPr/>
              </p14:nvContentPartPr>
              <p14:xfrm>
                <a:off x="1150546" y="855609"/>
                <a:ext cx="125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3DF32C-D5FB-4772-A795-C2508F0AD0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2546" y="837609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5F1C9FF-E900-455D-AF2D-07F00E90BE45}"/>
                  </a:ext>
                </a:extLst>
              </p14:cNvPr>
              <p14:cNvContentPartPr/>
              <p14:nvPr/>
            </p14:nvContentPartPr>
            <p14:xfrm>
              <a:off x="3614386" y="3072489"/>
              <a:ext cx="15840" cy="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5F1C9FF-E900-455D-AF2D-07F00E90BE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96386" y="3054489"/>
                <a:ext cx="5148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0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8D6C-9928-4526-AE29-A4C095BB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Hardware: Connect to nodes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9D68F-3546-49EA-A7CA-160778BB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1C7EE-A755-4430-8310-0042C95F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786A5-4011-4187-B8B7-25CE971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3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345039-27FE-484E-B4FF-77F39D70DB03}"/>
              </a:ext>
            </a:extLst>
          </p:cNvPr>
          <p:cNvGrpSpPr/>
          <p:nvPr/>
        </p:nvGrpSpPr>
        <p:grpSpPr>
          <a:xfrm>
            <a:off x="1211746" y="1210514"/>
            <a:ext cx="705240" cy="2219040"/>
            <a:chOff x="1211746" y="1210514"/>
            <a:chExt cx="705240" cy="22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B30CA5-2B99-48C9-8E8D-8418138AC20F}"/>
                    </a:ext>
                  </a:extLst>
                </p14:cNvPr>
                <p14:cNvContentPartPr/>
                <p14:nvPr/>
              </p14:nvContentPartPr>
              <p14:xfrm>
                <a:off x="1326946" y="1246874"/>
                <a:ext cx="538920" cy="1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B30CA5-2B99-48C9-8E8D-8418138AC2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8946" y="1228874"/>
                  <a:ext cx="574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D01839-A6BE-4195-A748-21E53FF5E2F8}"/>
                    </a:ext>
                  </a:extLst>
                </p14:cNvPr>
                <p14:cNvContentPartPr/>
                <p14:nvPr/>
              </p14:nvContentPartPr>
              <p14:xfrm>
                <a:off x="1274746" y="1216274"/>
                <a:ext cx="80280" cy="219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D01839-A6BE-4195-A748-21E53FF5E2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6746" y="1198277"/>
                  <a:ext cx="115920" cy="2232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CA3CCC-3E51-4444-8CBA-B42B03884562}"/>
                    </a:ext>
                  </a:extLst>
                </p14:cNvPr>
                <p14:cNvContentPartPr/>
                <p14:nvPr/>
              </p14:nvContentPartPr>
              <p14:xfrm>
                <a:off x="1830226" y="1210514"/>
                <a:ext cx="86760" cy="221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CA3CCC-3E51-4444-8CBA-B42B038845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2151" y="1192514"/>
                  <a:ext cx="122549" cy="22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224CE7-694C-48F0-9EBC-1DFC50C57ADD}"/>
                    </a:ext>
                  </a:extLst>
                </p14:cNvPr>
                <p14:cNvContentPartPr/>
                <p14:nvPr/>
              </p14:nvContentPartPr>
              <p14:xfrm>
                <a:off x="1211746" y="3274034"/>
                <a:ext cx="65844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224CE7-694C-48F0-9EBC-1DFC50C57A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3746" y="3256034"/>
                  <a:ext cx="6940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BA60DC-0342-49D8-9E4C-130CFEFBC1B8}"/>
              </a:ext>
            </a:extLst>
          </p:cNvPr>
          <p:cNvGrpSpPr/>
          <p:nvPr/>
        </p:nvGrpSpPr>
        <p:grpSpPr>
          <a:xfrm>
            <a:off x="1323346" y="2383754"/>
            <a:ext cx="604080" cy="907200"/>
            <a:chOff x="1323346" y="2383754"/>
            <a:chExt cx="604080" cy="9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5C71A-2C13-410B-91C3-1CEE3596212F}"/>
                    </a:ext>
                  </a:extLst>
                </p14:cNvPr>
                <p14:cNvContentPartPr/>
                <p14:nvPr/>
              </p14:nvContentPartPr>
              <p14:xfrm>
                <a:off x="1332706" y="2383754"/>
                <a:ext cx="59472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5C71A-2C13-410B-91C3-1CEE359621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4706" y="2365754"/>
                  <a:ext cx="630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74AD59-C19E-4148-892F-763981145FFE}"/>
                    </a:ext>
                  </a:extLst>
                </p14:cNvPr>
                <p14:cNvContentPartPr/>
                <p14:nvPr/>
              </p14:nvContentPartPr>
              <p14:xfrm>
                <a:off x="1323346" y="2431274"/>
                <a:ext cx="380160" cy="71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74AD59-C19E-4148-892F-763981145F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5329" y="2413283"/>
                  <a:ext cx="415834" cy="746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A27E06-E703-4236-8062-9C87F429B14F}"/>
                    </a:ext>
                  </a:extLst>
                </p14:cNvPr>
                <p14:cNvContentPartPr/>
                <p14:nvPr/>
              </p14:nvContentPartPr>
              <p14:xfrm>
                <a:off x="1383106" y="2572754"/>
                <a:ext cx="369360" cy="71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A27E06-E703-4236-8062-9C87F429B1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5106" y="2554754"/>
                  <a:ext cx="4050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89EAF5-D4CA-4DC8-AC92-BE6572FAC350}"/>
                    </a:ext>
                  </a:extLst>
                </p14:cNvPr>
                <p14:cNvContentPartPr/>
                <p14:nvPr/>
              </p14:nvContentPartPr>
              <p14:xfrm>
                <a:off x="1523866" y="2696234"/>
                <a:ext cx="309960" cy="51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89EAF5-D4CA-4DC8-AC92-BE6572FAC3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5866" y="2678234"/>
                  <a:ext cx="345600" cy="55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F56D30-9059-4597-B88F-70BECCE41E7B}"/>
              </a:ext>
            </a:extLst>
          </p:cNvPr>
          <p:cNvGrpSpPr/>
          <p:nvPr/>
        </p:nvGrpSpPr>
        <p:grpSpPr>
          <a:xfrm>
            <a:off x="1319026" y="1265594"/>
            <a:ext cx="585000" cy="996840"/>
            <a:chOff x="1319026" y="1265594"/>
            <a:chExt cx="585000" cy="9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EE3BA6-D3C1-4C0C-8CD9-D396CADF0EF7}"/>
                    </a:ext>
                  </a:extLst>
                </p14:cNvPr>
                <p14:cNvContentPartPr/>
                <p14:nvPr/>
              </p14:nvContentPartPr>
              <p14:xfrm>
                <a:off x="1319026" y="1265594"/>
                <a:ext cx="406800" cy="72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EE3BA6-D3C1-4C0C-8CD9-D396CADF0E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1026" y="1247594"/>
                  <a:ext cx="44244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995B82-5E4B-4EB1-8DA5-6915885ECF8F}"/>
                    </a:ext>
                  </a:extLst>
                </p14:cNvPr>
                <p14:cNvContentPartPr/>
                <p14:nvPr/>
              </p14:nvContentPartPr>
              <p14:xfrm>
                <a:off x="1399666" y="1414994"/>
                <a:ext cx="352080" cy="77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995B82-5E4B-4EB1-8DA5-6915885ECF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1666" y="1396994"/>
                  <a:ext cx="3877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AE546F-CA80-4C61-B2E8-86A01AB759E2}"/>
                    </a:ext>
                  </a:extLst>
                </p14:cNvPr>
                <p14:cNvContentPartPr/>
                <p14:nvPr/>
              </p14:nvContentPartPr>
              <p14:xfrm>
                <a:off x="1502626" y="1582034"/>
                <a:ext cx="308520" cy="67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AE546F-CA80-4C61-B2E8-86A01AB75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4605" y="1564034"/>
                  <a:ext cx="344202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7B0E9F-27A6-4CFA-AE43-4CBB121438A1}"/>
                    </a:ext>
                  </a:extLst>
                </p14:cNvPr>
                <p14:cNvContentPartPr/>
                <p14:nvPr/>
              </p14:nvContentPartPr>
              <p14:xfrm>
                <a:off x="1610626" y="1799474"/>
                <a:ext cx="293400" cy="46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7B0E9F-27A6-4CFA-AE43-4CBB121438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2626" y="1781474"/>
                  <a:ext cx="32904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F1ADBC-7C2A-4DAE-941C-AD2FA37CA245}"/>
              </a:ext>
            </a:extLst>
          </p:cNvPr>
          <p:cNvGrpSpPr/>
          <p:nvPr/>
        </p:nvGrpSpPr>
        <p:grpSpPr>
          <a:xfrm>
            <a:off x="3529426" y="1093569"/>
            <a:ext cx="722160" cy="2343240"/>
            <a:chOff x="3529426" y="1093569"/>
            <a:chExt cx="722160" cy="23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E4DEAC-90B7-4EE8-BDA5-86DB13C126CF}"/>
                    </a:ext>
                  </a:extLst>
                </p14:cNvPr>
                <p14:cNvContentPartPr/>
                <p14:nvPr/>
              </p14:nvContentPartPr>
              <p14:xfrm>
                <a:off x="3529426" y="1196169"/>
                <a:ext cx="113040" cy="221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E4DEAC-90B7-4EE8-BDA5-86DB13C126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11426" y="1178169"/>
                  <a:ext cx="148680" cy="22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2596AB-8701-4DB8-ADF9-173E07A67147}"/>
                    </a:ext>
                  </a:extLst>
                </p14:cNvPr>
                <p14:cNvContentPartPr/>
                <p14:nvPr/>
              </p14:nvContentPartPr>
              <p14:xfrm>
                <a:off x="3608626" y="1116249"/>
                <a:ext cx="44856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2596AB-8701-4DB8-ADF9-173E07A671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0626" y="1098249"/>
                  <a:ext cx="484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D57C9B-0ADB-48B3-9D8F-E1A300710C65}"/>
                    </a:ext>
                  </a:extLst>
                </p14:cNvPr>
                <p14:cNvContentPartPr/>
                <p14:nvPr/>
              </p14:nvContentPartPr>
              <p14:xfrm>
                <a:off x="4140706" y="1564809"/>
                <a:ext cx="45360" cy="91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D57C9B-0ADB-48B3-9D8F-E1A300710C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2562" y="1546809"/>
                  <a:ext cx="81285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BA0741-46D4-46F0-8375-127088A93E3C}"/>
                    </a:ext>
                  </a:extLst>
                </p14:cNvPr>
                <p14:cNvContentPartPr/>
                <p14:nvPr/>
              </p14:nvContentPartPr>
              <p14:xfrm>
                <a:off x="4061866" y="1093569"/>
                <a:ext cx="131040" cy="146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BA0741-46D4-46F0-8375-127088A93E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3915" y="1075569"/>
                  <a:ext cx="166582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32D26F-D383-475E-BB83-9195479AB74B}"/>
                    </a:ext>
                  </a:extLst>
                </p14:cNvPr>
                <p14:cNvContentPartPr/>
                <p14:nvPr/>
              </p14:nvContentPartPr>
              <p14:xfrm>
                <a:off x="4159066" y="2884209"/>
                <a:ext cx="28080" cy="50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32D26F-D383-475E-BB83-9195479AB7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1066" y="2866209"/>
                  <a:ext cx="637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DDFE40-86F3-445D-93AF-D635BA2549B1}"/>
                    </a:ext>
                  </a:extLst>
                </p14:cNvPr>
                <p14:cNvContentPartPr/>
                <p14:nvPr/>
              </p14:nvContentPartPr>
              <p14:xfrm>
                <a:off x="4160506" y="2325489"/>
                <a:ext cx="91080" cy="1111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DDFE40-86F3-445D-93AF-D635BA2549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42506" y="2307483"/>
                  <a:ext cx="126720" cy="1146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CD58B4-0FFD-4C83-827C-7D8607ADA4CC}"/>
                    </a:ext>
                  </a:extLst>
                </p14:cNvPr>
                <p14:cNvContentPartPr/>
                <p14:nvPr/>
              </p14:nvContentPartPr>
              <p14:xfrm>
                <a:off x="3669466" y="3361209"/>
                <a:ext cx="44424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CD58B4-0FFD-4C83-827C-7D8607ADA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1466" y="3343209"/>
                  <a:ext cx="47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68254C-9A91-4ABB-95B8-223397D3B7E0}"/>
                    </a:ext>
                  </a:extLst>
                </p14:cNvPr>
                <p14:cNvContentPartPr/>
                <p14:nvPr/>
              </p14:nvContentPartPr>
              <p14:xfrm>
                <a:off x="4250866" y="3327009"/>
                <a:ext cx="360" cy="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68254C-9A91-4ABB-95B8-223397D3B7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2866" y="3309009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47CFBE-EBA0-4AAF-8C20-C84976DAF2A9}"/>
              </a:ext>
            </a:extLst>
          </p:cNvPr>
          <p:cNvGrpSpPr/>
          <p:nvPr/>
        </p:nvGrpSpPr>
        <p:grpSpPr>
          <a:xfrm>
            <a:off x="3501346" y="2267169"/>
            <a:ext cx="655560" cy="1055520"/>
            <a:chOff x="3501346" y="2267169"/>
            <a:chExt cx="655560" cy="10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2BCB57-B09E-40C1-B77D-A043B8C86DCD}"/>
                    </a:ext>
                  </a:extLst>
                </p14:cNvPr>
                <p14:cNvContentPartPr/>
                <p14:nvPr/>
              </p14:nvContentPartPr>
              <p14:xfrm>
                <a:off x="3501346" y="2267169"/>
                <a:ext cx="655560" cy="55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2BCB57-B09E-40C1-B77D-A043B8C86D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3356" y="2249169"/>
                  <a:ext cx="6911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1A6BE-A8FF-40D1-957C-971893EE5618}"/>
                    </a:ext>
                  </a:extLst>
                </p14:cNvPr>
                <p14:cNvContentPartPr/>
                <p14:nvPr/>
              </p14:nvContentPartPr>
              <p14:xfrm>
                <a:off x="3556066" y="2331249"/>
                <a:ext cx="224640" cy="20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1A6BE-A8FF-40D1-957C-971893EE56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8066" y="2313218"/>
                  <a:ext cx="260280" cy="244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D24E50-BB28-4C84-900D-67B80A2E96CC}"/>
                    </a:ext>
                  </a:extLst>
                </p14:cNvPr>
                <p14:cNvContentPartPr/>
                <p14:nvPr/>
              </p14:nvContentPartPr>
              <p14:xfrm>
                <a:off x="3632386" y="2319369"/>
                <a:ext cx="425160" cy="74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D24E50-BB28-4C84-900D-67B80A2E96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14386" y="2301369"/>
                  <a:ext cx="4608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1EED2B-A758-482B-8208-277ABBBC54EC}"/>
                    </a:ext>
                  </a:extLst>
                </p14:cNvPr>
                <p14:cNvContentPartPr/>
                <p14:nvPr/>
              </p14:nvContentPartPr>
              <p14:xfrm>
                <a:off x="3724186" y="2590809"/>
                <a:ext cx="362520" cy="58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1EED2B-A758-482B-8208-277ABBBC54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06186" y="2572809"/>
                  <a:ext cx="3981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A48D5E-FC32-4E58-A1C8-EF990B468289}"/>
                    </a:ext>
                  </a:extLst>
                </p14:cNvPr>
                <p14:cNvContentPartPr/>
                <p14:nvPr/>
              </p14:nvContentPartPr>
              <p14:xfrm>
                <a:off x="3774586" y="2701689"/>
                <a:ext cx="373320" cy="60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A48D5E-FC32-4E58-A1C8-EF990B4682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6586" y="2683700"/>
                  <a:ext cx="408960" cy="642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F629C8-48CF-4CD7-9431-DCBFDEC2B0E2}"/>
                    </a:ext>
                  </a:extLst>
                </p14:cNvPr>
                <p14:cNvContentPartPr/>
                <p14:nvPr/>
              </p14:nvContentPartPr>
              <p14:xfrm>
                <a:off x="4061866" y="3253569"/>
                <a:ext cx="518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F629C8-48CF-4CD7-9431-DCBFDEC2B0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3866" y="3235569"/>
                  <a:ext cx="874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FA7570-EBFA-4212-BA81-536E2310AB75}"/>
              </a:ext>
            </a:extLst>
          </p:cNvPr>
          <p:cNvGrpSpPr/>
          <p:nvPr/>
        </p:nvGrpSpPr>
        <p:grpSpPr>
          <a:xfrm>
            <a:off x="3563986" y="1206609"/>
            <a:ext cx="607320" cy="988560"/>
            <a:chOff x="3563986" y="1206609"/>
            <a:chExt cx="607320" cy="9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C36084-3E21-4FC5-B236-43448EDF5C84}"/>
                    </a:ext>
                  </a:extLst>
                </p14:cNvPr>
                <p14:cNvContentPartPr/>
                <p14:nvPr/>
              </p14:nvContentPartPr>
              <p14:xfrm>
                <a:off x="3563986" y="1206609"/>
                <a:ext cx="607320" cy="98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C36084-3E21-4FC5-B236-43448EDF5C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5986" y="1188609"/>
                  <a:ext cx="64296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1E70C8-C9B3-46CC-A17D-E715737EECC9}"/>
                    </a:ext>
                  </a:extLst>
                </p14:cNvPr>
                <p14:cNvContentPartPr/>
                <p14:nvPr/>
              </p14:nvContentPartPr>
              <p14:xfrm>
                <a:off x="3606106" y="1285449"/>
                <a:ext cx="307080" cy="64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1E70C8-C9B3-46CC-A17D-E715737EEC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8106" y="1267449"/>
                  <a:ext cx="3427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5518EC-D154-4673-865C-E94C1E420EFC}"/>
                    </a:ext>
                  </a:extLst>
                </p14:cNvPr>
                <p14:cNvContentPartPr/>
                <p14:nvPr/>
              </p14:nvContentPartPr>
              <p14:xfrm>
                <a:off x="3681346" y="1850289"/>
                <a:ext cx="59760" cy="58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5518EC-D154-4673-865C-E94C1E420E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3346" y="1832289"/>
                  <a:ext cx="954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98E57-7171-43FC-84C5-C6F9193B0E2B}"/>
              </a:ext>
            </a:extLst>
          </p:cNvPr>
          <p:cNvGrpSpPr/>
          <p:nvPr/>
        </p:nvGrpSpPr>
        <p:grpSpPr>
          <a:xfrm>
            <a:off x="791266" y="3894729"/>
            <a:ext cx="1320120" cy="420120"/>
            <a:chOff x="791266" y="3894729"/>
            <a:chExt cx="132012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77707F-3135-4EFD-AB4B-96EC480DB63C}"/>
                    </a:ext>
                  </a:extLst>
                </p14:cNvPr>
                <p14:cNvContentPartPr/>
                <p14:nvPr/>
              </p14:nvContentPartPr>
              <p14:xfrm>
                <a:off x="791266" y="3927129"/>
                <a:ext cx="238680" cy="38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77707F-3135-4EFD-AB4B-96EC480DB6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3266" y="3909129"/>
                  <a:ext cx="274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ED146A-8EF2-47CC-B67A-0202829E9433}"/>
                    </a:ext>
                  </a:extLst>
                </p14:cNvPr>
                <p14:cNvContentPartPr/>
                <p14:nvPr/>
              </p14:nvContentPartPr>
              <p14:xfrm>
                <a:off x="1086826" y="4085169"/>
                <a:ext cx="339120" cy="225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ED146A-8EF2-47CC-B67A-0202829E94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826" y="4067169"/>
                  <a:ext cx="374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C28E5E-96A2-41EC-81AE-2C6C773ABC00}"/>
                    </a:ext>
                  </a:extLst>
                </p14:cNvPr>
                <p14:cNvContentPartPr/>
                <p14:nvPr/>
              </p14:nvContentPartPr>
              <p14:xfrm>
                <a:off x="1464826" y="4075809"/>
                <a:ext cx="102960" cy="135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C28E5E-96A2-41EC-81AE-2C6C773ABC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46826" y="4057761"/>
                  <a:ext cx="138600" cy="171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98267F-69B1-4281-B2C7-70B972D1FA8F}"/>
                    </a:ext>
                  </a:extLst>
                </p14:cNvPr>
                <p14:cNvContentPartPr/>
                <p14:nvPr/>
              </p14:nvContentPartPr>
              <p14:xfrm>
                <a:off x="1677946" y="4015689"/>
                <a:ext cx="279000" cy="18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98267F-69B1-4281-B2C7-70B972D1FA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9946" y="3997689"/>
                  <a:ext cx="314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B62377-06E0-42B1-8C61-4F57B300625E}"/>
                    </a:ext>
                  </a:extLst>
                </p14:cNvPr>
                <p14:cNvContentPartPr/>
                <p14:nvPr/>
              </p14:nvContentPartPr>
              <p14:xfrm>
                <a:off x="2075386" y="3894729"/>
                <a:ext cx="36000" cy="32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B62377-06E0-42B1-8C61-4F57B30062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7386" y="3876729"/>
                  <a:ext cx="716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A441998-47FF-400D-9BC4-41AC91D336A0}"/>
              </a:ext>
            </a:extLst>
          </p:cNvPr>
          <p:cNvGrpSpPr/>
          <p:nvPr/>
        </p:nvGrpSpPr>
        <p:grpSpPr>
          <a:xfrm>
            <a:off x="3598186" y="3758649"/>
            <a:ext cx="1495080" cy="416160"/>
            <a:chOff x="3598186" y="3758649"/>
            <a:chExt cx="14950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84A0B3-4438-40EF-B006-2A2F7F28502E}"/>
                    </a:ext>
                  </a:extLst>
                </p14:cNvPr>
                <p14:cNvContentPartPr/>
                <p14:nvPr/>
              </p14:nvContentPartPr>
              <p14:xfrm>
                <a:off x="3598186" y="3894729"/>
                <a:ext cx="241560" cy="28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84A0B3-4438-40EF-B006-2A2F7F2850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0186" y="3876729"/>
                  <a:ext cx="277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086CAE-471E-4886-BC38-C59943AB3334}"/>
                    </a:ext>
                  </a:extLst>
                </p14:cNvPr>
                <p14:cNvContentPartPr/>
                <p14:nvPr/>
              </p14:nvContentPartPr>
              <p14:xfrm>
                <a:off x="3914986" y="3947289"/>
                <a:ext cx="309960" cy="176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086CAE-471E-4886-BC38-C59943AB33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96986" y="3929289"/>
                  <a:ext cx="345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D74093-8C9E-4E17-802D-BE3E257FBEC7}"/>
                    </a:ext>
                  </a:extLst>
                </p14:cNvPr>
                <p14:cNvContentPartPr/>
                <p14:nvPr/>
              </p14:nvContentPartPr>
              <p14:xfrm>
                <a:off x="4288306" y="3912009"/>
                <a:ext cx="149760" cy="156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D74093-8C9E-4E17-802D-BE3E257FBE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70306" y="3894009"/>
                  <a:ext cx="185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A513EC-A081-4D95-B1EA-7530541B235F}"/>
                    </a:ext>
                  </a:extLst>
                </p14:cNvPr>
                <p14:cNvContentPartPr/>
                <p14:nvPr/>
              </p14:nvContentPartPr>
              <p14:xfrm>
                <a:off x="4505746" y="3852249"/>
                <a:ext cx="258480" cy="16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A513EC-A081-4D95-B1EA-7530541B23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7746" y="3834249"/>
                  <a:ext cx="294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3267E6-BE1C-4E26-8355-F1A8571A9B9B}"/>
                    </a:ext>
                  </a:extLst>
                </p14:cNvPr>
                <p14:cNvContentPartPr/>
                <p14:nvPr/>
              </p14:nvContentPartPr>
              <p14:xfrm>
                <a:off x="4832986" y="3758649"/>
                <a:ext cx="260280" cy="213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3267E6-BE1C-4E26-8355-F1A8571A9B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4986" y="3740649"/>
                  <a:ext cx="2959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7528EA8-2A0D-43A4-873C-6387A4233EED}"/>
              </a:ext>
            </a:extLst>
          </p:cNvPr>
          <p:cNvGrpSpPr/>
          <p:nvPr/>
        </p:nvGrpSpPr>
        <p:grpSpPr>
          <a:xfrm>
            <a:off x="263866" y="3071769"/>
            <a:ext cx="1064880" cy="295920"/>
            <a:chOff x="263866" y="3071769"/>
            <a:chExt cx="10648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AE4CA2-0C47-477B-90E2-7069365F3B9C}"/>
                    </a:ext>
                  </a:extLst>
                </p14:cNvPr>
                <p14:cNvContentPartPr/>
                <p14:nvPr/>
              </p14:nvContentPartPr>
              <p14:xfrm>
                <a:off x="902146" y="3177609"/>
                <a:ext cx="426600" cy="54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AE4CA2-0C47-477B-90E2-7069365F3B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4146" y="3159609"/>
                  <a:ext cx="46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8EA2A1-F345-42A0-9D31-FB22419E456D}"/>
                    </a:ext>
                  </a:extLst>
                </p14:cNvPr>
                <p14:cNvContentPartPr/>
                <p14:nvPr/>
              </p14:nvContentPartPr>
              <p14:xfrm>
                <a:off x="381946" y="3173289"/>
                <a:ext cx="1584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8EA2A1-F345-42A0-9D31-FB22419E45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3946" y="3155289"/>
                  <a:ext cx="51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87A0FC-F6B2-4F65-92B2-7F4AC42619EA}"/>
                    </a:ext>
                  </a:extLst>
                </p14:cNvPr>
                <p14:cNvContentPartPr/>
                <p14:nvPr/>
              </p14:nvContentPartPr>
              <p14:xfrm>
                <a:off x="275746" y="3157449"/>
                <a:ext cx="18216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87A0FC-F6B2-4F65-92B2-7F4AC42619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7746" y="3139449"/>
                  <a:ext cx="217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080E13-E0DE-49C6-8501-093B309A0AE9}"/>
                    </a:ext>
                  </a:extLst>
                </p14:cNvPr>
                <p14:cNvContentPartPr/>
                <p14:nvPr/>
              </p14:nvContentPartPr>
              <p14:xfrm>
                <a:off x="263866" y="3294969"/>
                <a:ext cx="211320" cy="6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080E13-E0DE-49C6-8501-093B309A0A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866" y="3277076"/>
                  <a:ext cx="246960" cy="95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4885A2-C2F0-4821-BCC1-7F2A874C2DBA}"/>
                    </a:ext>
                  </a:extLst>
                </p14:cNvPr>
                <p14:cNvContentPartPr/>
                <p14:nvPr/>
              </p14:nvContentPartPr>
              <p14:xfrm>
                <a:off x="534226" y="3071769"/>
                <a:ext cx="8640" cy="29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4885A2-C2F0-4821-BCC1-7F2A874C2D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226" y="3053769"/>
                  <a:ext cx="44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65057B-9522-4323-9FCD-9E280EEA6714}"/>
                    </a:ext>
                  </a:extLst>
                </p14:cNvPr>
                <p14:cNvContentPartPr/>
                <p14:nvPr/>
              </p14:nvContentPartPr>
              <p14:xfrm>
                <a:off x="669226" y="3136569"/>
                <a:ext cx="21960" cy="217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65057B-9522-4323-9FCD-9E280EEA67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1226" y="3118569"/>
                  <a:ext cx="57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8017BE-97D1-44F0-B896-94F131291916}"/>
                    </a:ext>
                  </a:extLst>
                </p14:cNvPr>
                <p14:cNvContentPartPr/>
                <p14:nvPr/>
              </p14:nvContentPartPr>
              <p14:xfrm>
                <a:off x="621706" y="3076449"/>
                <a:ext cx="114480" cy="104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8017BE-97D1-44F0-B896-94F1312919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3706" y="3058449"/>
                  <a:ext cx="1501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803C2A-0859-4F5F-AEBD-5279614DEF7B}"/>
                  </a:ext>
                </a:extLst>
              </p14:cNvPr>
              <p14:cNvContentPartPr/>
              <p14:nvPr/>
            </p14:nvContentPartPr>
            <p14:xfrm>
              <a:off x="1202386" y="3041169"/>
              <a:ext cx="119520" cy="241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803C2A-0859-4F5F-AEBD-5279614DEF7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84386" y="3023196"/>
                <a:ext cx="155160" cy="277147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1EF4BAA-797C-4391-9D87-45FFC1E9F648}"/>
              </a:ext>
            </a:extLst>
          </p:cNvPr>
          <p:cNvGrpSpPr/>
          <p:nvPr/>
        </p:nvGrpSpPr>
        <p:grpSpPr>
          <a:xfrm>
            <a:off x="885226" y="855609"/>
            <a:ext cx="390600" cy="322920"/>
            <a:chOff x="885226" y="855609"/>
            <a:chExt cx="3906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44D073-26EA-4F15-A8F1-52D4D3B04AC4}"/>
                    </a:ext>
                  </a:extLst>
                </p14:cNvPr>
                <p14:cNvContentPartPr/>
                <p14:nvPr/>
              </p14:nvContentPartPr>
              <p14:xfrm>
                <a:off x="885226" y="951729"/>
                <a:ext cx="102240" cy="14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44D073-26EA-4F15-A8F1-52D4D3B04A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226" y="933729"/>
                  <a:ext cx="137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87C6273-676A-44C7-9C92-15F8778A834A}"/>
                    </a:ext>
                  </a:extLst>
                </p14:cNvPr>
                <p14:cNvContentPartPr/>
                <p14:nvPr/>
              </p14:nvContentPartPr>
              <p14:xfrm>
                <a:off x="1069186" y="884049"/>
                <a:ext cx="11880" cy="29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87C6273-676A-44C7-9C92-15F8778A83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1186" y="866049"/>
                  <a:ext cx="47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B4A4A1-7A1E-43C4-A7AA-AE87B4695B6B}"/>
                    </a:ext>
                  </a:extLst>
                </p14:cNvPr>
                <p14:cNvContentPartPr/>
                <p14:nvPr/>
              </p14:nvContentPartPr>
              <p14:xfrm>
                <a:off x="1162066" y="913209"/>
                <a:ext cx="46800" cy="19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B4A4A1-7A1E-43C4-A7AA-AE87B4695B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4066" y="895209"/>
                  <a:ext cx="82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3DF32C-D5FB-4772-A795-C2508F0AD0B8}"/>
                    </a:ext>
                  </a:extLst>
                </p14:cNvPr>
                <p14:cNvContentPartPr/>
                <p14:nvPr/>
              </p14:nvContentPartPr>
              <p14:xfrm>
                <a:off x="1150546" y="855609"/>
                <a:ext cx="125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3DF32C-D5FB-4772-A795-C2508F0AD0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2598" y="837609"/>
                  <a:ext cx="160818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5F1C9FF-E900-455D-AF2D-07F00E90BE45}"/>
                  </a:ext>
                </a:extLst>
              </p14:cNvPr>
              <p14:cNvContentPartPr/>
              <p14:nvPr/>
            </p14:nvContentPartPr>
            <p14:xfrm>
              <a:off x="3614386" y="3072489"/>
              <a:ext cx="15840" cy="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5F1C9FF-E900-455D-AF2D-07F00E90BE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96386" y="3054489"/>
                <a:ext cx="514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6E3EC4-EB05-4EC2-9874-48DC7C18B141}"/>
                  </a:ext>
                </a:extLst>
              </p14:cNvPr>
              <p14:cNvContentPartPr/>
              <p14:nvPr/>
            </p14:nvContentPartPr>
            <p14:xfrm>
              <a:off x="2374546" y="3316569"/>
              <a:ext cx="1346040" cy="10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6E3EC4-EB05-4EC2-9874-48DC7C18B14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56546" y="3298929"/>
                <a:ext cx="1381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937006-297D-484E-BE3F-A72CEF950184}"/>
                  </a:ext>
                </a:extLst>
              </p14:cNvPr>
              <p14:cNvContentPartPr/>
              <p14:nvPr/>
            </p14:nvContentPartPr>
            <p14:xfrm>
              <a:off x="1308226" y="1159089"/>
              <a:ext cx="1376280" cy="109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937006-297D-484E-BE3F-A72CEF9501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90226" y="1141089"/>
                <a:ext cx="141192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EF16D51-13F0-4226-8665-F156C57E32AE}"/>
              </a:ext>
            </a:extLst>
          </p:cNvPr>
          <p:cNvGrpSpPr/>
          <p:nvPr/>
        </p:nvGrpSpPr>
        <p:grpSpPr>
          <a:xfrm>
            <a:off x="2343586" y="2230089"/>
            <a:ext cx="375480" cy="1069200"/>
            <a:chOff x="2343586" y="2230089"/>
            <a:chExt cx="375480" cy="10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1245F9-53D6-42BD-A744-C12973AB68A6}"/>
                    </a:ext>
                  </a:extLst>
                </p14:cNvPr>
                <p14:cNvContentPartPr/>
                <p14:nvPr/>
              </p14:nvContentPartPr>
              <p14:xfrm>
                <a:off x="2450146" y="2230089"/>
                <a:ext cx="268920" cy="9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1245F9-53D6-42BD-A744-C12973AB68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32506" y="2212449"/>
                  <a:ext cx="304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608830-EDD7-4799-B608-30FB49671964}"/>
                    </a:ext>
                  </a:extLst>
                </p14:cNvPr>
                <p14:cNvContentPartPr/>
                <p14:nvPr/>
              </p14:nvContentPartPr>
              <p14:xfrm>
                <a:off x="2496946" y="2239809"/>
                <a:ext cx="114840" cy="8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608830-EDD7-4799-B608-30FB496719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78946" y="2221809"/>
                  <a:ext cx="150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CE2364-22C7-44A5-B49D-480E2217F101}"/>
                    </a:ext>
                  </a:extLst>
                </p14:cNvPr>
                <p14:cNvContentPartPr/>
                <p14:nvPr/>
              </p14:nvContentPartPr>
              <p14:xfrm>
                <a:off x="2343586" y="2281209"/>
                <a:ext cx="373680" cy="101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CE2364-22C7-44A5-B49D-480E2217F1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25586" y="2263569"/>
                  <a:ext cx="409320" cy="10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B8A20E1-8B7C-47A8-9774-90E5D51BE2F5}"/>
              </a:ext>
            </a:extLst>
          </p:cNvPr>
          <p:cNvGrpSpPr/>
          <p:nvPr/>
        </p:nvGrpSpPr>
        <p:grpSpPr>
          <a:xfrm>
            <a:off x="2463826" y="1213089"/>
            <a:ext cx="268920" cy="1031040"/>
            <a:chOff x="2463826" y="1213089"/>
            <a:chExt cx="26892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BE3CFE-40B2-4150-878D-7E6CDC164544}"/>
                    </a:ext>
                  </a:extLst>
                </p14:cNvPr>
                <p14:cNvContentPartPr/>
                <p14:nvPr/>
              </p14:nvContentPartPr>
              <p14:xfrm>
                <a:off x="2463826" y="1213089"/>
                <a:ext cx="268920" cy="993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BE3CFE-40B2-4150-878D-7E6CDC1645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46186" y="1195449"/>
                  <a:ext cx="30456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2BA181-8882-4AAC-89C5-058E2B13B413}"/>
                    </a:ext>
                  </a:extLst>
                </p14:cNvPr>
                <p14:cNvContentPartPr/>
                <p14:nvPr/>
              </p14:nvContentPartPr>
              <p14:xfrm>
                <a:off x="2602066" y="2195169"/>
                <a:ext cx="57960" cy="48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2BA181-8882-4AAC-89C5-058E2B13B4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4066" y="2177169"/>
                  <a:ext cx="93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6C3F13-D92A-452F-A101-116DDB29A7C0}"/>
              </a:ext>
            </a:extLst>
          </p:cNvPr>
          <p:cNvGrpSpPr/>
          <p:nvPr/>
        </p:nvGrpSpPr>
        <p:grpSpPr>
          <a:xfrm>
            <a:off x="2364826" y="1147209"/>
            <a:ext cx="390600" cy="2193840"/>
            <a:chOff x="2364826" y="1147209"/>
            <a:chExt cx="390600" cy="21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B85B6D-16A6-4700-96BF-559286B8F130}"/>
                    </a:ext>
                  </a:extLst>
                </p14:cNvPr>
                <p14:cNvContentPartPr/>
                <p14:nvPr/>
              </p14:nvContentPartPr>
              <p14:xfrm>
                <a:off x="2517106" y="1204089"/>
                <a:ext cx="195480" cy="2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B85B6D-16A6-4700-96BF-559286B8F1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9106" y="1186089"/>
                  <a:ext cx="231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75D50F-F7B5-4FA2-9861-84D5D217AAE2}"/>
                    </a:ext>
                  </a:extLst>
                </p14:cNvPr>
                <p14:cNvContentPartPr/>
                <p14:nvPr/>
              </p14:nvContentPartPr>
              <p14:xfrm>
                <a:off x="2390386" y="1216689"/>
                <a:ext cx="119520" cy="205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75D50F-F7B5-4FA2-9861-84D5D217AA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72746" y="1199049"/>
                  <a:ext cx="155160" cy="20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68CF0B-FDDD-4438-8E27-92A88B9A1271}"/>
                    </a:ext>
                  </a:extLst>
                </p14:cNvPr>
                <p14:cNvContentPartPr/>
                <p14:nvPr/>
              </p14:nvContentPartPr>
              <p14:xfrm>
                <a:off x="2700346" y="1192569"/>
                <a:ext cx="55080" cy="214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68CF0B-FDDD-4438-8E27-92A88B9A12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82706" y="1174569"/>
                  <a:ext cx="90720" cy="21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638F9A-022D-4BCE-923C-C48E94FBFC6C}"/>
                    </a:ext>
                  </a:extLst>
                </p14:cNvPr>
                <p14:cNvContentPartPr/>
                <p14:nvPr/>
              </p14:nvContentPartPr>
              <p14:xfrm>
                <a:off x="2364826" y="3144849"/>
                <a:ext cx="291240" cy="1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638F9A-022D-4BCE-923C-C48E94FBFC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47186" y="3127209"/>
                  <a:ext cx="32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75C9FE-4A18-43AE-BE2F-DD00EFD036D0}"/>
                    </a:ext>
                  </a:extLst>
                </p14:cNvPr>
                <p14:cNvContentPartPr/>
                <p14:nvPr/>
              </p14:nvContentPartPr>
              <p14:xfrm>
                <a:off x="2634466" y="3261849"/>
                <a:ext cx="32040" cy="1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75C9FE-4A18-43AE-BE2F-DD00EFD036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16826" y="3243849"/>
                  <a:ext cx="67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925D9F-EC0E-462D-902C-C9892E9B392A}"/>
                    </a:ext>
                  </a:extLst>
                </p14:cNvPr>
                <p14:cNvContentPartPr/>
                <p14:nvPr/>
              </p14:nvContentPartPr>
              <p14:xfrm>
                <a:off x="2471746" y="1147209"/>
                <a:ext cx="260280" cy="7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925D9F-EC0E-462D-902C-C9892E9B39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53746" y="1129569"/>
                  <a:ext cx="295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C557F7-32D4-4E59-A532-9F445538143B}"/>
                    </a:ext>
                  </a:extLst>
                </p14:cNvPr>
                <p14:cNvContentPartPr/>
                <p14:nvPr/>
              </p14:nvContentPartPr>
              <p14:xfrm>
                <a:off x="2478586" y="3290289"/>
                <a:ext cx="110880" cy="4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C557F7-32D4-4E59-A532-9F44553814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60586" y="3272289"/>
                  <a:ext cx="1465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0A4A977-F354-4887-8200-1080FFB451E1}"/>
              </a:ext>
            </a:extLst>
          </p:cNvPr>
          <p:cNvGrpSpPr/>
          <p:nvPr/>
        </p:nvGrpSpPr>
        <p:grpSpPr>
          <a:xfrm>
            <a:off x="886306" y="5160489"/>
            <a:ext cx="437760" cy="309240"/>
            <a:chOff x="886306" y="5160489"/>
            <a:chExt cx="43776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B95AFC9-93F0-4B79-93C6-F75E607F4F3C}"/>
                    </a:ext>
                  </a:extLst>
                </p14:cNvPr>
                <p14:cNvContentPartPr/>
                <p14:nvPr/>
              </p14:nvContentPartPr>
              <p14:xfrm>
                <a:off x="980986" y="5170569"/>
                <a:ext cx="7200" cy="211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B95AFC9-93F0-4B79-93C6-F75E607F4F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346" y="5161569"/>
                  <a:ext cx="24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3CC7C58-0DDF-412A-B95E-FA5B4B071ECA}"/>
                    </a:ext>
                  </a:extLst>
                </p14:cNvPr>
                <p14:cNvContentPartPr/>
                <p14:nvPr/>
              </p14:nvContentPartPr>
              <p14:xfrm>
                <a:off x="892066" y="5160489"/>
                <a:ext cx="133200" cy="10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3CC7C58-0DDF-412A-B95E-FA5B4B071E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426" y="5151849"/>
                  <a:ext cx="150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7EC9F8B-2BA8-42E3-B2FB-0EFE5D051396}"/>
                    </a:ext>
                  </a:extLst>
                </p14:cNvPr>
                <p14:cNvContentPartPr/>
                <p14:nvPr/>
              </p14:nvContentPartPr>
              <p14:xfrm>
                <a:off x="886306" y="5397729"/>
                <a:ext cx="152280" cy="14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7EC9F8B-2BA8-42E3-B2FB-0EFE5D0513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306" y="5389089"/>
                  <a:ext cx="169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3A28A4A-2B34-4239-8FF5-3E4DFB573D65}"/>
                    </a:ext>
                  </a:extLst>
                </p14:cNvPr>
                <p14:cNvContentPartPr/>
                <p14:nvPr/>
              </p14:nvContentPartPr>
              <p14:xfrm>
                <a:off x="1125346" y="5297289"/>
                <a:ext cx="198720" cy="54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3A28A4A-2B34-4239-8FF5-3E4DFB573D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6706" y="5288649"/>
                  <a:ext cx="21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C13BC5A-9613-4B67-9926-B6D68334A432}"/>
                    </a:ext>
                  </a:extLst>
                </p14:cNvPr>
                <p14:cNvContentPartPr/>
                <p14:nvPr/>
              </p14:nvContentPartPr>
              <p14:xfrm>
                <a:off x="1211026" y="5253009"/>
                <a:ext cx="69120" cy="2167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C13BC5A-9613-4B67-9926-B6D68334A4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02026" y="5244009"/>
                  <a:ext cx="8676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755AA8D-D328-40D4-9D49-14D8FA1E2951}"/>
                  </a:ext>
                </a:extLst>
              </p14:cNvPr>
              <p14:cNvContentPartPr/>
              <p14:nvPr/>
            </p14:nvContentPartPr>
            <p14:xfrm>
              <a:off x="1704586" y="4998489"/>
              <a:ext cx="2184120" cy="10159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755AA8D-D328-40D4-9D49-14D8FA1E295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86586" y="4980849"/>
                <a:ext cx="2219760" cy="10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327EB28-72D9-412B-AB27-8D98E4975EC9}"/>
              </a:ext>
            </a:extLst>
          </p:cNvPr>
          <p:cNvGrpSpPr/>
          <p:nvPr/>
        </p:nvGrpSpPr>
        <p:grpSpPr>
          <a:xfrm>
            <a:off x="1295626" y="4762329"/>
            <a:ext cx="3533400" cy="1418040"/>
            <a:chOff x="1295626" y="4762329"/>
            <a:chExt cx="3533400" cy="14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A175206-0AA3-465C-B799-021F57B342D9}"/>
                    </a:ext>
                  </a:extLst>
                </p14:cNvPr>
                <p14:cNvContentPartPr/>
                <p14:nvPr/>
              </p14:nvContentPartPr>
              <p14:xfrm>
                <a:off x="1717906" y="6047529"/>
                <a:ext cx="2282040" cy="94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A175206-0AA3-465C-B799-021F57B342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99906" y="6029889"/>
                  <a:ext cx="2317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4C58617-2BB1-40CB-B2DE-9B72B0FBE728}"/>
                    </a:ext>
                  </a:extLst>
                </p14:cNvPr>
                <p14:cNvContentPartPr/>
                <p14:nvPr/>
              </p14:nvContentPartPr>
              <p14:xfrm>
                <a:off x="2628346" y="4864209"/>
                <a:ext cx="74160" cy="1316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4C58617-2BB1-40CB-B2DE-9B72B0FBE7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10346" y="4846209"/>
                  <a:ext cx="10980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2AB3C11-F26A-4639-B1CF-4B8F54B2B492}"/>
                    </a:ext>
                  </a:extLst>
                </p14:cNvPr>
                <p14:cNvContentPartPr/>
                <p14:nvPr/>
              </p14:nvContentPartPr>
              <p14:xfrm>
                <a:off x="2501266" y="4827489"/>
                <a:ext cx="318960" cy="170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2AB3C11-F26A-4639-B1CF-4B8F54B2B4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83626" y="4809849"/>
                  <a:ext cx="354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6D9D4E5-8301-4952-81AC-091B7692B0AA}"/>
                    </a:ext>
                  </a:extLst>
                </p14:cNvPr>
                <p14:cNvContentPartPr/>
                <p14:nvPr/>
              </p14:nvContentPartPr>
              <p14:xfrm>
                <a:off x="1585786" y="4981929"/>
                <a:ext cx="2127240" cy="10468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6D9D4E5-8301-4952-81AC-091B7692B0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67786" y="4963929"/>
                  <a:ext cx="216288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BB72C50-2C6A-4201-813D-F6021B55398D}"/>
                    </a:ext>
                  </a:extLst>
                </p14:cNvPr>
                <p14:cNvContentPartPr/>
                <p14:nvPr/>
              </p14:nvContentPartPr>
              <p14:xfrm>
                <a:off x="2122906" y="5046729"/>
                <a:ext cx="12960" cy="1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BB72C50-2C6A-4201-813D-F6021B5539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05266" y="5029089"/>
                  <a:ext cx="4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F7DF80A-AD1B-47D3-9A87-B03FB8357A84}"/>
                    </a:ext>
                  </a:extLst>
                </p14:cNvPr>
                <p14:cNvContentPartPr/>
                <p14:nvPr/>
              </p14:nvContentPartPr>
              <p14:xfrm>
                <a:off x="1938946" y="5056809"/>
                <a:ext cx="113040" cy="61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F7DF80A-AD1B-47D3-9A87-B03FB8357A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1306" y="5038809"/>
                  <a:ext cx="148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4C2BE04-046B-4E5E-A8A9-1BC80C523BDB}"/>
                    </a:ext>
                  </a:extLst>
                </p14:cNvPr>
                <p14:cNvContentPartPr/>
                <p14:nvPr/>
              </p14:nvContentPartPr>
              <p14:xfrm>
                <a:off x="2168266" y="5034129"/>
                <a:ext cx="36720" cy="12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4C2BE04-046B-4E5E-A8A9-1BC80C523B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50266" y="5016129"/>
                  <a:ext cx="72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DE37665-160E-4AD5-A621-EFAB70CF3646}"/>
                    </a:ext>
                  </a:extLst>
                </p14:cNvPr>
                <p14:cNvContentPartPr/>
                <p14:nvPr/>
              </p14:nvContentPartPr>
              <p14:xfrm>
                <a:off x="2290306" y="5023329"/>
                <a:ext cx="73440" cy="5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DE37665-160E-4AD5-A621-EFAB70CF36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72306" y="5005329"/>
                  <a:ext cx="109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861DC74-A868-43A6-A562-C87E39DB9A53}"/>
                    </a:ext>
                  </a:extLst>
                </p14:cNvPr>
                <p14:cNvContentPartPr/>
                <p14:nvPr/>
              </p14:nvContentPartPr>
              <p14:xfrm>
                <a:off x="2474266" y="4985889"/>
                <a:ext cx="308520" cy="33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861DC74-A868-43A6-A562-C87E39DB9A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56266" y="4967889"/>
                  <a:ext cx="344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ECFA661-E793-4801-830A-426085D8864F}"/>
                    </a:ext>
                  </a:extLst>
                </p14:cNvPr>
                <p14:cNvContentPartPr/>
                <p14:nvPr/>
              </p14:nvContentPartPr>
              <p14:xfrm>
                <a:off x="2923906" y="4953849"/>
                <a:ext cx="72720" cy="7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ECFA661-E793-4801-830A-426085D886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05906" y="4936209"/>
                  <a:ext cx="108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BFF4249-DC3D-4FC9-A749-83C291F60920}"/>
                    </a:ext>
                  </a:extLst>
                </p14:cNvPr>
                <p14:cNvContentPartPr/>
                <p14:nvPr/>
              </p14:nvContentPartPr>
              <p14:xfrm>
                <a:off x="3098146" y="4927569"/>
                <a:ext cx="250560" cy="21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BFF4249-DC3D-4FC9-A749-83C291F609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80146" y="4909569"/>
                  <a:ext cx="286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EE62EB6-1BA5-4C57-B2B0-17DD3732D69C}"/>
                    </a:ext>
                  </a:extLst>
                </p14:cNvPr>
                <p14:cNvContentPartPr/>
                <p14:nvPr/>
              </p14:nvContentPartPr>
              <p14:xfrm>
                <a:off x="3428986" y="4921809"/>
                <a:ext cx="14760" cy="1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EE62EB6-1BA5-4C57-B2B0-17DD3732D6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10986" y="4904169"/>
                  <a:ext cx="50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34920B9-BD32-4CBC-ACFD-347E6F1B07F3}"/>
                    </a:ext>
                  </a:extLst>
                </p14:cNvPr>
                <p14:cNvContentPartPr/>
                <p14:nvPr/>
              </p14:nvContentPartPr>
              <p14:xfrm>
                <a:off x="3471106" y="4897689"/>
                <a:ext cx="42120" cy="7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34920B9-BD32-4CBC-ACFD-347E6F1B07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53466" y="4879689"/>
                  <a:ext cx="7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0C47B59-4C8A-42EB-85E1-3EC491AC1EA0}"/>
                    </a:ext>
                  </a:extLst>
                </p14:cNvPr>
                <p14:cNvContentPartPr/>
                <p14:nvPr/>
              </p14:nvContentPartPr>
              <p14:xfrm>
                <a:off x="3611506" y="4819569"/>
                <a:ext cx="187920" cy="116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0C47B59-4C8A-42EB-85E1-3EC491AC1E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93506" y="4801569"/>
                  <a:ext cx="223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70045E8-2761-47DC-B898-170FDEC55F23}"/>
                    </a:ext>
                  </a:extLst>
                </p14:cNvPr>
                <p14:cNvContentPartPr/>
                <p14:nvPr/>
              </p14:nvContentPartPr>
              <p14:xfrm>
                <a:off x="3911746" y="4835049"/>
                <a:ext cx="55080" cy="14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70045E8-2761-47DC-B898-170FDEC55F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93746" y="4817409"/>
                  <a:ext cx="90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1E58EF3-4D70-4F7F-A30A-ECC7177DD9D1}"/>
                    </a:ext>
                  </a:extLst>
                </p14:cNvPr>
                <p14:cNvContentPartPr/>
                <p14:nvPr/>
              </p14:nvContentPartPr>
              <p14:xfrm>
                <a:off x="3896986" y="4885089"/>
                <a:ext cx="96840" cy="129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1E58EF3-4D70-4F7F-A30A-ECC7177DD9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79346" y="4867449"/>
                  <a:ext cx="132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36C68AA-B0C1-4269-8209-1E1FD7839298}"/>
                    </a:ext>
                  </a:extLst>
                </p14:cNvPr>
                <p14:cNvContentPartPr/>
                <p14:nvPr/>
              </p14:nvContentPartPr>
              <p14:xfrm>
                <a:off x="4185346" y="4762329"/>
                <a:ext cx="105480" cy="110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36C68AA-B0C1-4269-8209-1E1FD78392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67706" y="4744329"/>
                  <a:ext cx="141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315C9D2-9DDE-479C-8989-2B4BBB2F905D}"/>
                    </a:ext>
                  </a:extLst>
                </p14:cNvPr>
                <p14:cNvContentPartPr/>
                <p14:nvPr/>
              </p14:nvContentPartPr>
              <p14:xfrm>
                <a:off x="1295626" y="6045009"/>
                <a:ext cx="81720" cy="8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315C9D2-9DDE-479C-8989-2B4BBB2F90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7626" y="6027009"/>
                  <a:ext cx="117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99E846F-8C22-4AA8-A361-8CD80B9917D7}"/>
                    </a:ext>
                  </a:extLst>
                </p14:cNvPr>
                <p14:cNvContentPartPr/>
                <p14:nvPr/>
              </p14:nvContentPartPr>
              <p14:xfrm>
                <a:off x="1492906" y="6047889"/>
                <a:ext cx="22680" cy="6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99E846F-8C22-4AA8-A361-8CD80B9917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74906" y="6029889"/>
                  <a:ext cx="58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1EFBBCB-1B57-4EE4-BFDF-7EC8141CE592}"/>
                    </a:ext>
                  </a:extLst>
                </p14:cNvPr>
                <p14:cNvContentPartPr/>
                <p14:nvPr/>
              </p14:nvContentPartPr>
              <p14:xfrm>
                <a:off x="1645186" y="6043209"/>
                <a:ext cx="61200" cy="43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1EFBBCB-1B57-4EE4-BFDF-7EC8141CE59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27546" y="6025209"/>
                  <a:ext cx="96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6A7597A-8AA4-4298-B5E3-38CC9CEE4A9C}"/>
                    </a:ext>
                  </a:extLst>
                </p14:cNvPr>
                <p14:cNvContentPartPr/>
                <p14:nvPr/>
              </p14:nvContentPartPr>
              <p14:xfrm>
                <a:off x="1858666" y="5973009"/>
                <a:ext cx="296640" cy="54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6A7597A-8AA4-4298-B5E3-38CC9CEE4A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40666" y="5955369"/>
                  <a:ext cx="332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656C4AE-FE3A-473B-8737-83D7DBD6A3C4}"/>
                    </a:ext>
                  </a:extLst>
                </p14:cNvPr>
                <p14:cNvContentPartPr/>
                <p14:nvPr/>
              </p14:nvContentPartPr>
              <p14:xfrm>
                <a:off x="2305786" y="5938809"/>
                <a:ext cx="100440" cy="13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656C4AE-FE3A-473B-8737-83D7DBD6A3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87786" y="5921169"/>
                  <a:ext cx="136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CC3CDDF-DEFB-4A76-AA85-FE71E2A32750}"/>
                    </a:ext>
                  </a:extLst>
                </p14:cNvPr>
                <p14:cNvContentPartPr/>
                <p14:nvPr/>
              </p14:nvContentPartPr>
              <p14:xfrm>
                <a:off x="2553106" y="5909649"/>
                <a:ext cx="310680" cy="280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CC3CDDF-DEFB-4A76-AA85-FE71E2A327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35466" y="5891649"/>
                  <a:ext cx="346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5E6F559-5414-4C49-A097-21731534E845}"/>
                    </a:ext>
                  </a:extLst>
                </p14:cNvPr>
                <p14:cNvContentPartPr/>
                <p14:nvPr/>
              </p14:nvContentPartPr>
              <p14:xfrm>
                <a:off x="3017146" y="5896689"/>
                <a:ext cx="52560" cy="39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5E6F559-5414-4C49-A097-21731534E8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99506" y="5878689"/>
                  <a:ext cx="88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025C99C-4F65-4A64-9ACF-65E37AE7FB43}"/>
                    </a:ext>
                  </a:extLst>
                </p14:cNvPr>
                <p14:cNvContentPartPr/>
                <p14:nvPr/>
              </p14:nvContentPartPr>
              <p14:xfrm>
                <a:off x="3252586" y="5877969"/>
                <a:ext cx="219240" cy="8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025C99C-4F65-4A64-9ACF-65E37AE7FB4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34946" y="5860329"/>
                  <a:ext cx="254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4B5894F-6679-41C8-A6BF-AE19003690DF}"/>
                    </a:ext>
                  </a:extLst>
                </p14:cNvPr>
                <p14:cNvContentPartPr/>
                <p14:nvPr/>
              </p14:nvContentPartPr>
              <p14:xfrm>
                <a:off x="3598906" y="5861409"/>
                <a:ext cx="53280" cy="6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4B5894F-6679-41C8-A6BF-AE19003690D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81266" y="5843769"/>
                  <a:ext cx="88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A033296-7D82-4B69-A94D-1D0F8AA2E70A}"/>
                    </a:ext>
                  </a:extLst>
                </p14:cNvPr>
                <p14:cNvContentPartPr/>
                <p14:nvPr/>
              </p14:nvContentPartPr>
              <p14:xfrm>
                <a:off x="3742546" y="5822529"/>
                <a:ext cx="189000" cy="28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A033296-7D82-4B69-A94D-1D0F8AA2E7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24546" y="5804889"/>
                  <a:ext cx="224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346E16B-BC94-4075-AFC7-ADC18DBF7FB3}"/>
                    </a:ext>
                  </a:extLst>
                </p14:cNvPr>
                <p14:cNvContentPartPr/>
                <p14:nvPr/>
              </p14:nvContentPartPr>
              <p14:xfrm>
                <a:off x="4015786" y="5807049"/>
                <a:ext cx="30600" cy="6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346E16B-BC94-4075-AFC7-ADC18DBF7F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97786" y="5789049"/>
                  <a:ext cx="66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C5E01AE-5FB1-4126-96D7-50B49AC66906}"/>
                    </a:ext>
                  </a:extLst>
                </p14:cNvPr>
                <p14:cNvContentPartPr/>
                <p14:nvPr/>
              </p14:nvContentPartPr>
              <p14:xfrm>
                <a:off x="3975466" y="5788689"/>
                <a:ext cx="36000" cy="5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C5E01AE-5FB1-4126-96D7-50B49AC669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57466" y="5771049"/>
                  <a:ext cx="71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3108C10-CE86-47E6-88B5-2DEBF8CF94D5}"/>
                    </a:ext>
                  </a:extLst>
                </p14:cNvPr>
                <p14:cNvContentPartPr/>
                <p14:nvPr/>
              </p14:nvContentPartPr>
              <p14:xfrm>
                <a:off x="4269586" y="5721009"/>
                <a:ext cx="208080" cy="91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3108C10-CE86-47E6-88B5-2DEBF8CF94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51946" y="5703009"/>
                  <a:ext cx="243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3E7B778-A303-4389-821F-3196695187DB}"/>
                    </a:ext>
                  </a:extLst>
                </p14:cNvPr>
                <p14:cNvContentPartPr/>
                <p14:nvPr/>
              </p14:nvContentPartPr>
              <p14:xfrm>
                <a:off x="4617346" y="5722809"/>
                <a:ext cx="52560" cy="11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3E7B778-A303-4389-821F-3196695187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99346" y="5704809"/>
                  <a:ext cx="88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928AD56-ED94-4722-BEEF-8A065CE2A5C7}"/>
                    </a:ext>
                  </a:extLst>
                </p14:cNvPr>
                <p14:cNvContentPartPr/>
                <p14:nvPr/>
              </p14:nvContentPartPr>
              <p14:xfrm>
                <a:off x="4612306" y="5674209"/>
                <a:ext cx="216720" cy="109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928AD56-ED94-4722-BEEF-8A065CE2A5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94306" y="5656569"/>
                  <a:ext cx="252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AC52314-C3E2-4902-B6D1-733C35C03697}"/>
              </a:ext>
            </a:extLst>
          </p:cNvPr>
          <p:cNvGrpSpPr/>
          <p:nvPr/>
        </p:nvGrpSpPr>
        <p:grpSpPr>
          <a:xfrm>
            <a:off x="5069146" y="5519409"/>
            <a:ext cx="184320" cy="180360"/>
            <a:chOff x="5069146" y="5519409"/>
            <a:chExt cx="18432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604CBCE-E5F8-417A-8024-4652834D4FF9}"/>
                    </a:ext>
                  </a:extLst>
                </p14:cNvPr>
                <p14:cNvContentPartPr/>
                <p14:nvPr/>
              </p14:nvContentPartPr>
              <p14:xfrm>
                <a:off x="5069146" y="5604729"/>
                <a:ext cx="165600" cy="13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604CBCE-E5F8-417A-8024-4652834D4F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51146" y="5586729"/>
                  <a:ext cx="201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B748548-AC07-4226-8019-6ED311866324}"/>
                    </a:ext>
                  </a:extLst>
                </p14:cNvPr>
                <p14:cNvContentPartPr/>
                <p14:nvPr/>
              </p14:nvContentPartPr>
              <p14:xfrm>
                <a:off x="5151586" y="5519409"/>
                <a:ext cx="101880" cy="18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B748548-AC07-4226-8019-6ED31186632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33946" y="5501769"/>
                  <a:ext cx="1375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28D91C02-7BF1-4A3A-BC59-C9982CDD087B}"/>
              </a:ext>
            </a:extLst>
          </p:cNvPr>
          <p:cNvGrpSpPr/>
          <p:nvPr/>
        </p:nvGrpSpPr>
        <p:grpSpPr>
          <a:xfrm>
            <a:off x="4560466" y="4564329"/>
            <a:ext cx="177120" cy="157680"/>
            <a:chOff x="4560466" y="4564329"/>
            <a:chExt cx="1771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87BE928-212C-41B3-83AE-3E2802870F60}"/>
                    </a:ext>
                  </a:extLst>
                </p14:cNvPr>
                <p14:cNvContentPartPr/>
                <p14:nvPr/>
              </p14:nvContentPartPr>
              <p14:xfrm>
                <a:off x="4620226" y="4657209"/>
                <a:ext cx="117360" cy="8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87BE928-212C-41B3-83AE-3E2802870F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02586" y="4639209"/>
                  <a:ext cx="15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98E8750-09D4-4ACC-8C6E-72EDD43CB4D0}"/>
                    </a:ext>
                  </a:extLst>
                </p14:cNvPr>
                <p14:cNvContentPartPr/>
                <p14:nvPr/>
              </p14:nvContentPartPr>
              <p14:xfrm>
                <a:off x="4560466" y="4564329"/>
                <a:ext cx="95040" cy="157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98E8750-09D4-4ACC-8C6E-72EDD43CB4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42826" y="4546689"/>
                  <a:ext cx="1306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D520B074-BD74-4262-97D3-1010E1BE0F62}"/>
              </a:ext>
            </a:extLst>
          </p:cNvPr>
          <p:cNvGrpSpPr/>
          <p:nvPr/>
        </p:nvGrpSpPr>
        <p:grpSpPr>
          <a:xfrm>
            <a:off x="4607626" y="4866369"/>
            <a:ext cx="110160" cy="134280"/>
            <a:chOff x="4607626" y="4866369"/>
            <a:chExt cx="11016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C5376E0-63AA-43A2-B702-68EAD79D8916}"/>
                    </a:ext>
                  </a:extLst>
                </p14:cNvPr>
                <p14:cNvContentPartPr/>
                <p14:nvPr/>
              </p14:nvContentPartPr>
              <p14:xfrm>
                <a:off x="4607626" y="4947369"/>
                <a:ext cx="86040" cy="43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C5376E0-63AA-43A2-B702-68EAD79D89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89626" y="4929729"/>
                  <a:ext cx="121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656ACB-8C3C-4573-A367-A0AE63A7032F}"/>
                    </a:ext>
                  </a:extLst>
                </p14:cNvPr>
                <p14:cNvContentPartPr/>
                <p14:nvPr/>
              </p14:nvContentPartPr>
              <p14:xfrm>
                <a:off x="4676746" y="4866369"/>
                <a:ext cx="41040" cy="134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656ACB-8C3C-4573-A367-A0AE63A703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59106" y="4848369"/>
                  <a:ext cx="766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BB12BA-3BB8-4824-B276-FD7079057472}"/>
              </a:ext>
            </a:extLst>
          </p:cNvPr>
          <p:cNvGrpSpPr/>
          <p:nvPr/>
        </p:nvGrpSpPr>
        <p:grpSpPr>
          <a:xfrm>
            <a:off x="5045026" y="5868609"/>
            <a:ext cx="187200" cy="109800"/>
            <a:chOff x="5045026" y="5868609"/>
            <a:chExt cx="18720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6974A54-AA37-42D7-B217-BCB62B88ABF2}"/>
                    </a:ext>
                  </a:extLst>
                </p14:cNvPr>
                <p14:cNvContentPartPr/>
                <p14:nvPr/>
              </p14:nvContentPartPr>
              <p14:xfrm>
                <a:off x="5045026" y="5911449"/>
                <a:ext cx="114120" cy="61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6974A54-AA37-42D7-B217-BCB62B88AB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27026" y="5893809"/>
                  <a:ext cx="149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62229E1-502D-40F6-933F-B32F36CFB2E2}"/>
                    </a:ext>
                  </a:extLst>
                </p14:cNvPr>
                <p14:cNvContentPartPr/>
                <p14:nvPr/>
              </p14:nvContentPartPr>
              <p14:xfrm>
                <a:off x="5142586" y="5868609"/>
                <a:ext cx="89640" cy="109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62229E1-502D-40F6-933F-B32F36CFB2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24946" y="5850969"/>
                  <a:ext cx="1252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5876C62-C58D-4D19-955B-6EC255C858A7}"/>
                  </a:ext>
                </a:extLst>
              </p14:cNvPr>
              <p14:cNvContentPartPr/>
              <p14:nvPr/>
            </p14:nvContentPartPr>
            <p14:xfrm>
              <a:off x="7466746" y="4755489"/>
              <a:ext cx="9360" cy="190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5876C62-C58D-4D19-955B-6EC255C858A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58106" y="4746849"/>
                <a:ext cx="270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A9DB51-C9DC-46E3-B042-2A84827E6D47}"/>
              </a:ext>
            </a:extLst>
          </p:cNvPr>
          <p:cNvGrpSpPr/>
          <p:nvPr/>
        </p:nvGrpSpPr>
        <p:grpSpPr>
          <a:xfrm>
            <a:off x="6274066" y="4903449"/>
            <a:ext cx="381240" cy="243360"/>
            <a:chOff x="6274066" y="4903449"/>
            <a:chExt cx="3812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72FE78B-9945-4489-A61F-0AFA01A28CBA}"/>
                    </a:ext>
                  </a:extLst>
                </p14:cNvPr>
                <p14:cNvContentPartPr/>
                <p14:nvPr/>
              </p14:nvContentPartPr>
              <p14:xfrm>
                <a:off x="6427066" y="4932249"/>
                <a:ext cx="28080" cy="198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72FE78B-9945-4489-A61F-0AFA01A28C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18426" y="4923609"/>
                  <a:ext cx="45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493FD01-A0E5-4F78-881B-7C74F9D3424D}"/>
                    </a:ext>
                  </a:extLst>
                </p14:cNvPr>
                <p14:cNvContentPartPr/>
                <p14:nvPr/>
              </p14:nvContentPartPr>
              <p14:xfrm>
                <a:off x="6274066" y="4903449"/>
                <a:ext cx="287280" cy="576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493FD01-A0E5-4F78-881B-7C74F9D3424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65426" y="4894809"/>
                  <a:ext cx="304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7365127-4FCD-4465-BE10-4579B697AFF8}"/>
                    </a:ext>
                  </a:extLst>
                </p14:cNvPr>
                <p14:cNvContentPartPr/>
                <p14:nvPr/>
              </p14:nvContentPartPr>
              <p14:xfrm>
                <a:off x="6351826" y="5078769"/>
                <a:ext cx="194760" cy="54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7365127-4FCD-4465-BE10-4579B697AF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43186" y="5069769"/>
                  <a:ext cx="212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8BA2768-C233-4C82-8B34-74056D2E2DD1}"/>
                    </a:ext>
                  </a:extLst>
                </p14:cNvPr>
                <p14:cNvContentPartPr/>
                <p14:nvPr/>
              </p14:nvContentPartPr>
              <p14:xfrm>
                <a:off x="6558106" y="4977249"/>
                <a:ext cx="97200" cy="169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8BA2768-C233-4C82-8B34-74056D2E2D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49106" y="4968609"/>
                  <a:ext cx="11484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4D27757A-6F4E-4062-AF9F-8B70D516670E}"/>
              </a:ext>
            </a:extLst>
          </p:cNvPr>
          <p:cNvGrpSpPr/>
          <p:nvPr/>
        </p:nvGrpSpPr>
        <p:grpSpPr>
          <a:xfrm>
            <a:off x="7041586" y="4697529"/>
            <a:ext cx="1864440" cy="483480"/>
            <a:chOff x="7041586" y="4697529"/>
            <a:chExt cx="186444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A06B443-8A77-4737-A52E-C4B697B83C16}"/>
                    </a:ext>
                  </a:extLst>
                </p14:cNvPr>
                <p14:cNvContentPartPr/>
                <p14:nvPr/>
              </p14:nvContentPartPr>
              <p14:xfrm>
                <a:off x="7041586" y="4905969"/>
                <a:ext cx="344880" cy="2750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A06B443-8A77-4737-A52E-C4B697B83C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32946" y="4896969"/>
                  <a:ext cx="362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41A0B0B-C473-40CF-A975-F465394BAF29}"/>
                    </a:ext>
                  </a:extLst>
                </p14:cNvPr>
                <p14:cNvContentPartPr/>
                <p14:nvPr/>
              </p14:nvContentPartPr>
              <p14:xfrm>
                <a:off x="7481866" y="4759809"/>
                <a:ext cx="555120" cy="2692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41A0B0B-C473-40CF-A975-F465394BAF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72866" y="4750809"/>
                  <a:ext cx="572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EF79876-FC29-4E7A-81D8-1188AAE112D8}"/>
                    </a:ext>
                  </a:extLst>
                </p14:cNvPr>
                <p14:cNvContentPartPr/>
                <p14:nvPr/>
              </p14:nvContentPartPr>
              <p14:xfrm>
                <a:off x="7808386" y="4779609"/>
                <a:ext cx="638640" cy="102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EF79876-FC29-4E7A-81D8-1188AAE112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99746" y="4770969"/>
                  <a:ext cx="656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884FE8-5F35-4BCA-984B-7BFFDA889536}"/>
                    </a:ext>
                  </a:extLst>
                </p14:cNvPr>
                <p14:cNvContentPartPr/>
                <p14:nvPr/>
              </p14:nvContentPartPr>
              <p14:xfrm>
                <a:off x="8456746" y="4697529"/>
                <a:ext cx="2880" cy="68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884FE8-5F35-4BCA-984B-7BFFDA8895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48106" y="4688889"/>
                  <a:ext cx="20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082BF1-9039-476A-A9E4-3C5EA89BC44B}"/>
                    </a:ext>
                  </a:extLst>
                </p14:cNvPr>
                <p14:cNvContentPartPr/>
                <p14:nvPr/>
              </p14:nvContentPartPr>
              <p14:xfrm>
                <a:off x="8516146" y="4738209"/>
                <a:ext cx="159480" cy="1198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082BF1-9039-476A-A9E4-3C5EA89BC44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07506" y="4729209"/>
                  <a:ext cx="17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B727086-5EBD-4C72-AF41-5FBD06AEF786}"/>
                    </a:ext>
                  </a:extLst>
                </p14:cNvPr>
                <p14:cNvContentPartPr/>
                <p14:nvPr/>
              </p14:nvContentPartPr>
              <p14:xfrm>
                <a:off x="8749066" y="4742529"/>
                <a:ext cx="156960" cy="3823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B727086-5EBD-4C72-AF41-5FBD06AEF78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40066" y="4733529"/>
                  <a:ext cx="1746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EA8CB259-CC0A-415A-9FE5-B99652515868}"/>
              </a:ext>
            </a:extLst>
          </p:cNvPr>
          <p:cNvGrpSpPr/>
          <p:nvPr/>
        </p:nvGrpSpPr>
        <p:grpSpPr>
          <a:xfrm>
            <a:off x="6388546" y="5303049"/>
            <a:ext cx="1679400" cy="600120"/>
            <a:chOff x="6388546" y="5303049"/>
            <a:chExt cx="167940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728E67B-DF4B-4CBF-83A6-46B006303B57}"/>
                    </a:ext>
                  </a:extLst>
                </p14:cNvPr>
                <p14:cNvContentPartPr/>
                <p14:nvPr/>
              </p14:nvContentPartPr>
              <p14:xfrm>
                <a:off x="6409066" y="5556849"/>
                <a:ext cx="33840" cy="3207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728E67B-DF4B-4CBF-83A6-46B006303B5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00066" y="5547849"/>
                  <a:ext cx="514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CFD10F-204B-4AF2-A595-34C76832A765}"/>
                    </a:ext>
                  </a:extLst>
                </p14:cNvPr>
                <p14:cNvContentPartPr/>
                <p14:nvPr/>
              </p14:nvContentPartPr>
              <p14:xfrm>
                <a:off x="6388546" y="5505369"/>
                <a:ext cx="142920" cy="145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CFD10F-204B-4AF2-A595-34C76832A7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79906" y="5496369"/>
                  <a:ext cx="160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5CFB401-6BB5-4587-ABFE-6862E1AD3093}"/>
                    </a:ext>
                  </a:extLst>
                </p14:cNvPr>
                <p14:cNvContentPartPr/>
                <p14:nvPr/>
              </p14:nvContentPartPr>
              <p14:xfrm>
                <a:off x="6596986" y="5535249"/>
                <a:ext cx="117000" cy="117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5CFB401-6BB5-4587-ABFE-6862E1AD30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88346" y="5526249"/>
                  <a:ext cx="134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DD42A39-142D-4E76-AA09-5EDB1C9CD6C7}"/>
                    </a:ext>
                  </a:extLst>
                </p14:cNvPr>
                <p14:cNvContentPartPr/>
                <p14:nvPr/>
              </p14:nvContentPartPr>
              <p14:xfrm>
                <a:off x="6825586" y="5489889"/>
                <a:ext cx="333000" cy="168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DD42A39-142D-4E76-AA09-5EDB1C9CD6C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16586" y="5480889"/>
                  <a:ext cx="350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AE0E545-DECD-406F-9074-708C068775EA}"/>
                    </a:ext>
                  </a:extLst>
                </p14:cNvPr>
                <p14:cNvContentPartPr/>
                <p14:nvPr/>
              </p14:nvContentPartPr>
              <p14:xfrm>
                <a:off x="7134106" y="5368929"/>
                <a:ext cx="7920" cy="7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AE0E545-DECD-406F-9074-708C068775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25106" y="5359929"/>
                  <a:ext cx="25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96C58D3-76F9-44BC-BD72-708CED857A98}"/>
                    </a:ext>
                  </a:extLst>
                </p14:cNvPr>
                <p14:cNvContentPartPr/>
                <p14:nvPr/>
              </p14:nvContentPartPr>
              <p14:xfrm>
                <a:off x="7263706" y="5356689"/>
                <a:ext cx="153000" cy="2163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96C58D3-76F9-44BC-BD72-708CED857A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4706" y="5347689"/>
                  <a:ext cx="170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11A921D-651F-4E22-935E-4E2EFF341EDE}"/>
                    </a:ext>
                  </a:extLst>
                </p14:cNvPr>
                <p14:cNvContentPartPr/>
                <p14:nvPr/>
              </p14:nvContentPartPr>
              <p14:xfrm>
                <a:off x="7510666" y="5303049"/>
                <a:ext cx="385560" cy="2250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11A921D-651F-4E22-935E-4E2EFF341ED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02026" y="5294049"/>
                  <a:ext cx="403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5D86118-C0C3-44AF-BE16-5CD31562ED23}"/>
                    </a:ext>
                  </a:extLst>
                </p14:cNvPr>
                <p14:cNvContentPartPr/>
                <p14:nvPr/>
              </p14:nvContentPartPr>
              <p14:xfrm>
                <a:off x="7829986" y="5435529"/>
                <a:ext cx="237960" cy="1602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5D86118-C0C3-44AF-BE16-5CD31562ED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20986" y="5426529"/>
                  <a:ext cx="25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EDAD5FB-D85D-408D-8934-9CCE65C40B95}"/>
                    </a:ext>
                  </a:extLst>
                </p14:cNvPr>
                <p14:cNvContentPartPr/>
                <p14:nvPr/>
              </p14:nvContentPartPr>
              <p14:xfrm>
                <a:off x="7179826" y="5790489"/>
                <a:ext cx="456840" cy="1126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EDAD5FB-D85D-408D-8934-9CCE65C40B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71186" y="5781849"/>
                  <a:ext cx="47448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15043FAD-D51C-45B1-8508-209B4D31ACC1}"/>
                  </a:ext>
                </a:extLst>
              </p14:cNvPr>
              <p14:cNvContentPartPr/>
              <p14:nvPr/>
            </p14:nvContentPartPr>
            <p14:xfrm>
              <a:off x="2577586" y="682089"/>
              <a:ext cx="465120" cy="4874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15043FAD-D51C-45B1-8508-209B4D31ACC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559946" y="664089"/>
                <a:ext cx="500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36892093-8DE4-468E-A5EF-9FE1FE135D44}"/>
                  </a:ext>
                </a:extLst>
              </p14:cNvPr>
              <p14:cNvContentPartPr/>
              <p14:nvPr/>
            </p14:nvContentPartPr>
            <p14:xfrm>
              <a:off x="2511706" y="3378849"/>
              <a:ext cx="515520" cy="5284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36892093-8DE4-468E-A5EF-9FE1FE135D4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494066" y="3361209"/>
                <a:ext cx="551160" cy="56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9B3C8BD6-230E-4634-BE3F-1DE0C6729E41}"/>
              </a:ext>
            </a:extLst>
          </p:cNvPr>
          <p:cNvGrpSpPr/>
          <p:nvPr/>
        </p:nvGrpSpPr>
        <p:grpSpPr>
          <a:xfrm>
            <a:off x="2369146" y="3513849"/>
            <a:ext cx="457920" cy="290880"/>
            <a:chOff x="2369146" y="3513849"/>
            <a:chExt cx="45792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B818DB2-3CE0-43DE-ABE1-03D248EDFDB4}"/>
                    </a:ext>
                  </a:extLst>
                </p14:cNvPr>
                <p14:cNvContentPartPr/>
                <p14:nvPr/>
              </p14:nvContentPartPr>
              <p14:xfrm>
                <a:off x="2429986" y="3653889"/>
                <a:ext cx="397080" cy="1508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B818DB2-3CE0-43DE-ABE1-03D248EDFD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12346" y="3636249"/>
                  <a:ext cx="43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A682796-0DE1-45EB-BAF4-B744EEB8453D}"/>
                    </a:ext>
                  </a:extLst>
                </p14:cNvPr>
                <p14:cNvContentPartPr/>
                <p14:nvPr/>
              </p14:nvContentPartPr>
              <p14:xfrm>
                <a:off x="2369146" y="3513849"/>
                <a:ext cx="332280" cy="1130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A682796-0DE1-45EB-BAF4-B744EEB845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51146" y="3496209"/>
                  <a:ext cx="367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A3EA345-AC62-4FE1-B101-D76EA5481683}"/>
              </a:ext>
            </a:extLst>
          </p:cNvPr>
          <p:cNvGrpSpPr/>
          <p:nvPr/>
        </p:nvGrpSpPr>
        <p:grpSpPr>
          <a:xfrm>
            <a:off x="2446906" y="733929"/>
            <a:ext cx="349200" cy="333000"/>
            <a:chOff x="2446906" y="733929"/>
            <a:chExt cx="34920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6FCA854-0AE5-4BDD-A811-AE9CED76A2F4}"/>
                    </a:ext>
                  </a:extLst>
                </p14:cNvPr>
                <p14:cNvContentPartPr/>
                <p14:nvPr/>
              </p14:nvContentPartPr>
              <p14:xfrm>
                <a:off x="2446906" y="978729"/>
                <a:ext cx="349200" cy="88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6FCA854-0AE5-4BDD-A811-AE9CED76A2F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29266" y="961089"/>
                  <a:ext cx="384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F9AFA6D-B1B6-4A4D-8E94-D1C3B17A9ECA}"/>
                    </a:ext>
                  </a:extLst>
                </p14:cNvPr>
                <p14:cNvContentPartPr/>
                <p14:nvPr/>
              </p14:nvContentPartPr>
              <p14:xfrm>
                <a:off x="2535106" y="733929"/>
                <a:ext cx="233280" cy="198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F9AFA6D-B1B6-4A4D-8E94-D1C3B17A9EC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17106" y="715929"/>
                  <a:ext cx="26892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EB32AD6B-E78D-42E2-A95A-E8B6D782C097}"/>
              </a:ext>
            </a:extLst>
          </p:cNvPr>
          <p:cNvGrpSpPr/>
          <p:nvPr/>
        </p:nvGrpSpPr>
        <p:grpSpPr>
          <a:xfrm>
            <a:off x="1769386" y="471849"/>
            <a:ext cx="833040" cy="405000"/>
            <a:chOff x="1769386" y="471849"/>
            <a:chExt cx="8330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BC177B4-41DD-47F3-9B10-FF4B015A55A8}"/>
                    </a:ext>
                  </a:extLst>
                </p14:cNvPr>
                <p14:cNvContentPartPr/>
                <p14:nvPr/>
              </p14:nvContentPartPr>
              <p14:xfrm>
                <a:off x="1798906" y="755889"/>
                <a:ext cx="9000" cy="1209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BC177B4-41DD-47F3-9B10-FF4B015A55A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89906" y="746889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340C9FD-1A3C-4A4A-9804-D26DA3CB06B9}"/>
                    </a:ext>
                  </a:extLst>
                </p14:cNvPr>
                <p14:cNvContentPartPr/>
                <p14:nvPr/>
              </p14:nvContentPartPr>
              <p14:xfrm>
                <a:off x="1814746" y="787569"/>
                <a:ext cx="70200" cy="111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340C9FD-1A3C-4A4A-9804-D26DA3CB06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06106" y="778929"/>
                  <a:ext cx="8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182D60E-5326-42B2-8198-60EEF679076D}"/>
                    </a:ext>
                  </a:extLst>
                </p14:cNvPr>
                <p14:cNvContentPartPr/>
                <p14:nvPr/>
              </p14:nvContentPartPr>
              <p14:xfrm>
                <a:off x="1946146" y="783609"/>
                <a:ext cx="76320" cy="72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182D60E-5326-42B2-8198-60EEF679076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37506" y="774609"/>
                  <a:ext cx="93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BC9EAC0-F5E1-4FB3-A463-FA5909CAB1AA}"/>
                    </a:ext>
                  </a:extLst>
                </p14:cNvPr>
                <p14:cNvContentPartPr/>
                <p14:nvPr/>
              </p14:nvContentPartPr>
              <p14:xfrm>
                <a:off x="2065666" y="783969"/>
                <a:ext cx="185760" cy="6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BC9EAC0-F5E1-4FB3-A463-FA5909CAB1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57026" y="774969"/>
                  <a:ext cx="20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A521F62-32AE-4C31-BE99-4572E1FB5E44}"/>
                    </a:ext>
                  </a:extLst>
                </p14:cNvPr>
                <p14:cNvContentPartPr/>
                <p14:nvPr/>
              </p14:nvContentPartPr>
              <p14:xfrm>
                <a:off x="2287786" y="784329"/>
                <a:ext cx="68760" cy="36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A521F62-32AE-4C31-BE99-4572E1FB5E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9146" y="775689"/>
                  <a:ext cx="86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5E4B833-1707-40D9-B147-3A5BB5B39949}"/>
                    </a:ext>
                  </a:extLst>
                </p14:cNvPr>
                <p14:cNvContentPartPr/>
                <p14:nvPr/>
              </p14:nvContentPartPr>
              <p14:xfrm>
                <a:off x="2400466" y="768129"/>
                <a:ext cx="118800" cy="162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E5E4B833-1707-40D9-B147-3A5BB5B399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91826" y="759489"/>
                  <a:ext cx="136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D018E52-6126-431B-9AAA-BC44B3D3C98A}"/>
                    </a:ext>
                  </a:extLst>
                </p14:cNvPr>
                <p14:cNvContentPartPr/>
                <p14:nvPr/>
              </p14:nvContentPartPr>
              <p14:xfrm>
                <a:off x="2534026" y="770649"/>
                <a:ext cx="25200" cy="36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D018E52-6126-431B-9AAA-BC44B3D3C9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25386" y="761649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FC868AB-DFE2-42C7-AAA4-A7EAEDFAF6D6}"/>
                    </a:ext>
                  </a:extLst>
                </p14:cNvPr>
                <p14:cNvContentPartPr/>
                <p14:nvPr/>
              </p14:nvContentPartPr>
              <p14:xfrm>
                <a:off x="2554546" y="655089"/>
                <a:ext cx="34560" cy="1972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FC868AB-DFE2-42C7-AAA4-A7EAEDFAF6D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45906" y="646089"/>
                  <a:ext cx="52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BDED682-5B29-442E-A7A0-B2CEE2CBE011}"/>
                    </a:ext>
                  </a:extLst>
                </p14:cNvPr>
                <p14:cNvContentPartPr/>
                <p14:nvPr/>
              </p14:nvContentPartPr>
              <p14:xfrm>
                <a:off x="1769386" y="623049"/>
                <a:ext cx="833040" cy="2358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BDED682-5B29-442E-A7A0-B2CEE2CBE0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60746" y="614409"/>
                  <a:ext cx="850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CF61CC3-850A-4644-A8CC-D08E87C1DC61}"/>
                    </a:ext>
                  </a:extLst>
                </p14:cNvPr>
                <p14:cNvContentPartPr/>
                <p14:nvPr/>
              </p14:nvContentPartPr>
              <p14:xfrm>
                <a:off x="1931026" y="529089"/>
                <a:ext cx="117360" cy="35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CF61CC3-850A-4644-A8CC-D08E87C1DC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22026" y="520089"/>
                  <a:ext cx="135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EBAB632-1968-412B-8240-5F55E438665A}"/>
                    </a:ext>
                  </a:extLst>
                </p14:cNvPr>
                <p14:cNvContentPartPr/>
                <p14:nvPr/>
              </p14:nvContentPartPr>
              <p14:xfrm>
                <a:off x="1946506" y="543489"/>
                <a:ext cx="126360" cy="1407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EBAB632-1968-412B-8240-5F55E438665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937866" y="534489"/>
                  <a:ext cx="144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19387DA-E95D-48E0-AAFD-68A52536489F}"/>
                    </a:ext>
                  </a:extLst>
                </p14:cNvPr>
                <p14:cNvContentPartPr/>
                <p14:nvPr/>
              </p14:nvContentPartPr>
              <p14:xfrm>
                <a:off x="2139466" y="524409"/>
                <a:ext cx="56520" cy="1134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19387DA-E95D-48E0-AAFD-68A52536489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30826" y="515769"/>
                  <a:ext cx="74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C80CB43-3F42-4BA9-BA71-8FC5FAA8CD43}"/>
                    </a:ext>
                  </a:extLst>
                </p14:cNvPr>
                <p14:cNvContentPartPr/>
                <p14:nvPr/>
              </p14:nvContentPartPr>
              <p14:xfrm>
                <a:off x="2297866" y="547809"/>
                <a:ext cx="72000" cy="655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C80CB43-3F42-4BA9-BA71-8FC5FAA8CD4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89226" y="538809"/>
                  <a:ext cx="89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F8734C5-74B8-43F4-9DEA-12A41391E152}"/>
                    </a:ext>
                  </a:extLst>
                </p14:cNvPr>
                <p14:cNvContentPartPr/>
                <p14:nvPr/>
              </p14:nvContentPartPr>
              <p14:xfrm>
                <a:off x="2408746" y="471849"/>
                <a:ext cx="178560" cy="112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F8734C5-74B8-43F4-9DEA-12A41391E15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99746" y="463209"/>
                  <a:ext cx="1962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4FB77193-F14A-4BBB-88BA-1EE7B7368583}"/>
              </a:ext>
            </a:extLst>
          </p:cNvPr>
          <p:cNvGrpSpPr/>
          <p:nvPr/>
        </p:nvGrpSpPr>
        <p:grpSpPr>
          <a:xfrm>
            <a:off x="2663986" y="3910569"/>
            <a:ext cx="884880" cy="474840"/>
            <a:chOff x="2663986" y="3910569"/>
            <a:chExt cx="88488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C9E7B44-0E9D-4011-B7BC-6EEF01DF0ECA}"/>
                    </a:ext>
                  </a:extLst>
                </p14:cNvPr>
                <p14:cNvContentPartPr/>
                <p14:nvPr/>
              </p14:nvContentPartPr>
              <p14:xfrm>
                <a:off x="2663986" y="3910569"/>
                <a:ext cx="862200" cy="195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C9E7B44-0E9D-4011-B7BC-6EEF01DF0EC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54986" y="3901569"/>
                  <a:ext cx="879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D2CB82A-9262-46AF-920A-B5FE9DD8113F}"/>
                    </a:ext>
                  </a:extLst>
                </p14:cNvPr>
                <p14:cNvContentPartPr/>
                <p14:nvPr/>
              </p14:nvContentPartPr>
              <p14:xfrm>
                <a:off x="2783506" y="4189209"/>
                <a:ext cx="84960" cy="324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D2CB82A-9262-46AF-920A-B5FE9DD8113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74866" y="4180209"/>
                  <a:ext cx="10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1A92BDA-864C-40AC-88A5-3A8F4E68AF89}"/>
                    </a:ext>
                  </a:extLst>
                </p14:cNvPr>
                <p14:cNvContentPartPr/>
                <p14:nvPr/>
              </p14:nvContentPartPr>
              <p14:xfrm>
                <a:off x="2754706" y="4202169"/>
                <a:ext cx="106920" cy="183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1A92BDA-864C-40AC-88A5-3A8F4E68AF8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45706" y="4193529"/>
                  <a:ext cx="124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CE2602E-7743-4599-B032-F74A99E64526}"/>
                    </a:ext>
                  </a:extLst>
                </p14:cNvPr>
                <p14:cNvContentPartPr/>
                <p14:nvPr/>
              </p14:nvContentPartPr>
              <p14:xfrm>
                <a:off x="2829946" y="4185249"/>
                <a:ext cx="77040" cy="18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CE2602E-7743-4599-B032-F74A99E645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20946" y="4176609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31D0A55F-C6F4-4B13-B7A9-4A13823AF2CF}"/>
                    </a:ext>
                  </a:extLst>
                </p14:cNvPr>
                <p14:cNvContentPartPr/>
                <p14:nvPr/>
              </p14:nvContentPartPr>
              <p14:xfrm>
                <a:off x="2949826" y="4171569"/>
                <a:ext cx="66600" cy="1256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31D0A55F-C6F4-4B13-B7A9-4A13823AF2C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940826" y="4162929"/>
                  <a:ext cx="84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B8E9757-E9BB-405B-A3F8-5B0D1A6E252B}"/>
                    </a:ext>
                  </a:extLst>
                </p14:cNvPr>
                <p14:cNvContentPartPr/>
                <p14:nvPr/>
              </p14:nvContentPartPr>
              <p14:xfrm>
                <a:off x="3157906" y="4207209"/>
                <a:ext cx="253080" cy="100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B8E9757-E9BB-405B-A3F8-5B0D1A6E25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49266" y="4198209"/>
                  <a:ext cx="27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D550419-8530-4D27-8378-D4AE89EE43BA}"/>
                    </a:ext>
                  </a:extLst>
                </p14:cNvPr>
                <p14:cNvContentPartPr/>
                <p14:nvPr/>
              </p14:nvContentPartPr>
              <p14:xfrm>
                <a:off x="3175186" y="4213329"/>
                <a:ext cx="373680" cy="1472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D550419-8530-4D27-8378-D4AE89EE43B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66186" y="4204329"/>
                  <a:ext cx="39132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A64DC439-4F32-407E-B223-579E2991D619}"/>
                  </a:ext>
                </a:extLst>
              </p14:cNvPr>
              <p14:cNvContentPartPr/>
              <p14:nvPr/>
            </p14:nvContentPartPr>
            <p14:xfrm>
              <a:off x="895306" y="2456529"/>
              <a:ext cx="624240" cy="2106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A64DC439-4F32-407E-B223-579E2991D61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86306" y="2447529"/>
                <a:ext cx="64188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513FA9D8-2A3A-466C-BF3E-7C3005943023}"/>
              </a:ext>
            </a:extLst>
          </p:cNvPr>
          <p:cNvGrpSpPr/>
          <p:nvPr/>
        </p:nvGrpSpPr>
        <p:grpSpPr>
          <a:xfrm>
            <a:off x="66586" y="2388489"/>
            <a:ext cx="451080" cy="460440"/>
            <a:chOff x="66586" y="2388489"/>
            <a:chExt cx="4510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ACD185B-29B6-4330-A345-F57C276CCFDE}"/>
                    </a:ext>
                  </a:extLst>
                </p14:cNvPr>
                <p14:cNvContentPartPr/>
                <p14:nvPr/>
              </p14:nvContentPartPr>
              <p14:xfrm>
                <a:off x="128146" y="2681529"/>
                <a:ext cx="128880" cy="1674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ACD185B-29B6-4330-A345-F57C276CCFD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9146" y="2672889"/>
                  <a:ext cx="14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F1D784E-9E82-46A0-888E-6E4B0990C39B}"/>
                    </a:ext>
                  </a:extLst>
                </p14:cNvPr>
                <p14:cNvContentPartPr/>
                <p14:nvPr/>
              </p14:nvContentPartPr>
              <p14:xfrm>
                <a:off x="66586" y="2649489"/>
                <a:ext cx="111600" cy="93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F1D784E-9E82-46A0-888E-6E4B0990C3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946" y="2640489"/>
                  <a:ext cx="129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4AE7294-986B-41DF-AE6A-311E35A9FDF3}"/>
                    </a:ext>
                  </a:extLst>
                </p14:cNvPr>
                <p14:cNvContentPartPr/>
                <p14:nvPr/>
              </p14:nvContentPartPr>
              <p14:xfrm>
                <a:off x="222826" y="2669289"/>
                <a:ext cx="68760" cy="810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4AE7294-986B-41DF-AE6A-311E35A9FDF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14186" y="2660289"/>
                  <a:ext cx="86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AFC9F8B-97A0-4BA0-A0AB-CF0BC771B29D}"/>
                    </a:ext>
                  </a:extLst>
                </p14:cNvPr>
                <p14:cNvContentPartPr/>
                <p14:nvPr/>
              </p14:nvContentPartPr>
              <p14:xfrm>
                <a:off x="149746" y="2588289"/>
                <a:ext cx="6120" cy="46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AFC9F8B-97A0-4BA0-A0AB-CF0BC771B2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1106" y="2579289"/>
                  <a:ext cx="2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0198070-772D-4B48-9FF0-46D943C7C3EE}"/>
                    </a:ext>
                  </a:extLst>
                </p14:cNvPr>
                <p14:cNvContentPartPr/>
                <p14:nvPr/>
              </p14:nvContentPartPr>
              <p14:xfrm>
                <a:off x="271426" y="2621049"/>
                <a:ext cx="71280" cy="92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0198070-772D-4B48-9FF0-46D943C7C3E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2786" y="2612409"/>
                  <a:ext cx="88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23379C0-CB02-47BD-A747-9A6B867FCCF7}"/>
                    </a:ext>
                  </a:extLst>
                </p14:cNvPr>
                <p14:cNvContentPartPr/>
                <p14:nvPr/>
              </p14:nvContentPartPr>
              <p14:xfrm>
                <a:off x="302746" y="2388489"/>
                <a:ext cx="214920" cy="2347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23379C0-CB02-47BD-A747-9A6B867FCCF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93746" y="2379849"/>
                  <a:ext cx="232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C7BF2BF8-C4E7-4AE6-982E-72C68BFEF3E2}"/>
              </a:ext>
            </a:extLst>
          </p:cNvPr>
          <p:cNvGrpSpPr/>
          <p:nvPr/>
        </p:nvGrpSpPr>
        <p:grpSpPr>
          <a:xfrm>
            <a:off x="32026" y="1278609"/>
            <a:ext cx="1489680" cy="664920"/>
            <a:chOff x="32026" y="1278609"/>
            <a:chExt cx="148968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DE9D7B8-5F0E-4EC3-8E9E-C9B9F6DE1842}"/>
                    </a:ext>
                  </a:extLst>
                </p14:cNvPr>
                <p14:cNvContentPartPr/>
                <p14:nvPr/>
              </p14:nvContentPartPr>
              <p14:xfrm>
                <a:off x="987826" y="1599729"/>
                <a:ext cx="533880" cy="2422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DE9D7B8-5F0E-4EC3-8E9E-C9B9F6DE184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8826" y="1591089"/>
                  <a:ext cx="551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629A1C9-087E-4903-BC67-C5E9CE11EDB3}"/>
                    </a:ext>
                  </a:extLst>
                </p14:cNvPr>
                <p14:cNvContentPartPr/>
                <p14:nvPr/>
              </p14:nvContentPartPr>
              <p14:xfrm>
                <a:off x="32026" y="1692249"/>
                <a:ext cx="137520" cy="1303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629A1C9-087E-4903-BC67-C5E9CE11EDB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386" y="1683249"/>
                  <a:ext cx="155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C520774-125C-47E2-BFF5-C52F458C3D6D}"/>
                    </a:ext>
                  </a:extLst>
                </p14:cNvPr>
                <p14:cNvContentPartPr/>
                <p14:nvPr/>
              </p14:nvContentPartPr>
              <p14:xfrm>
                <a:off x="182866" y="1660929"/>
                <a:ext cx="64440" cy="831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C520774-125C-47E2-BFF5-C52F458C3D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4226" y="1651929"/>
                  <a:ext cx="82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E3B40D8-91DE-4606-8BE3-17D1789A57AE}"/>
                    </a:ext>
                  </a:extLst>
                </p14:cNvPr>
                <p14:cNvContentPartPr/>
                <p14:nvPr/>
              </p14:nvContentPartPr>
              <p14:xfrm>
                <a:off x="251986" y="1558689"/>
                <a:ext cx="183600" cy="1584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E3B40D8-91DE-4606-8BE3-17D1789A57A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2986" y="1550049"/>
                  <a:ext cx="201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ECBE79A-A912-456B-89EF-B025B5FF31AA}"/>
                    </a:ext>
                  </a:extLst>
                </p14:cNvPr>
                <p14:cNvContentPartPr/>
                <p14:nvPr/>
              </p14:nvContentPartPr>
              <p14:xfrm>
                <a:off x="316786" y="1309209"/>
                <a:ext cx="196560" cy="248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ECBE79A-A912-456B-89EF-B025B5FF31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7786" y="1300209"/>
                  <a:ext cx="214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CF680D5-9B9F-4798-9160-501868F7D2E1}"/>
                    </a:ext>
                  </a:extLst>
                </p14:cNvPr>
                <p14:cNvContentPartPr/>
                <p14:nvPr/>
              </p14:nvContentPartPr>
              <p14:xfrm>
                <a:off x="458266" y="1285089"/>
                <a:ext cx="155880" cy="137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CF680D5-9B9F-4798-9160-501868F7D2E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9626" y="1276449"/>
                  <a:ext cx="173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D7429F0-7281-4105-90AC-8B27E5684FCA}"/>
                    </a:ext>
                  </a:extLst>
                </p14:cNvPr>
                <p14:cNvContentPartPr/>
                <p14:nvPr/>
              </p14:nvContentPartPr>
              <p14:xfrm>
                <a:off x="271786" y="1794489"/>
                <a:ext cx="78120" cy="1490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D7429F0-7281-4105-90AC-8B27E5684FC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3146" y="1785849"/>
                  <a:ext cx="9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CB7C9C8-0BF2-402C-9386-BA09A69B8799}"/>
                    </a:ext>
                  </a:extLst>
                </p14:cNvPr>
                <p14:cNvContentPartPr/>
                <p14:nvPr/>
              </p14:nvContentPartPr>
              <p14:xfrm>
                <a:off x="333706" y="1757409"/>
                <a:ext cx="106560" cy="1134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CB7C9C8-0BF2-402C-9386-BA09A69B879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5066" y="1748769"/>
                  <a:ext cx="124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519D6389-C0D6-4C6D-B146-772A9E1B2191}"/>
                    </a:ext>
                  </a:extLst>
                </p14:cNvPr>
                <p14:cNvContentPartPr/>
                <p14:nvPr/>
              </p14:nvContentPartPr>
              <p14:xfrm>
                <a:off x="374746" y="1724649"/>
                <a:ext cx="151920" cy="131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519D6389-C0D6-4C6D-B146-772A9E1B21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66106" y="1716009"/>
                  <a:ext cx="169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ED4721C-58FF-4F22-B84F-1EFA4E7B5D14}"/>
                    </a:ext>
                  </a:extLst>
                </p14:cNvPr>
                <p14:cNvContentPartPr/>
                <p14:nvPr/>
              </p14:nvContentPartPr>
              <p14:xfrm>
                <a:off x="402826" y="1623489"/>
                <a:ext cx="6480" cy="18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ED4721C-58FF-4F22-B84F-1EFA4E7B5D1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3826" y="1614489"/>
                  <a:ext cx="24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7F65A99-A926-445B-928F-C58B4415D013}"/>
                    </a:ext>
                  </a:extLst>
                </p14:cNvPr>
                <p14:cNvContentPartPr/>
                <p14:nvPr/>
              </p14:nvContentPartPr>
              <p14:xfrm>
                <a:off x="516226" y="1491369"/>
                <a:ext cx="127080" cy="1929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7F65A99-A926-445B-928F-C58B4415D01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7226" y="1482369"/>
                  <a:ext cx="144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700A206-28D7-4697-99FC-A34CF748B935}"/>
                    </a:ext>
                  </a:extLst>
                </p14:cNvPr>
                <p14:cNvContentPartPr/>
                <p14:nvPr/>
              </p14:nvContentPartPr>
              <p14:xfrm>
                <a:off x="618466" y="1510089"/>
                <a:ext cx="84600" cy="918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700A206-28D7-4697-99FC-A34CF748B9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09466" y="1501449"/>
                  <a:ext cx="102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8B43931-2297-4D48-BD32-F054DE6A7378}"/>
                    </a:ext>
                  </a:extLst>
                </p14:cNvPr>
                <p14:cNvContentPartPr/>
                <p14:nvPr/>
              </p14:nvContentPartPr>
              <p14:xfrm>
                <a:off x="623506" y="1278609"/>
                <a:ext cx="254880" cy="1958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8B43931-2297-4D48-BD32-F054DE6A737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14866" y="1269969"/>
                  <a:ext cx="2725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999E755A-5EE1-4ABF-8080-78A27BCBC59B}"/>
              </a:ext>
            </a:extLst>
          </p:cNvPr>
          <p:cNvGrpSpPr/>
          <p:nvPr/>
        </p:nvGrpSpPr>
        <p:grpSpPr>
          <a:xfrm>
            <a:off x="2811946" y="681369"/>
            <a:ext cx="2648880" cy="4569120"/>
            <a:chOff x="2811946" y="681369"/>
            <a:chExt cx="2648880" cy="45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AE7961D-7909-464E-A0DC-7A58649BDDDF}"/>
                    </a:ext>
                  </a:extLst>
                </p14:cNvPr>
                <p14:cNvContentPartPr/>
                <p14:nvPr/>
              </p14:nvContentPartPr>
              <p14:xfrm>
                <a:off x="2811946" y="681369"/>
                <a:ext cx="2514240" cy="37983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AE7961D-7909-464E-A0DC-7A58649BDDD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93946" y="663729"/>
                  <a:ext cx="2549880" cy="38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CCB9E59-A1D5-46BE-B571-591463637F6C}"/>
                    </a:ext>
                  </a:extLst>
                </p14:cNvPr>
                <p14:cNvContentPartPr/>
                <p14:nvPr/>
              </p14:nvContentPartPr>
              <p14:xfrm>
                <a:off x="4906426" y="4306569"/>
                <a:ext cx="194040" cy="1944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CCB9E59-A1D5-46BE-B571-591463637F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88786" y="4288929"/>
                  <a:ext cx="22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79D81BF-5920-4AFC-9F78-2AD6CD7FDA4D}"/>
                    </a:ext>
                  </a:extLst>
                </p14:cNvPr>
                <p14:cNvContentPartPr/>
                <p14:nvPr/>
              </p14:nvContentPartPr>
              <p14:xfrm>
                <a:off x="5225026" y="2648409"/>
                <a:ext cx="235800" cy="26020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79D81BF-5920-4AFC-9F78-2AD6CD7FDA4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207386" y="2630409"/>
                  <a:ext cx="271440" cy="26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728B744-61EE-4C1A-B130-A1611F4BE2EF}"/>
                    </a:ext>
                  </a:extLst>
                </p14:cNvPr>
                <p14:cNvContentPartPr/>
                <p14:nvPr/>
              </p14:nvContentPartPr>
              <p14:xfrm>
                <a:off x="5227906" y="5128449"/>
                <a:ext cx="223200" cy="1134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728B744-61EE-4C1A-B130-A1611F4BE2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09906" y="5110809"/>
                  <a:ext cx="2588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439DF297-1ED5-42DB-972E-7AD4547E11B2}"/>
              </a:ext>
            </a:extLst>
          </p:cNvPr>
          <p:cNvGrpSpPr/>
          <p:nvPr/>
        </p:nvGrpSpPr>
        <p:grpSpPr>
          <a:xfrm>
            <a:off x="4474786" y="501369"/>
            <a:ext cx="4633560" cy="5577480"/>
            <a:chOff x="4474786" y="501369"/>
            <a:chExt cx="4633560" cy="55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87D7758-8147-4D5E-AE11-95003158D885}"/>
                    </a:ext>
                  </a:extLst>
                </p14:cNvPr>
                <p14:cNvContentPartPr/>
                <p14:nvPr/>
              </p14:nvContentPartPr>
              <p14:xfrm>
                <a:off x="4550386" y="4773489"/>
                <a:ext cx="231840" cy="29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87D7758-8147-4D5E-AE11-95003158D88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32386" y="4755489"/>
                  <a:ext cx="267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4A10B5B-E621-4864-9E7A-AFE9FB276D7E}"/>
                    </a:ext>
                  </a:extLst>
                </p14:cNvPr>
                <p14:cNvContentPartPr/>
                <p14:nvPr/>
              </p14:nvContentPartPr>
              <p14:xfrm>
                <a:off x="5011546" y="5504649"/>
                <a:ext cx="26640" cy="4694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4A10B5B-E621-4864-9E7A-AFE9FB276D7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93546" y="5487009"/>
                  <a:ext cx="62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0E06329-6B0F-41E1-ABD7-B3CC1D4AD9CE}"/>
                    </a:ext>
                  </a:extLst>
                </p14:cNvPr>
                <p14:cNvContentPartPr/>
                <p14:nvPr/>
              </p14:nvContentPartPr>
              <p14:xfrm>
                <a:off x="5040706" y="5442369"/>
                <a:ext cx="259920" cy="612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0E06329-6B0F-41E1-ABD7-B3CC1D4AD9C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23066" y="5424729"/>
                  <a:ext cx="2955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9E59FBD-4C3C-4260-8B7A-E8599554D024}"/>
                    </a:ext>
                  </a:extLst>
                </p14:cNvPr>
                <p14:cNvContentPartPr/>
                <p14:nvPr/>
              </p14:nvContentPartPr>
              <p14:xfrm>
                <a:off x="4985626" y="5813889"/>
                <a:ext cx="245880" cy="264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9E59FBD-4C3C-4260-8B7A-E8599554D02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67986" y="5796249"/>
                  <a:ext cx="281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44C1425-EAD0-4054-B3BB-3F9CB9A57850}"/>
                    </a:ext>
                  </a:extLst>
                </p14:cNvPr>
                <p14:cNvContentPartPr/>
                <p14:nvPr/>
              </p14:nvContentPartPr>
              <p14:xfrm>
                <a:off x="5022346" y="5758089"/>
                <a:ext cx="282960" cy="187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44C1425-EAD0-4054-B3BB-3F9CB9A578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04706" y="5740449"/>
                  <a:ext cx="31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4EA28A2-B0A1-4604-9F57-B19EC3281E07}"/>
                    </a:ext>
                  </a:extLst>
                </p14:cNvPr>
                <p14:cNvContentPartPr/>
                <p14:nvPr/>
              </p14:nvContentPartPr>
              <p14:xfrm>
                <a:off x="4528786" y="4562529"/>
                <a:ext cx="38520" cy="551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4EA28A2-B0A1-4604-9F57-B19EC3281E0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510786" y="4544529"/>
                  <a:ext cx="74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79E85AE-BB9B-4EA8-BD79-6EB5331B53D4}"/>
                    </a:ext>
                  </a:extLst>
                </p14:cNvPr>
                <p14:cNvContentPartPr/>
                <p14:nvPr/>
              </p14:nvContentPartPr>
              <p14:xfrm>
                <a:off x="4558666" y="4512849"/>
                <a:ext cx="247680" cy="550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79E85AE-BB9B-4EA8-BD79-6EB5331B53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541026" y="4494849"/>
                  <a:ext cx="2833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DCD3F9D-F227-40CF-B036-C41796B8FA8D}"/>
                    </a:ext>
                  </a:extLst>
                </p14:cNvPr>
                <p14:cNvContentPartPr/>
                <p14:nvPr/>
              </p14:nvContentPartPr>
              <p14:xfrm>
                <a:off x="4474786" y="5076609"/>
                <a:ext cx="236160" cy="190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DCD3F9D-F227-40CF-B036-C41796B8FA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56786" y="5058609"/>
                  <a:ext cx="271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03CC50D-0786-4940-9669-7656B6C80B14}"/>
                    </a:ext>
                  </a:extLst>
                </p14:cNvPr>
                <p14:cNvContentPartPr/>
                <p14:nvPr/>
              </p14:nvContentPartPr>
              <p14:xfrm>
                <a:off x="6389626" y="1215249"/>
                <a:ext cx="142920" cy="205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03CC50D-0786-4940-9669-7656B6C80B1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380986" y="1206249"/>
                  <a:ext cx="160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90F9CC0-6678-4FC6-9343-F4AA0FAA0FCF}"/>
                    </a:ext>
                  </a:extLst>
                </p14:cNvPr>
                <p14:cNvContentPartPr/>
                <p14:nvPr/>
              </p14:nvContentPartPr>
              <p14:xfrm>
                <a:off x="6580426" y="1268889"/>
                <a:ext cx="346320" cy="131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90F9CC0-6678-4FC6-9343-F4AA0FAA0FC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71786" y="1260249"/>
                  <a:ext cx="36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DCAEECC-28D7-4648-BFD7-FAC49791BB82}"/>
                    </a:ext>
                  </a:extLst>
                </p14:cNvPr>
                <p14:cNvContentPartPr/>
                <p14:nvPr/>
              </p14:nvContentPartPr>
              <p14:xfrm>
                <a:off x="7184146" y="1182489"/>
                <a:ext cx="178200" cy="128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DCAEECC-28D7-4648-BFD7-FAC49791BB8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75146" y="1173849"/>
                  <a:ext cx="195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7AD84F-982B-48CB-8AD6-2593065F407A}"/>
                    </a:ext>
                  </a:extLst>
                </p14:cNvPr>
                <p14:cNvContentPartPr/>
                <p14:nvPr/>
              </p14:nvContentPartPr>
              <p14:xfrm>
                <a:off x="7413106" y="1051809"/>
                <a:ext cx="146520" cy="194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7AD84F-982B-48CB-8AD6-2593065F407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04106" y="1042809"/>
                  <a:ext cx="16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92962BC-BA0F-4208-86FD-FA8F2AFA0D92}"/>
                    </a:ext>
                  </a:extLst>
                </p14:cNvPr>
                <p14:cNvContentPartPr/>
                <p14:nvPr/>
              </p14:nvContentPartPr>
              <p14:xfrm>
                <a:off x="7514266" y="1123089"/>
                <a:ext cx="94680" cy="41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92962BC-BA0F-4208-86FD-FA8F2AFA0D9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505266" y="1114089"/>
                  <a:ext cx="11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BAFCE5F-209C-4B37-B458-ED9767D63DDE}"/>
                    </a:ext>
                  </a:extLst>
                </p14:cNvPr>
                <p14:cNvContentPartPr/>
                <p14:nvPr/>
              </p14:nvContentPartPr>
              <p14:xfrm>
                <a:off x="7756186" y="1044249"/>
                <a:ext cx="169560" cy="132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BAFCE5F-209C-4B37-B458-ED9767D63DD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47186" y="1035249"/>
                  <a:ext cx="187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77A56F2-0191-4BC9-9CB9-B06CA9C0D1F2}"/>
                    </a:ext>
                  </a:extLst>
                </p14:cNvPr>
                <p14:cNvContentPartPr/>
                <p14:nvPr/>
              </p14:nvContentPartPr>
              <p14:xfrm>
                <a:off x="7928266" y="1003569"/>
                <a:ext cx="75240" cy="15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77A56F2-0191-4BC9-9CB9-B06CA9C0D1F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19626" y="994569"/>
                  <a:ext cx="92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CFCA62-953E-413E-BA5B-B256288BB27F}"/>
                    </a:ext>
                  </a:extLst>
                </p14:cNvPr>
                <p14:cNvContentPartPr/>
                <p14:nvPr/>
              </p14:nvContentPartPr>
              <p14:xfrm>
                <a:off x="8337946" y="916809"/>
                <a:ext cx="174240" cy="169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CFCA62-953E-413E-BA5B-B256288BB27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29306" y="907809"/>
                  <a:ext cx="191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90151C-57E6-4510-9064-6DAE0CDC9BF4}"/>
                    </a:ext>
                  </a:extLst>
                </p14:cNvPr>
                <p14:cNvContentPartPr/>
                <p14:nvPr/>
              </p14:nvContentPartPr>
              <p14:xfrm>
                <a:off x="6079666" y="1627089"/>
                <a:ext cx="118080" cy="151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90151C-57E6-4510-9064-6DAE0CDC9BF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70666" y="1618449"/>
                  <a:ext cx="135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4ABE34-118F-434E-B6BF-0BD61F67AC02}"/>
                    </a:ext>
                  </a:extLst>
                </p14:cNvPr>
                <p14:cNvContentPartPr/>
                <p14:nvPr/>
              </p14:nvContentPartPr>
              <p14:xfrm>
                <a:off x="6223666" y="1692969"/>
                <a:ext cx="86040" cy="108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4ABE34-118F-434E-B6BF-0BD61F67AC0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214666" y="1683969"/>
                  <a:ext cx="103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BA1B2E-B315-4E66-8B13-221E3F2B4CF8}"/>
                    </a:ext>
                  </a:extLst>
                </p14:cNvPr>
                <p14:cNvContentPartPr/>
                <p14:nvPr/>
              </p14:nvContentPartPr>
              <p14:xfrm>
                <a:off x="6380626" y="1660929"/>
                <a:ext cx="160560" cy="10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BA1B2E-B315-4E66-8B13-221E3F2B4CF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71986" y="1652289"/>
                  <a:ext cx="178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DBD2919-FC9C-4F32-A372-10EB217039E5}"/>
                    </a:ext>
                  </a:extLst>
                </p14:cNvPr>
                <p14:cNvContentPartPr/>
                <p14:nvPr/>
              </p14:nvContentPartPr>
              <p14:xfrm>
                <a:off x="6630106" y="1614489"/>
                <a:ext cx="158760" cy="134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DBD2919-FC9C-4F32-A372-10EB217039E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621466" y="1605489"/>
                  <a:ext cx="176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04B61CA-DD2C-467C-A23B-33C776097D6D}"/>
                    </a:ext>
                  </a:extLst>
                </p14:cNvPr>
                <p14:cNvContentPartPr/>
                <p14:nvPr/>
              </p14:nvContentPartPr>
              <p14:xfrm>
                <a:off x="6828826" y="1591809"/>
                <a:ext cx="73080" cy="110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04B61CA-DD2C-467C-A23B-33C776097D6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820186" y="1582809"/>
                  <a:ext cx="90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8A5FD7-17B0-46E8-A792-8647246B48AB}"/>
                    </a:ext>
                  </a:extLst>
                </p14:cNvPr>
                <p14:cNvContentPartPr/>
                <p14:nvPr/>
              </p14:nvContentPartPr>
              <p14:xfrm>
                <a:off x="6970666" y="1473009"/>
                <a:ext cx="183960" cy="212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8A5FD7-17B0-46E8-A792-8647246B48A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961666" y="1464009"/>
                  <a:ext cx="201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7C84656-01E5-4A28-ABB9-29F756161FF0}"/>
                    </a:ext>
                  </a:extLst>
                </p14:cNvPr>
                <p14:cNvContentPartPr/>
                <p14:nvPr/>
              </p14:nvContentPartPr>
              <p14:xfrm>
                <a:off x="7199266" y="1518729"/>
                <a:ext cx="80640" cy="10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7C84656-01E5-4A28-ABB9-29F756161FF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190626" y="1509729"/>
                  <a:ext cx="98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9A816E3-2C94-4FF8-8ECA-F6AD0F85FD9C}"/>
                    </a:ext>
                  </a:extLst>
                </p14:cNvPr>
                <p14:cNvContentPartPr/>
                <p14:nvPr/>
              </p14:nvContentPartPr>
              <p14:xfrm>
                <a:off x="7329586" y="1475529"/>
                <a:ext cx="3240" cy="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9A816E3-2C94-4FF8-8ECA-F6AD0F85FD9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20946" y="1466889"/>
                  <a:ext cx="20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DBA1EF-C479-45DE-B342-AE88394E6300}"/>
                    </a:ext>
                  </a:extLst>
                </p14:cNvPr>
                <p14:cNvContentPartPr/>
                <p14:nvPr/>
              </p14:nvContentPartPr>
              <p14:xfrm>
                <a:off x="7352626" y="1440609"/>
                <a:ext cx="261360" cy="121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DBA1EF-C479-45DE-B342-AE88394E630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43626" y="1431969"/>
                  <a:ext cx="279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AC6B44-895B-4095-B640-668BF1D0B049}"/>
                    </a:ext>
                  </a:extLst>
                </p14:cNvPr>
                <p14:cNvContentPartPr/>
                <p14:nvPr/>
              </p14:nvContentPartPr>
              <p14:xfrm>
                <a:off x="7943746" y="1336569"/>
                <a:ext cx="104040" cy="169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AC6B44-895B-4095-B640-668BF1D0B04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935106" y="1327569"/>
                  <a:ext cx="121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9F3631A-7E6E-4CED-9B8B-CFE31995850F}"/>
                    </a:ext>
                  </a:extLst>
                </p14:cNvPr>
                <p14:cNvContentPartPr/>
                <p14:nvPr/>
              </p14:nvContentPartPr>
              <p14:xfrm>
                <a:off x="8135986" y="1267449"/>
                <a:ext cx="206280" cy="181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9F3631A-7E6E-4CED-9B8B-CFE31995850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127346" y="1258449"/>
                  <a:ext cx="223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C35C1E7-295A-4D71-B2DD-642F914906F7}"/>
                    </a:ext>
                  </a:extLst>
                </p14:cNvPr>
                <p14:cNvContentPartPr/>
                <p14:nvPr/>
              </p14:nvContentPartPr>
              <p14:xfrm>
                <a:off x="8286826" y="1338369"/>
                <a:ext cx="56160" cy="9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C35C1E7-295A-4D71-B2DD-642F914906F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278186" y="1329729"/>
                  <a:ext cx="73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7610DF-A0E3-4EA2-BB3F-9CDE70C2F441}"/>
                    </a:ext>
                  </a:extLst>
                </p14:cNvPr>
                <p14:cNvContentPartPr/>
                <p14:nvPr/>
              </p14:nvContentPartPr>
              <p14:xfrm>
                <a:off x="8494546" y="1226049"/>
                <a:ext cx="102600" cy="12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7610DF-A0E3-4EA2-BB3F-9CDE70C2F44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485546" y="1217409"/>
                  <a:ext cx="120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9D91AB3-6E54-4C0C-A705-1CF64D0A89C5}"/>
                    </a:ext>
                  </a:extLst>
                </p14:cNvPr>
                <p14:cNvContentPartPr/>
                <p14:nvPr/>
              </p14:nvContentPartPr>
              <p14:xfrm>
                <a:off x="6008026" y="2121009"/>
                <a:ext cx="183600" cy="132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9D91AB3-6E54-4C0C-A705-1CF64D0A89C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999026" y="2112009"/>
                  <a:ext cx="201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638D2E5-C06D-4AE1-A910-E3AB9C8EC546}"/>
                    </a:ext>
                  </a:extLst>
                </p14:cNvPr>
                <p14:cNvContentPartPr/>
                <p14:nvPr/>
              </p14:nvContentPartPr>
              <p14:xfrm>
                <a:off x="6254626" y="2049009"/>
                <a:ext cx="311400" cy="149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638D2E5-C06D-4AE1-A910-E3AB9C8EC54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45626" y="2040009"/>
                  <a:ext cx="329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1B897FE-B31C-4200-8351-37B64391CE0B}"/>
                    </a:ext>
                  </a:extLst>
                </p14:cNvPr>
                <p14:cNvContentPartPr/>
                <p14:nvPr/>
              </p14:nvContentPartPr>
              <p14:xfrm>
                <a:off x="6615346" y="1993929"/>
                <a:ext cx="107640" cy="91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1B897FE-B31C-4200-8351-37B64391CE0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606706" y="1984929"/>
                  <a:ext cx="125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4D7A2F7-72B9-41DD-9D02-584719A3EF91}"/>
                    </a:ext>
                  </a:extLst>
                </p14:cNvPr>
                <p14:cNvContentPartPr/>
                <p14:nvPr/>
              </p14:nvContentPartPr>
              <p14:xfrm>
                <a:off x="6783466" y="1912569"/>
                <a:ext cx="235440" cy="14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4D7A2F7-72B9-41DD-9D02-584719A3EF9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774466" y="1903569"/>
                  <a:ext cx="253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B36FCD1-42AE-4732-81C5-956D9C98002C}"/>
                    </a:ext>
                  </a:extLst>
                </p14:cNvPr>
                <p14:cNvContentPartPr/>
                <p14:nvPr/>
              </p14:nvContentPartPr>
              <p14:xfrm>
                <a:off x="7399426" y="1851009"/>
                <a:ext cx="28800" cy="139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B36FCD1-42AE-4732-81C5-956D9C9800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390426" y="1842009"/>
                  <a:ext cx="4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630CBF1-43CF-4947-8A8A-42E31C98C691}"/>
                    </a:ext>
                  </a:extLst>
                </p14:cNvPr>
                <p14:cNvContentPartPr/>
                <p14:nvPr/>
              </p14:nvContentPartPr>
              <p14:xfrm>
                <a:off x="7269106" y="1682169"/>
                <a:ext cx="302400" cy="388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630CBF1-43CF-4947-8A8A-42E31C98C69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260466" y="1673529"/>
                  <a:ext cx="320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376D641-FE45-4DC3-923B-FE02CACD53AA}"/>
                    </a:ext>
                  </a:extLst>
                </p14:cNvPr>
                <p14:cNvContentPartPr/>
                <p14:nvPr/>
              </p14:nvContentPartPr>
              <p14:xfrm>
                <a:off x="7634146" y="1796649"/>
                <a:ext cx="196200" cy="255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376D641-FE45-4DC3-923B-FE02CACD53A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625146" y="1788009"/>
                  <a:ext cx="213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6048D78-8A62-4250-9198-771D69AC5399}"/>
                    </a:ext>
                  </a:extLst>
                </p14:cNvPr>
                <p14:cNvContentPartPr/>
                <p14:nvPr/>
              </p14:nvContentPartPr>
              <p14:xfrm>
                <a:off x="7981906" y="1761729"/>
                <a:ext cx="122760" cy="138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6048D78-8A62-4250-9198-771D69AC539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73266" y="1753089"/>
                  <a:ext cx="140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21E753E-DFF2-4A8C-80C7-6AFF51CE7612}"/>
                    </a:ext>
                  </a:extLst>
                </p14:cNvPr>
                <p14:cNvContentPartPr/>
                <p14:nvPr/>
              </p14:nvContentPartPr>
              <p14:xfrm>
                <a:off x="7924666" y="1599369"/>
                <a:ext cx="300960" cy="352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21E753E-DFF2-4A8C-80C7-6AFF51CE761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15666" y="1590729"/>
                  <a:ext cx="318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F3CBEBC-C6AF-4030-B289-EB197E1C053B}"/>
                    </a:ext>
                  </a:extLst>
                </p14:cNvPr>
                <p14:cNvContentPartPr/>
                <p14:nvPr/>
              </p14:nvContentPartPr>
              <p14:xfrm>
                <a:off x="8466826" y="1821489"/>
                <a:ext cx="58680" cy="122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F3CBEBC-C6AF-4030-B289-EB197E1C053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457826" y="1812849"/>
                  <a:ext cx="7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F1B3D0E-2E64-4708-8BC0-E1DF05D0ABBC}"/>
                    </a:ext>
                  </a:extLst>
                </p14:cNvPr>
                <p14:cNvContentPartPr/>
                <p14:nvPr/>
              </p14:nvContentPartPr>
              <p14:xfrm>
                <a:off x="5927386" y="2444289"/>
                <a:ext cx="223200" cy="226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F1B3D0E-2E64-4708-8BC0-E1DF05D0ABB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918386" y="2435649"/>
                  <a:ext cx="240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CF1198B-99DD-4724-8754-F1603F9ED0AD}"/>
                    </a:ext>
                  </a:extLst>
                </p14:cNvPr>
                <p14:cNvContentPartPr/>
                <p14:nvPr/>
              </p14:nvContentPartPr>
              <p14:xfrm>
                <a:off x="6233746" y="2493249"/>
                <a:ext cx="5400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CF1198B-99DD-4724-8754-F1603F9ED0A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25106" y="2484249"/>
                  <a:ext cx="71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2C4EEED-0DE3-4A27-B567-362FC251F098}"/>
                    </a:ext>
                  </a:extLst>
                </p14:cNvPr>
                <p14:cNvContentPartPr/>
                <p14:nvPr/>
              </p14:nvContentPartPr>
              <p14:xfrm>
                <a:off x="6359386" y="2449329"/>
                <a:ext cx="162000" cy="116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2C4EEED-0DE3-4A27-B567-362FC251F09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350386" y="2440689"/>
                  <a:ext cx="179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029CDA-7F00-4096-B063-EF0E818FB374}"/>
                    </a:ext>
                  </a:extLst>
                </p14:cNvPr>
                <p14:cNvContentPartPr/>
                <p14:nvPr/>
              </p14:nvContentPartPr>
              <p14:xfrm>
                <a:off x="6593026" y="2373369"/>
                <a:ext cx="101880" cy="356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029CDA-7F00-4096-B063-EF0E818FB37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84386" y="2364369"/>
                  <a:ext cx="119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71A1B75-E023-4997-A59D-D33B765E5B2F}"/>
                    </a:ext>
                  </a:extLst>
                </p14:cNvPr>
                <p14:cNvContentPartPr/>
                <p14:nvPr/>
              </p14:nvContentPartPr>
              <p14:xfrm>
                <a:off x="6893626" y="2352849"/>
                <a:ext cx="212400" cy="12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71A1B75-E023-4997-A59D-D33B765E5B2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884986" y="2343849"/>
                  <a:ext cx="230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A7447E-9D7E-49EC-B66D-320A6F7D6469}"/>
                    </a:ext>
                  </a:extLst>
                </p14:cNvPr>
                <p14:cNvContentPartPr/>
                <p14:nvPr/>
              </p14:nvContentPartPr>
              <p14:xfrm>
                <a:off x="7190266" y="2326569"/>
                <a:ext cx="13320" cy="75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A7447E-9D7E-49EC-B66D-320A6F7D646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81266" y="2317929"/>
                  <a:ext cx="30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123B8D6-4566-4433-B6E3-027B545782CB}"/>
                    </a:ext>
                  </a:extLst>
                </p14:cNvPr>
                <p14:cNvContentPartPr/>
                <p14:nvPr/>
              </p14:nvContentPartPr>
              <p14:xfrm>
                <a:off x="7361266" y="2225409"/>
                <a:ext cx="27720" cy="143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123B8D6-4566-4433-B6E3-027B545782C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352266" y="2216769"/>
                  <a:ext cx="45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9A8DF4B-7786-4DF6-A7EB-F7A2304FC2EB}"/>
                    </a:ext>
                  </a:extLst>
                </p14:cNvPr>
                <p14:cNvContentPartPr/>
                <p14:nvPr/>
              </p14:nvContentPartPr>
              <p14:xfrm>
                <a:off x="7318066" y="2193729"/>
                <a:ext cx="282960" cy="158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9A8DF4B-7786-4DF6-A7EB-F7A2304FC2E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309066" y="2184729"/>
                  <a:ext cx="300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01141F6-7E1C-413E-BE2A-9C0E29BEF749}"/>
                    </a:ext>
                  </a:extLst>
                </p14:cNvPr>
                <p14:cNvContentPartPr/>
                <p14:nvPr/>
              </p14:nvContentPartPr>
              <p14:xfrm>
                <a:off x="7982626" y="2187249"/>
                <a:ext cx="14400" cy="86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01141F6-7E1C-413E-BE2A-9C0E29BEF74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73626" y="2178609"/>
                  <a:ext cx="32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39A4243-602F-4F78-835B-C1202A06B683}"/>
                    </a:ext>
                  </a:extLst>
                </p14:cNvPr>
                <p14:cNvContentPartPr/>
                <p14:nvPr/>
              </p14:nvContentPartPr>
              <p14:xfrm>
                <a:off x="7981186" y="2055129"/>
                <a:ext cx="43200" cy="59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39A4243-602F-4F78-835B-C1202A06B68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972546" y="2046129"/>
                  <a:ext cx="60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B315D3D-B3FA-4CA2-BDAC-4CCA15379FC1}"/>
                    </a:ext>
                  </a:extLst>
                </p14:cNvPr>
                <p14:cNvContentPartPr/>
                <p14:nvPr/>
              </p14:nvContentPartPr>
              <p14:xfrm>
                <a:off x="8092786" y="2051169"/>
                <a:ext cx="11520" cy="18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B315D3D-B3FA-4CA2-BDAC-4CCA15379FC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084146" y="2042169"/>
                  <a:ext cx="29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0D96EA4-2C16-489D-AC81-9B7E084E4EC5}"/>
                    </a:ext>
                  </a:extLst>
                </p14:cNvPr>
                <p14:cNvContentPartPr/>
                <p14:nvPr/>
              </p14:nvContentPartPr>
              <p14:xfrm>
                <a:off x="8079826" y="2173569"/>
                <a:ext cx="63000" cy="33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0D96EA4-2C16-489D-AC81-9B7E084E4EC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70826" y="2164929"/>
                  <a:ext cx="80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9DD8EA-20CB-4124-B5DA-2C90BE30E2B9}"/>
                    </a:ext>
                  </a:extLst>
                </p14:cNvPr>
                <p14:cNvContentPartPr/>
                <p14:nvPr/>
              </p14:nvContentPartPr>
              <p14:xfrm>
                <a:off x="8434786" y="2072049"/>
                <a:ext cx="91080" cy="129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9DD8EA-20CB-4124-B5DA-2C90BE30E2B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425786" y="2063409"/>
                  <a:ext cx="108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0FCCF79-150A-4625-B2F1-0EE9D6059C79}"/>
                    </a:ext>
                  </a:extLst>
                </p14:cNvPr>
                <p14:cNvContentPartPr/>
                <p14:nvPr/>
              </p14:nvContentPartPr>
              <p14:xfrm>
                <a:off x="8576626" y="2013009"/>
                <a:ext cx="359640" cy="158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0FCCF79-150A-4625-B2F1-0EE9D6059C7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567626" y="2004369"/>
                  <a:ext cx="377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8DBBBD2-89FF-4A93-8D56-5712990E02BD}"/>
                    </a:ext>
                  </a:extLst>
                </p14:cNvPr>
                <p14:cNvContentPartPr/>
                <p14:nvPr/>
              </p14:nvContentPartPr>
              <p14:xfrm>
                <a:off x="5968426" y="2907609"/>
                <a:ext cx="148320" cy="12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8DBBBD2-89FF-4A93-8D56-5712990E02B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959426" y="2898969"/>
                  <a:ext cx="165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164BD51-63E5-4A0C-BC04-69E8214D97CE}"/>
                    </a:ext>
                  </a:extLst>
                </p14:cNvPr>
                <p14:cNvContentPartPr/>
                <p14:nvPr/>
              </p14:nvContentPartPr>
              <p14:xfrm>
                <a:off x="6238066" y="2765409"/>
                <a:ext cx="165240" cy="189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164BD51-63E5-4A0C-BC04-69E8214D97C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229426" y="2756769"/>
                  <a:ext cx="18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912730F-2D12-46F0-839E-DC1EA26338EE}"/>
                    </a:ext>
                  </a:extLst>
                </p14:cNvPr>
                <p14:cNvContentPartPr/>
                <p14:nvPr/>
              </p14:nvContentPartPr>
              <p14:xfrm>
                <a:off x="6358666" y="2833449"/>
                <a:ext cx="6012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912730F-2D12-46F0-839E-DC1EA26338E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349666" y="2824809"/>
                  <a:ext cx="77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A930DC4-4A3D-4FBA-924F-B44E42F10EC8}"/>
                    </a:ext>
                  </a:extLst>
                </p14:cNvPr>
                <p14:cNvContentPartPr/>
                <p14:nvPr/>
              </p14:nvContentPartPr>
              <p14:xfrm>
                <a:off x="6711106" y="2718249"/>
                <a:ext cx="268920" cy="175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A930DC4-4A3D-4FBA-924F-B44E42F10EC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702106" y="2709249"/>
                  <a:ext cx="28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C859BE5-F4A4-480C-8814-1C857C16B986}"/>
                    </a:ext>
                  </a:extLst>
                </p14:cNvPr>
                <p14:cNvContentPartPr/>
                <p14:nvPr/>
              </p14:nvContentPartPr>
              <p14:xfrm>
                <a:off x="7324186" y="2648049"/>
                <a:ext cx="228240" cy="141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C859BE5-F4A4-480C-8814-1C857C16B98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315546" y="2639409"/>
                  <a:ext cx="245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2CC7778-ED6E-46CD-8291-BBA6577FF887}"/>
                    </a:ext>
                  </a:extLst>
                </p14:cNvPr>
                <p14:cNvContentPartPr/>
                <p14:nvPr/>
              </p14:nvContentPartPr>
              <p14:xfrm>
                <a:off x="7618306" y="2607729"/>
                <a:ext cx="197640" cy="118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2CC7778-ED6E-46CD-8291-BBA6577FF88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609306" y="2599089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B936EDB-B9DB-4B73-899B-6607865CABEE}"/>
                    </a:ext>
                  </a:extLst>
                </p14:cNvPr>
                <p14:cNvContentPartPr/>
                <p14:nvPr/>
              </p14:nvContentPartPr>
              <p14:xfrm>
                <a:off x="7835026" y="2521689"/>
                <a:ext cx="20520" cy="18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B936EDB-B9DB-4B73-899B-6607865CABE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826386" y="2513049"/>
                  <a:ext cx="38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370CF1C-9F30-4036-9D9A-A7C04685A354}"/>
                    </a:ext>
                  </a:extLst>
                </p14:cNvPr>
                <p14:cNvContentPartPr/>
                <p14:nvPr/>
              </p14:nvContentPartPr>
              <p14:xfrm>
                <a:off x="7900546" y="2432769"/>
                <a:ext cx="357480" cy="343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370CF1C-9F30-4036-9D9A-A7C04685A35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891546" y="2423769"/>
                  <a:ext cx="375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6653651-BBF4-4A05-9B4B-70F2953ADB22}"/>
                    </a:ext>
                  </a:extLst>
                </p14:cNvPr>
                <p14:cNvContentPartPr/>
                <p14:nvPr/>
              </p14:nvContentPartPr>
              <p14:xfrm>
                <a:off x="8219146" y="2484969"/>
                <a:ext cx="346320" cy="34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6653651-BBF4-4A05-9B4B-70F2953ADB2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10506" y="2475969"/>
                  <a:ext cx="36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535ED09-5E73-43D8-BF88-002393F4E0A9}"/>
                    </a:ext>
                  </a:extLst>
                </p14:cNvPr>
                <p14:cNvContentPartPr/>
                <p14:nvPr/>
              </p14:nvContentPartPr>
              <p14:xfrm>
                <a:off x="5676106" y="2823729"/>
                <a:ext cx="3070800" cy="504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535ED09-5E73-43D8-BF88-002393F4E0A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667106" y="2815089"/>
                  <a:ext cx="3088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70FA127-BBCB-4E8A-92E4-252D312FC9CF}"/>
                    </a:ext>
                  </a:extLst>
                </p14:cNvPr>
                <p14:cNvContentPartPr/>
                <p14:nvPr/>
              </p14:nvContentPartPr>
              <p14:xfrm>
                <a:off x="5766106" y="3542289"/>
                <a:ext cx="211320" cy="198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70FA127-BBCB-4E8A-92E4-252D312FC9C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757466" y="3533289"/>
                  <a:ext cx="22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BC7DDDB-B142-4CF2-BDA6-346FD5BCE125}"/>
                    </a:ext>
                  </a:extLst>
                </p14:cNvPr>
                <p14:cNvContentPartPr/>
                <p14:nvPr/>
              </p14:nvContentPartPr>
              <p14:xfrm>
                <a:off x="6014866" y="3529689"/>
                <a:ext cx="83880" cy="155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BC7DDDB-B142-4CF2-BDA6-346FD5BCE12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005866" y="3521049"/>
                  <a:ext cx="101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B1CA815-6FC9-49A1-8E2F-EE5FCA1C7FCE}"/>
                    </a:ext>
                  </a:extLst>
                </p14:cNvPr>
                <p14:cNvContentPartPr/>
                <p14:nvPr/>
              </p14:nvContentPartPr>
              <p14:xfrm>
                <a:off x="6176146" y="3522849"/>
                <a:ext cx="87840" cy="124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B1CA815-6FC9-49A1-8E2F-EE5FCA1C7FC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167506" y="3514209"/>
                  <a:ext cx="105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1DC96AA-6721-474F-8C23-6C54A40593C2}"/>
                    </a:ext>
                  </a:extLst>
                </p14:cNvPr>
                <p14:cNvContentPartPr/>
                <p14:nvPr/>
              </p14:nvContentPartPr>
              <p14:xfrm>
                <a:off x="6378106" y="3486489"/>
                <a:ext cx="160920" cy="105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1DC96AA-6721-474F-8C23-6C54A40593C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69466" y="3477489"/>
                  <a:ext cx="178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AAD5E3D-B498-474E-944A-A8798F98831C}"/>
                    </a:ext>
                  </a:extLst>
                </p14:cNvPr>
                <p14:cNvContentPartPr/>
                <p14:nvPr/>
              </p14:nvContentPartPr>
              <p14:xfrm>
                <a:off x="6652066" y="3338529"/>
                <a:ext cx="341640" cy="214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AAD5E3D-B498-474E-944A-A8798F98831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43066" y="3329889"/>
                  <a:ext cx="359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F20225-CB8D-4647-B4BD-E5D07DC7F23E}"/>
                    </a:ext>
                  </a:extLst>
                </p14:cNvPr>
                <p14:cNvContentPartPr/>
                <p14:nvPr/>
              </p14:nvContentPartPr>
              <p14:xfrm>
                <a:off x="7017106" y="3308289"/>
                <a:ext cx="9720" cy="10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F20225-CB8D-4647-B4BD-E5D07DC7F23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008106" y="3299289"/>
                  <a:ext cx="2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29F4ECB-9E39-497D-816E-C4253EC19B89}"/>
                    </a:ext>
                  </a:extLst>
                </p14:cNvPr>
                <p14:cNvContentPartPr/>
                <p14:nvPr/>
              </p14:nvContentPartPr>
              <p14:xfrm>
                <a:off x="7111426" y="3336009"/>
                <a:ext cx="196920" cy="13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29F4ECB-9E39-497D-816E-C4253EC19B8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102426" y="3327009"/>
                  <a:ext cx="214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57F0E71-6F5C-41E9-9DCD-407F3241495B}"/>
                    </a:ext>
                  </a:extLst>
                </p14:cNvPr>
                <p14:cNvContentPartPr/>
                <p14:nvPr/>
              </p14:nvContentPartPr>
              <p14:xfrm>
                <a:off x="7385026" y="3179409"/>
                <a:ext cx="96120" cy="217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57F0E71-6F5C-41E9-9DCD-407F3241495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76026" y="3170409"/>
                  <a:ext cx="113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CF89DDF-0407-4E07-8FF0-7DBB08AE135C}"/>
                    </a:ext>
                  </a:extLst>
                </p14:cNvPr>
                <p14:cNvContentPartPr/>
                <p14:nvPr/>
              </p14:nvContentPartPr>
              <p14:xfrm>
                <a:off x="7817746" y="3170049"/>
                <a:ext cx="266760" cy="153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CF89DDF-0407-4E07-8FF0-7DBB08AE135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08746" y="3161049"/>
                  <a:ext cx="284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8DA9B4B-6B9B-4857-94AE-0B62B9E8E4EC}"/>
                    </a:ext>
                  </a:extLst>
                </p14:cNvPr>
                <p14:cNvContentPartPr/>
                <p14:nvPr/>
              </p14:nvContentPartPr>
              <p14:xfrm>
                <a:off x="8148226" y="3105249"/>
                <a:ext cx="244800" cy="14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8DA9B4B-6B9B-4857-94AE-0B62B9E8E4E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139586" y="3096609"/>
                  <a:ext cx="262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ABA5C34-CEF0-4788-8CA1-0F9CFC831798}"/>
                    </a:ext>
                  </a:extLst>
                </p14:cNvPr>
                <p14:cNvContentPartPr/>
                <p14:nvPr/>
              </p14:nvContentPartPr>
              <p14:xfrm>
                <a:off x="8475826" y="3021729"/>
                <a:ext cx="12240" cy="12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ABA5C34-CEF0-4788-8CA1-0F9CFC83179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467186" y="3013089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B77C7BB-11C5-438C-837D-96AE7F5354A4}"/>
                    </a:ext>
                  </a:extLst>
                </p14:cNvPr>
                <p14:cNvContentPartPr/>
                <p14:nvPr/>
              </p14:nvContentPartPr>
              <p14:xfrm>
                <a:off x="8513266" y="2975289"/>
                <a:ext cx="414360" cy="35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B77C7BB-11C5-438C-837D-96AE7F5354A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504626" y="2966289"/>
                  <a:ext cx="432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05FA6E4-3772-4E12-8466-2F05B9EF3B76}"/>
                    </a:ext>
                  </a:extLst>
                </p14:cNvPr>
                <p14:cNvContentPartPr/>
                <p14:nvPr/>
              </p14:nvContentPartPr>
              <p14:xfrm>
                <a:off x="8884066" y="3023169"/>
                <a:ext cx="74880" cy="24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05FA6E4-3772-4E12-8466-2F05B9EF3B7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875066" y="3014169"/>
                  <a:ext cx="9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AD1936E-C1C5-4BBB-B1C3-E20192A6CE4E}"/>
                    </a:ext>
                  </a:extLst>
                </p14:cNvPr>
                <p14:cNvContentPartPr/>
                <p14:nvPr/>
              </p14:nvContentPartPr>
              <p14:xfrm>
                <a:off x="6037186" y="3892209"/>
                <a:ext cx="125640" cy="330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AD1936E-C1C5-4BBB-B1C3-E20192A6CE4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28186" y="3883569"/>
                  <a:ext cx="143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3036213-DDEC-47DC-8A0F-94FBD0815607}"/>
                    </a:ext>
                  </a:extLst>
                </p14:cNvPr>
                <p14:cNvContentPartPr/>
                <p14:nvPr/>
              </p14:nvContentPartPr>
              <p14:xfrm>
                <a:off x="6255706" y="3963489"/>
                <a:ext cx="122040" cy="1612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3036213-DDEC-47DC-8A0F-94FBD081560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247066" y="3954489"/>
                  <a:ext cx="13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4914DCF-B7C8-4BA0-BCC4-EBD0AD46D9E4}"/>
                    </a:ext>
                  </a:extLst>
                </p14:cNvPr>
                <p14:cNvContentPartPr/>
                <p14:nvPr/>
              </p14:nvContentPartPr>
              <p14:xfrm>
                <a:off x="6510226" y="4048809"/>
                <a:ext cx="7560" cy="58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4914DCF-B7C8-4BA0-BCC4-EBD0AD46D9E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501226" y="4039809"/>
                  <a:ext cx="25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00B6240-D88C-4EED-9DE0-AA7053A7D041}"/>
                    </a:ext>
                  </a:extLst>
                </p14:cNvPr>
                <p14:cNvContentPartPr/>
                <p14:nvPr/>
              </p14:nvContentPartPr>
              <p14:xfrm>
                <a:off x="6681946" y="3870969"/>
                <a:ext cx="17280" cy="143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00B6240-D88C-4EED-9DE0-AA7053A7D04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73306" y="3862329"/>
                  <a:ext cx="34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5E5DD5-1345-46D1-A0A9-EDC31DFC4A7B}"/>
                    </a:ext>
                  </a:extLst>
                </p14:cNvPr>
                <p14:cNvContentPartPr/>
                <p14:nvPr/>
              </p14:nvContentPartPr>
              <p14:xfrm>
                <a:off x="6722986" y="3718689"/>
                <a:ext cx="132480" cy="374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5E5DD5-1345-46D1-A0A9-EDC31DFC4A7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713986" y="3710049"/>
                  <a:ext cx="150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ABC3D6E-DDD2-4D29-8271-F37B7ADA79C5}"/>
                    </a:ext>
                  </a:extLst>
                </p14:cNvPr>
                <p14:cNvContentPartPr/>
                <p14:nvPr/>
              </p14:nvContentPartPr>
              <p14:xfrm>
                <a:off x="7046986" y="3620769"/>
                <a:ext cx="55080" cy="654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ABC3D6E-DDD2-4D29-8271-F37B7ADA79C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038346" y="3612129"/>
                  <a:ext cx="727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6387439-CE61-4714-A92E-FF852FA8903D}"/>
                    </a:ext>
                  </a:extLst>
                </p14:cNvPr>
                <p14:cNvContentPartPr/>
                <p14:nvPr/>
              </p14:nvContentPartPr>
              <p14:xfrm>
                <a:off x="7339666" y="3707889"/>
                <a:ext cx="28440" cy="168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6387439-CE61-4714-A92E-FF852FA8903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31026" y="3698889"/>
                  <a:ext cx="46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7B8FCC1-E466-48F2-A36A-25396AB7FB17}"/>
                    </a:ext>
                  </a:extLst>
                </p14:cNvPr>
                <p14:cNvContentPartPr/>
                <p14:nvPr/>
              </p14:nvContentPartPr>
              <p14:xfrm>
                <a:off x="7542706" y="3732369"/>
                <a:ext cx="169560" cy="38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7B8FCC1-E466-48F2-A36A-25396AB7FB1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534066" y="3723729"/>
                  <a:ext cx="18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8E0506-D6D9-465F-A9BF-B952A6079509}"/>
                    </a:ext>
                  </a:extLst>
                </p14:cNvPr>
                <p14:cNvContentPartPr/>
                <p14:nvPr/>
              </p14:nvContentPartPr>
              <p14:xfrm>
                <a:off x="7665106" y="3641289"/>
                <a:ext cx="66960" cy="180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8E0506-D6D9-465F-A9BF-B952A607950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56466" y="3632289"/>
                  <a:ext cx="84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88C0BC3-7E42-4114-A932-D4D16C602631}"/>
                    </a:ext>
                  </a:extLst>
                </p14:cNvPr>
                <p14:cNvContentPartPr/>
                <p14:nvPr/>
              </p14:nvContentPartPr>
              <p14:xfrm>
                <a:off x="7847986" y="3605649"/>
                <a:ext cx="69120" cy="196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88C0BC3-7E42-4114-A932-D4D16C602631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838986" y="3596649"/>
                  <a:ext cx="86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C1253D-0051-458E-8C05-2035B3A0ACD9}"/>
                    </a:ext>
                  </a:extLst>
                </p14:cNvPr>
                <p14:cNvContentPartPr/>
                <p14:nvPr/>
              </p14:nvContentPartPr>
              <p14:xfrm>
                <a:off x="7960306" y="3670089"/>
                <a:ext cx="50400" cy="105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C1253D-0051-458E-8C05-2035B3A0ACD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51666" y="3661449"/>
                  <a:ext cx="6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2180CEA-D20C-4C9F-8277-4BA1112E9C8C}"/>
                    </a:ext>
                  </a:extLst>
                </p14:cNvPr>
                <p14:cNvContentPartPr/>
                <p14:nvPr/>
              </p14:nvContentPartPr>
              <p14:xfrm>
                <a:off x="8070826" y="3649929"/>
                <a:ext cx="128520" cy="111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2180CEA-D20C-4C9F-8277-4BA1112E9C8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62186" y="3640929"/>
                  <a:ext cx="14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D28A2C4-9129-47D8-9C35-D6C273B9738B}"/>
                    </a:ext>
                  </a:extLst>
                </p14:cNvPr>
                <p14:cNvContentPartPr/>
                <p14:nvPr/>
              </p14:nvContentPartPr>
              <p14:xfrm>
                <a:off x="8434066" y="3507729"/>
                <a:ext cx="396360" cy="206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D28A2C4-9129-47D8-9C35-D6C273B9738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425426" y="3498729"/>
                  <a:ext cx="414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A745772-DEC0-4F80-BC6A-EA6C24E194FA}"/>
                    </a:ext>
                  </a:extLst>
                </p14:cNvPr>
                <p14:cNvContentPartPr/>
                <p14:nvPr/>
              </p14:nvContentPartPr>
              <p14:xfrm>
                <a:off x="8831506" y="3465969"/>
                <a:ext cx="360" cy="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A745772-DEC0-4F80-BC6A-EA6C24E194F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822506" y="34569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6126CA5-60E6-4347-8A74-AD32468D6424}"/>
                    </a:ext>
                  </a:extLst>
                </p14:cNvPr>
                <p14:cNvContentPartPr/>
                <p14:nvPr/>
              </p14:nvContentPartPr>
              <p14:xfrm>
                <a:off x="8848426" y="3510249"/>
                <a:ext cx="44640" cy="141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6126CA5-60E6-4347-8A74-AD32468D642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39786" y="3501249"/>
                  <a:ext cx="62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CC68CA5-EF33-437F-A426-1FADCCB06569}"/>
                    </a:ext>
                  </a:extLst>
                </p14:cNvPr>
                <p14:cNvContentPartPr/>
                <p14:nvPr/>
              </p14:nvContentPartPr>
              <p14:xfrm>
                <a:off x="8954626" y="3445449"/>
                <a:ext cx="14760" cy="167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CC68CA5-EF33-437F-A426-1FADCCB06569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45986" y="3436449"/>
                  <a:ext cx="32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2345ED1-9662-41A9-9D3B-BDF46FD020EC}"/>
                    </a:ext>
                  </a:extLst>
                </p14:cNvPr>
                <p14:cNvContentPartPr/>
                <p14:nvPr/>
              </p14:nvContentPartPr>
              <p14:xfrm>
                <a:off x="8935546" y="3460209"/>
                <a:ext cx="112680" cy="182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2345ED1-9662-41A9-9D3B-BDF46FD020E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926546" y="3451569"/>
                  <a:ext cx="130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33E9FF-42F8-4E48-971F-053FB920D2B4}"/>
                    </a:ext>
                  </a:extLst>
                </p14:cNvPr>
                <p14:cNvContentPartPr/>
                <p14:nvPr/>
              </p14:nvContentPartPr>
              <p14:xfrm>
                <a:off x="7276306" y="4070769"/>
                <a:ext cx="105480" cy="140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33E9FF-42F8-4E48-971F-053FB920D2B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267666" y="4062129"/>
                  <a:ext cx="123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7A18421-9A0E-4A5F-9437-ECAA4DEDDA06}"/>
                    </a:ext>
                  </a:extLst>
                </p14:cNvPr>
                <p14:cNvContentPartPr/>
                <p14:nvPr/>
              </p14:nvContentPartPr>
              <p14:xfrm>
                <a:off x="7529746" y="4040169"/>
                <a:ext cx="123120" cy="69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7A18421-9A0E-4A5F-9437-ECAA4DEDDA06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20746" y="4031169"/>
                  <a:ext cx="14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3A5E15E-BEFC-40C0-8162-BA09B8687E75}"/>
                    </a:ext>
                  </a:extLst>
                </p14:cNvPr>
                <p14:cNvContentPartPr/>
                <p14:nvPr/>
              </p14:nvContentPartPr>
              <p14:xfrm>
                <a:off x="7635586" y="3967089"/>
                <a:ext cx="25560" cy="151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3A5E15E-BEFC-40C0-8162-BA09B8687E7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626946" y="3958089"/>
                  <a:ext cx="43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2ED600F-2322-4DAA-B194-936A0AEF03B4}"/>
                    </a:ext>
                  </a:extLst>
                </p14:cNvPr>
                <p14:cNvContentPartPr/>
                <p14:nvPr/>
              </p14:nvContentPartPr>
              <p14:xfrm>
                <a:off x="7796146" y="3956649"/>
                <a:ext cx="140760" cy="195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2ED600F-2322-4DAA-B194-936A0AEF03B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787146" y="3948009"/>
                  <a:ext cx="15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7D61E19-99F0-4C7A-9CA3-FC03E89CE813}"/>
                    </a:ext>
                  </a:extLst>
                </p14:cNvPr>
                <p14:cNvContentPartPr/>
                <p14:nvPr/>
              </p14:nvContentPartPr>
              <p14:xfrm>
                <a:off x="7989466" y="4031169"/>
                <a:ext cx="4320" cy="78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7D61E19-99F0-4C7A-9CA3-FC03E89CE81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980466" y="4022529"/>
                  <a:ext cx="21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D9CBB0C-EA42-47E3-9DD2-FCF0DC2833C5}"/>
                    </a:ext>
                  </a:extLst>
                </p14:cNvPr>
                <p14:cNvContentPartPr/>
                <p14:nvPr/>
              </p14:nvContentPartPr>
              <p14:xfrm>
                <a:off x="8034466" y="3958089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D9CBB0C-EA42-47E3-9DD2-FCF0DC2833C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025826" y="39494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55A4D12-E493-480F-9B3B-75B0E63C24A2}"/>
                    </a:ext>
                  </a:extLst>
                </p14:cNvPr>
                <p14:cNvContentPartPr/>
                <p14:nvPr/>
              </p14:nvContentPartPr>
              <p14:xfrm>
                <a:off x="8059306" y="3974649"/>
                <a:ext cx="96840" cy="187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55A4D12-E493-480F-9B3B-75B0E63C24A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050666" y="3966009"/>
                  <a:ext cx="11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0948A6E-D964-4E43-8AA2-2CE793A125B1}"/>
                    </a:ext>
                  </a:extLst>
                </p14:cNvPr>
                <p14:cNvContentPartPr/>
                <p14:nvPr/>
              </p14:nvContentPartPr>
              <p14:xfrm>
                <a:off x="8120866" y="3918129"/>
                <a:ext cx="190800" cy="2786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0948A6E-D964-4E43-8AA2-2CE793A125B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12226" y="3909129"/>
                  <a:ext cx="208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70E2C66-A381-40F3-AF1C-C6A7D6E8772D}"/>
                    </a:ext>
                  </a:extLst>
                </p14:cNvPr>
                <p14:cNvContentPartPr/>
                <p14:nvPr/>
              </p14:nvContentPartPr>
              <p14:xfrm>
                <a:off x="8484106" y="3877089"/>
                <a:ext cx="354600" cy="133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70E2C66-A381-40F3-AF1C-C6A7D6E8772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475106" y="3868089"/>
                  <a:ext cx="372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5B3BAAD-AE73-430F-B056-48DA665A3085}"/>
                    </a:ext>
                  </a:extLst>
                </p14:cNvPr>
                <p14:cNvContentPartPr/>
                <p14:nvPr/>
              </p14:nvContentPartPr>
              <p14:xfrm>
                <a:off x="8858146" y="3777729"/>
                <a:ext cx="20880" cy="22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5B3BAAD-AE73-430F-B056-48DA665A308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849506" y="3768729"/>
                  <a:ext cx="38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7A50CAD-52FD-44C3-956F-623561D4C600}"/>
                    </a:ext>
                  </a:extLst>
                </p14:cNvPr>
                <p14:cNvContentPartPr/>
                <p14:nvPr/>
              </p14:nvContentPartPr>
              <p14:xfrm>
                <a:off x="8888746" y="3827409"/>
                <a:ext cx="33120" cy="104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7A50CAD-52FD-44C3-956F-623561D4C60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879746" y="3818409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60B6A86-6A55-44C3-8618-9E9676ADB0AE}"/>
                    </a:ext>
                  </a:extLst>
                </p14:cNvPr>
                <p14:cNvContentPartPr/>
                <p14:nvPr/>
              </p14:nvContentPartPr>
              <p14:xfrm>
                <a:off x="8992066" y="3741009"/>
                <a:ext cx="100800" cy="165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60B6A86-6A55-44C3-8618-9E9676ADB0AE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983426" y="3732009"/>
                  <a:ext cx="118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C63A5CB-DDA6-493A-9BBA-F502888D20B4}"/>
                    </a:ext>
                  </a:extLst>
                </p14:cNvPr>
                <p14:cNvContentPartPr/>
                <p14:nvPr/>
              </p14:nvContentPartPr>
              <p14:xfrm>
                <a:off x="9107986" y="3725529"/>
                <a:ext cx="36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C63A5CB-DDA6-493A-9BBA-F502888D20B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099346" y="37165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2C05015-AFBA-4EE0-95E1-BF49C660EDF1}"/>
                    </a:ext>
                  </a:extLst>
                </p14:cNvPr>
                <p14:cNvContentPartPr/>
                <p14:nvPr/>
              </p14:nvContentPartPr>
              <p14:xfrm>
                <a:off x="6011986" y="862089"/>
                <a:ext cx="171000" cy="2080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2C05015-AFBA-4EE0-95E1-BF49C660EDF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003346" y="853089"/>
                  <a:ext cx="188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0CC2AE3F-9C36-41C4-B896-22219ADE555F}"/>
                    </a:ext>
                  </a:extLst>
                </p14:cNvPr>
                <p14:cNvContentPartPr/>
                <p14:nvPr/>
              </p14:nvContentPartPr>
              <p14:xfrm>
                <a:off x="6253546" y="800529"/>
                <a:ext cx="61200" cy="2444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0CC2AE3F-9C36-41C4-B896-22219ADE555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44546" y="791889"/>
                  <a:ext cx="78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CEFCF4C-3FC8-4E8D-9C0F-676720FEC539}"/>
                    </a:ext>
                  </a:extLst>
                </p14:cNvPr>
                <p14:cNvContentPartPr/>
                <p14:nvPr/>
              </p14:nvContentPartPr>
              <p14:xfrm>
                <a:off x="6199546" y="891609"/>
                <a:ext cx="155880" cy="46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CEFCF4C-3FC8-4E8D-9C0F-676720FEC53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90546" y="882609"/>
                  <a:ext cx="173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4E66D49-2434-4302-B554-32199A5740F2}"/>
                    </a:ext>
                  </a:extLst>
                </p14:cNvPr>
                <p14:cNvContentPartPr/>
                <p14:nvPr/>
              </p14:nvContentPartPr>
              <p14:xfrm>
                <a:off x="6384946" y="836889"/>
                <a:ext cx="321120" cy="1782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4E66D49-2434-4302-B554-32199A5740F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376306" y="828249"/>
                  <a:ext cx="338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124F113-FF87-45A0-B91E-E3ADF4CDBA46}"/>
                    </a:ext>
                  </a:extLst>
                </p14:cNvPr>
                <p14:cNvContentPartPr/>
                <p14:nvPr/>
              </p14:nvContentPartPr>
              <p14:xfrm>
                <a:off x="6754666" y="699009"/>
                <a:ext cx="250560" cy="2570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124F113-FF87-45A0-B91E-E3ADF4CDBA4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745666" y="690369"/>
                  <a:ext cx="2682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4FF2E9B-BA4F-4A9F-98EF-BB3D7E55FBDE}"/>
                    </a:ext>
                  </a:extLst>
                </p14:cNvPr>
                <p14:cNvContentPartPr/>
                <p14:nvPr/>
              </p14:nvContentPartPr>
              <p14:xfrm>
                <a:off x="6908026" y="738249"/>
                <a:ext cx="524160" cy="1472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4FF2E9B-BA4F-4A9F-98EF-BB3D7E55FBD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899026" y="729609"/>
                  <a:ext cx="54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0338D8D-8790-4659-A8BF-D8168DCEEF33}"/>
                    </a:ext>
                  </a:extLst>
                </p14:cNvPr>
                <p14:cNvContentPartPr/>
                <p14:nvPr/>
              </p14:nvContentPartPr>
              <p14:xfrm>
                <a:off x="7689226" y="567609"/>
                <a:ext cx="101160" cy="2336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0338D8D-8790-4659-A8BF-D8168DCEEF3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680586" y="558969"/>
                  <a:ext cx="118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2C4D54C-D8CD-4A7F-8A0F-A44BA767788D}"/>
                    </a:ext>
                  </a:extLst>
                </p14:cNvPr>
                <p14:cNvContentPartPr/>
                <p14:nvPr/>
              </p14:nvContentPartPr>
              <p14:xfrm>
                <a:off x="7853746" y="634569"/>
                <a:ext cx="131040" cy="1306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2C4D54C-D8CD-4A7F-8A0F-A44BA767788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844746" y="625929"/>
                  <a:ext cx="148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FCEE577-7845-41C1-B24A-426F001DC598}"/>
                    </a:ext>
                  </a:extLst>
                </p14:cNvPr>
                <p14:cNvContentPartPr/>
                <p14:nvPr/>
              </p14:nvContentPartPr>
              <p14:xfrm>
                <a:off x="8009266" y="561129"/>
                <a:ext cx="76680" cy="2116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FCEE577-7845-41C1-B24A-426F001DC59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000626" y="552129"/>
                  <a:ext cx="94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09103657-0AF3-4992-AEF9-BF9547145B4C}"/>
                    </a:ext>
                  </a:extLst>
                </p14:cNvPr>
                <p14:cNvContentPartPr/>
                <p14:nvPr/>
              </p14:nvContentPartPr>
              <p14:xfrm>
                <a:off x="8008186" y="625569"/>
                <a:ext cx="70920" cy="165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09103657-0AF3-4992-AEF9-BF9547145B4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999186" y="616569"/>
                  <a:ext cx="88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BF4223A-3997-4A86-8F0A-C49492362683}"/>
                    </a:ext>
                  </a:extLst>
                </p14:cNvPr>
                <p14:cNvContentPartPr/>
                <p14:nvPr/>
              </p14:nvContentPartPr>
              <p14:xfrm>
                <a:off x="8217346" y="501369"/>
                <a:ext cx="126720" cy="1202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BF4223A-3997-4A86-8F0A-C49492362683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208346" y="492729"/>
                  <a:ext cx="144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B48253D-F7E8-47AF-8699-AD1224FA2132}"/>
                    </a:ext>
                  </a:extLst>
                </p14:cNvPr>
                <p14:cNvContentPartPr/>
                <p14:nvPr/>
              </p14:nvContentPartPr>
              <p14:xfrm>
                <a:off x="8549266" y="524049"/>
                <a:ext cx="91080" cy="191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B48253D-F7E8-47AF-8699-AD1224FA2132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540266" y="515049"/>
                  <a:ext cx="108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499999A1-9202-47A7-9EFE-2A1895D18457}"/>
                    </a:ext>
                  </a:extLst>
                </p14:cNvPr>
                <p14:cNvContentPartPr/>
                <p14:nvPr/>
              </p14:nvContentPartPr>
              <p14:xfrm>
                <a:off x="8521906" y="533769"/>
                <a:ext cx="372960" cy="1825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499999A1-9202-47A7-9EFE-2A1895D1845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512906" y="525129"/>
                  <a:ext cx="39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7D4BE51-1AA5-4C2D-8121-88790B2AB63C}"/>
                    </a:ext>
                  </a:extLst>
                </p14:cNvPr>
                <p14:cNvContentPartPr/>
                <p14:nvPr/>
              </p14:nvContentPartPr>
              <p14:xfrm>
                <a:off x="5546146" y="1367529"/>
                <a:ext cx="143640" cy="1094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7D4BE51-1AA5-4C2D-8121-88790B2AB63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537506" y="1358529"/>
                  <a:ext cx="161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8F8A84B-6373-45D3-A035-E4372832E2A3}"/>
                    </a:ext>
                  </a:extLst>
                </p14:cNvPr>
                <p14:cNvContentPartPr/>
                <p14:nvPr/>
              </p14:nvContentPartPr>
              <p14:xfrm>
                <a:off x="5740546" y="1345569"/>
                <a:ext cx="73440" cy="1051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8F8A84B-6373-45D3-A035-E4372832E2A3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731546" y="1336569"/>
                  <a:ext cx="91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A6A7FD1-9349-4FC3-9F6C-525965B16134}"/>
                    </a:ext>
                  </a:extLst>
                </p14:cNvPr>
                <p14:cNvContentPartPr/>
                <p14:nvPr/>
              </p14:nvContentPartPr>
              <p14:xfrm>
                <a:off x="5835586" y="1196529"/>
                <a:ext cx="331920" cy="2368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A6A7FD1-9349-4FC3-9F6C-525965B1613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826946" y="1187529"/>
                  <a:ext cx="349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DDD62641-B2BD-40B4-9EFA-FEE960455A78}"/>
                    </a:ext>
                  </a:extLst>
                </p14:cNvPr>
                <p14:cNvContentPartPr/>
                <p14:nvPr/>
              </p14:nvContentPartPr>
              <p14:xfrm>
                <a:off x="4916866" y="4165089"/>
                <a:ext cx="1396800" cy="6346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DDD62641-B2BD-40B4-9EFA-FEE960455A7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908226" y="4156449"/>
                  <a:ext cx="14144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E473E90-2C82-43E7-ACA3-35476D109ABD}"/>
                    </a:ext>
                  </a:extLst>
                </p14:cNvPr>
                <p14:cNvContentPartPr/>
                <p14:nvPr/>
              </p14:nvContentPartPr>
              <p14:xfrm>
                <a:off x="4927666" y="4648209"/>
                <a:ext cx="109800" cy="2685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E473E90-2C82-43E7-ACA3-35476D109AB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919026" y="4639209"/>
                  <a:ext cx="127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F4F34342-0CA0-4AAD-A38B-254F491AB257}"/>
                    </a:ext>
                  </a:extLst>
                </p14:cNvPr>
                <p14:cNvContentPartPr/>
                <p14:nvPr/>
              </p14:nvContentPartPr>
              <p14:xfrm>
                <a:off x="5416186" y="4115769"/>
                <a:ext cx="1222200" cy="15958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F4F34342-0CA0-4AAD-A38B-254F491AB257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407546" y="4107129"/>
                  <a:ext cx="1239840" cy="16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51CEFC1-6ECB-4899-A624-9ECE6FD36807}"/>
                    </a:ext>
                  </a:extLst>
                </p14:cNvPr>
                <p14:cNvContentPartPr/>
                <p14:nvPr/>
              </p14:nvContentPartPr>
              <p14:xfrm>
                <a:off x="5400706" y="5567289"/>
                <a:ext cx="136800" cy="1198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51CEFC1-6ECB-4899-A624-9ECE6FD3680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5392066" y="5558649"/>
                  <a:ext cx="1544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3A76EA73-F5CF-453C-8FD4-2A0F8AB3332C}"/>
                  </a:ext>
                </a:extLst>
              </p14:cNvPr>
              <p14:cNvContentPartPr/>
              <p14:nvPr/>
            </p14:nvContentPartPr>
            <p14:xfrm>
              <a:off x="7960666" y="5185689"/>
              <a:ext cx="142200" cy="42480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3A76EA73-F5CF-453C-8FD4-2A0F8AB3332C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952026" y="5176689"/>
                <a:ext cx="1598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ABB15682-73FE-4929-BABF-32CF2653E7B0}"/>
                  </a:ext>
                </a:extLst>
              </p14:cNvPr>
              <p14:cNvContentPartPr/>
              <p14:nvPr/>
            </p14:nvContentPartPr>
            <p14:xfrm>
              <a:off x="8017546" y="5754129"/>
              <a:ext cx="49680" cy="5184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ABB15682-73FE-4929-BABF-32CF2653E7B0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8008906" y="5745129"/>
                <a:ext cx="6732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8E132FD-0430-4074-9091-79BBAE6792F6}"/>
              </a:ext>
            </a:extLst>
          </p:cNvPr>
          <p:cNvGrpSpPr/>
          <p:nvPr/>
        </p:nvGrpSpPr>
        <p:grpSpPr>
          <a:xfrm>
            <a:off x="5227546" y="533769"/>
            <a:ext cx="2318400" cy="630000"/>
            <a:chOff x="5227546" y="533769"/>
            <a:chExt cx="231840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F1929FBE-1A1C-4188-81CF-D8F3483285B7}"/>
                    </a:ext>
                  </a:extLst>
                </p14:cNvPr>
                <p14:cNvContentPartPr/>
                <p14:nvPr/>
              </p14:nvContentPartPr>
              <p14:xfrm>
                <a:off x="5880946" y="533769"/>
                <a:ext cx="1665000" cy="6300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F1929FBE-1A1C-4188-81CF-D8F3483285B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871946" y="525129"/>
                  <a:ext cx="16826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C4EA495B-8802-4A0D-B60B-227460CF83A0}"/>
                    </a:ext>
                  </a:extLst>
                </p14:cNvPr>
                <p14:cNvContentPartPr/>
                <p14:nvPr/>
              </p14:nvContentPartPr>
              <p14:xfrm>
                <a:off x="5813986" y="694689"/>
                <a:ext cx="275040" cy="907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C4EA495B-8802-4A0D-B60B-227460CF83A0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804986" y="685689"/>
                  <a:ext cx="292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AC7776C0-343A-4280-876B-8C4EBFCD78FC}"/>
                    </a:ext>
                  </a:extLst>
                </p14:cNvPr>
                <p14:cNvContentPartPr/>
                <p14:nvPr/>
              </p14:nvContentPartPr>
              <p14:xfrm>
                <a:off x="5776906" y="644649"/>
                <a:ext cx="173520" cy="1130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AC7776C0-343A-4280-876B-8C4EBFCD78FC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767906" y="636009"/>
                  <a:ext cx="191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7EDC25AF-B435-4AF6-989A-63EA264C9AFF}"/>
                    </a:ext>
                  </a:extLst>
                </p14:cNvPr>
                <p14:cNvContentPartPr/>
                <p14:nvPr/>
              </p14:nvContentPartPr>
              <p14:xfrm>
                <a:off x="5284066" y="677049"/>
                <a:ext cx="12240" cy="1641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7EDC25AF-B435-4AF6-989A-63EA264C9AFF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275066" y="668049"/>
                  <a:ext cx="2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4220854-C3E0-4E95-A9AE-FAFC63BB4371}"/>
                    </a:ext>
                  </a:extLst>
                </p14:cNvPr>
                <p14:cNvContentPartPr/>
                <p14:nvPr/>
              </p14:nvContentPartPr>
              <p14:xfrm>
                <a:off x="5227546" y="638529"/>
                <a:ext cx="138960" cy="201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4220854-C3E0-4E95-A9AE-FAFC63BB437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218546" y="629529"/>
                  <a:ext cx="15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DA3257E-0E67-464F-BAE1-15493192D599}"/>
                    </a:ext>
                  </a:extLst>
                </p14:cNvPr>
                <p14:cNvContentPartPr/>
                <p14:nvPr/>
              </p14:nvContentPartPr>
              <p14:xfrm>
                <a:off x="5389546" y="628449"/>
                <a:ext cx="143640" cy="1634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DA3257E-0E67-464F-BAE1-15493192D59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380906" y="619809"/>
                  <a:ext cx="161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F56CA27C-1BCE-4C36-A63D-8B2E4559706C}"/>
                    </a:ext>
                  </a:extLst>
                </p14:cNvPr>
                <p14:cNvContentPartPr/>
                <p14:nvPr/>
              </p14:nvContentPartPr>
              <p14:xfrm>
                <a:off x="5592586" y="581289"/>
                <a:ext cx="165240" cy="2430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F56CA27C-1BCE-4C36-A63D-8B2E4559706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583946" y="572289"/>
                  <a:ext cx="1828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8E344B4-A88B-434A-B070-91B15B2C219B}"/>
              </a:ext>
            </a:extLst>
          </p:cNvPr>
          <p:cNvGrpSpPr/>
          <p:nvPr/>
        </p:nvGrpSpPr>
        <p:grpSpPr>
          <a:xfrm>
            <a:off x="4956826" y="6146529"/>
            <a:ext cx="569520" cy="221400"/>
            <a:chOff x="4956826" y="6146529"/>
            <a:chExt cx="56952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38E74B6-A86B-4198-9A55-5189C00CADAB}"/>
                    </a:ext>
                  </a:extLst>
                </p14:cNvPr>
                <p14:cNvContentPartPr/>
                <p14:nvPr/>
              </p14:nvContentPartPr>
              <p14:xfrm>
                <a:off x="5017666" y="6218889"/>
                <a:ext cx="8640" cy="149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38E74B6-A86B-4198-9A55-5189C00CADA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08666" y="6210249"/>
                  <a:ext cx="26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6184A02-4C24-4B44-B9DD-4A07F506A9DF}"/>
                    </a:ext>
                  </a:extLst>
                </p14:cNvPr>
                <p14:cNvContentPartPr/>
                <p14:nvPr/>
              </p14:nvContentPartPr>
              <p14:xfrm>
                <a:off x="4956826" y="6212409"/>
                <a:ext cx="111240" cy="262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6184A02-4C24-4B44-B9DD-4A07F506A9DF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948186" y="6203769"/>
                  <a:ext cx="128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FA9BBB97-E617-4880-A7FC-C6A842126F8D}"/>
                    </a:ext>
                  </a:extLst>
                </p14:cNvPr>
                <p14:cNvContentPartPr/>
                <p14:nvPr/>
              </p14:nvContentPartPr>
              <p14:xfrm>
                <a:off x="5128546" y="6193329"/>
                <a:ext cx="159840" cy="1389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FA9BBB97-E617-4880-A7FC-C6A842126F8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119546" y="6184329"/>
                  <a:ext cx="177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F41FF2E-1E56-4709-A4CF-2B6BF0258E01}"/>
                    </a:ext>
                  </a:extLst>
                </p14:cNvPr>
                <p14:cNvContentPartPr/>
                <p14:nvPr/>
              </p14:nvContentPartPr>
              <p14:xfrm>
                <a:off x="5367226" y="6146529"/>
                <a:ext cx="159120" cy="1429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F41FF2E-1E56-4709-A4CF-2B6BF0258E0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58586" y="6137529"/>
                  <a:ext cx="1767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0B973C4E-CDE8-4687-92A3-1785183510ED}"/>
              </a:ext>
            </a:extLst>
          </p:cNvPr>
          <p:cNvGrpSpPr/>
          <p:nvPr/>
        </p:nvGrpSpPr>
        <p:grpSpPr>
          <a:xfrm>
            <a:off x="4440586" y="5170209"/>
            <a:ext cx="492480" cy="189360"/>
            <a:chOff x="4440586" y="5170209"/>
            <a:chExt cx="49248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7E2C69A9-DDDC-4E6E-A4AE-CFD5344BBE42}"/>
                    </a:ext>
                  </a:extLst>
                </p14:cNvPr>
                <p14:cNvContentPartPr/>
                <p14:nvPr/>
              </p14:nvContentPartPr>
              <p14:xfrm>
                <a:off x="4457506" y="5200449"/>
                <a:ext cx="44280" cy="1522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7E2C69A9-DDDC-4E6E-A4AE-CFD5344BBE4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448866" y="5191809"/>
                  <a:ext cx="61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8B07B9AF-535A-4D93-8088-E2A29F010715}"/>
                    </a:ext>
                  </a:extLst>
                </p14:cNvPr>
                <p14:cNvContentPartPr/>
                <p14:nvPr/>
              </p14:nvContentPartPr>
              <p14:xfrm>
                <a:off x="4440586" y="5179209"/>
                <a:ext cx="156600" cy="388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8B07B9AF-535A-4D93-8088-E2A29F010715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431946" y="5170569"/>
                  <a:ext cx="174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705AF666-84CA-4270-B4D4-7291E77AE0E0}"/>
                    </a:ext>
                  </a:extLst>
                </p14:cNvPr>
                <p14:cNvContentPartPr/>
                <p14:nvPr/>
              </p14:nvContentPartPr>
              <p14:xfrm>
                <a:off x="4609426" y="5198649"/>
                <a:ext cx="133560" cy="1465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705AF666-84CA-4270-B4D4-7291E77AE0E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600426" y="5190009"/>
                  <a:ext cx="151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F19C0A3-A7AB-4C4B-9987-F59593809423}"/>
                    </a:ext>
                  </a:extLst>
                </p14:cNvPr>
                <p14:cNvContentPartPr/>
                <p14:nvPr/>
              </p14:nvContentPartPr>
              <p14:xfrm>
                <a:off x="4766746" y="5170209"/>
                <a:ext cx="166320" cy="189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F19C0A3-A7AB-4C4B-9987-F5959380942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758106" y="5161209"/>
                  <a:ext cx="18396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56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D7DE-47DE-44D1-BDA2-88FE7FC6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Hardware: Connect to nodes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D4CC4-2B5D-4674-A770-81FCB3D8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46D3-6141-4E2F-8BDF-39583340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36A6-F5CD-4AD6-AD1E-013C6D2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01D066-438A-4BC4-A1E5-EECE66FE215B}"/>
                  </a:ext>
                </a:extLst>
              </p14:cNvPr>
              <p14:cNvContentPartPr/>
              <p14:nvPr/>
            </p14:nvContentPartPr>
            <p14:xfrm>
              <a:off x="1329466" y="2832674"/>
              <a:ext cx="507600" cy="2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01D066-438A-4BC4-A1E5-EECE66FE2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466" y="2823674"/>
                <a:ext cx="525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0EE5C6-91DF-4071-9A38-D374957060DF}"/>
                  </a:ext>
                </a:extLst>
              </p14:cNvPr>
              <p14:cNvContentPartPr/>
              <p14:nvPr/>
            </p14:nvContentPartPr>
            <p14:xfrm>
              <a:off x="3748306" y="2784434"/>
              <a:ext cx="696600" cy="3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0EE5C6-91DF-4071-9A38-D374957060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306" y="2775434"/>
                <a:ext cx="714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AE0F2F-5DAC-4352-8F5C-753CEFB09821}"/>
                  </a:ext>
                </a:extLst>
              </p14:cNvPr>
              <p14:cNvContentPartPr/>
              <p14:nvPr/>
            </p14:nvContentPartPr>
            <p14:xfrm>
              <a:off x="1312546" y="2858234"/>
              <a:ext cx="517320" cy="79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AE0F2F-5DAC-4352-8F5C-753CEFB098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546" y="2849594"/>
                <a:ext cx="5349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F716DF-9C97-44E2-9AE5-49D1DB08C0C6}"/>
                  </a:ext>
                </a:extLst>
              </p14:cNvPr>
              <p14:cNvContentPartPr/>
              <p14:nvPr/>
            </p14:nvContentPartPr>
            <p14:xfrm>
              <a:off x="3776026" y="2800634"/>
              <a:ext cx="614880" cy="74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F716DF-9C97-44E2-9AE5-49D1DB08C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7026" y="2791994"/>
                <a:ext cx="632520" cy="76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524F3B6-3D6C-42D4-80E7-DA1636B19851}"/>
              </a:ext>
            </a:extLst>
          </p:cNvPr>
          <p:cNvGrpSpPr/>
          <p:nvPr/>
        </p:nvGrpSpPr>
        <p:grpSpPr>
          <a:xfrm>
            <a:off x="75946" y="2887394"/>
            <a:ext cx="1360080" cy="762840"/>
            <a:chOff x="75946" y="2887394"/>
            <a:chExt cx="1360080" cy="76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B20DC0-6770-4388-84FB-F9CEE1B1A606}"/>
                    </a:ext>
                  </a:extLst>
                </p14:cNvPr>
                <p14:cNvContentPartPr/>
                <p14:nvPr/>
              </p14:nvContentPartPr>
              <p14:xfrm>
                <a:off x="1096546" y="3238034"/>
                <a:ext cx="339480" cy="4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B20DC0-6770-4388-84FB-F9CEE1B1A6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7906" y="3229034"/>
                  <a:ext cx="357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648883-9D08-41C0-BC66-FFB29392A755}"/>
                    </a:ext>
                  </a:extLst>
                </p14:cNvPr>
                <p14:cNvContentPartPr/>
                <p14:nvPr/>
              </p14:nvContentPartPr>
              <p14:xfrm>
                <a:off x="988546" y="3167834"/>
                <a:ext cx="131760" cy="23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648883-9D08-41C0-BC66-FFB29392A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9546" y="3159194"/>
                  <a:ext cx="14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BBE0B8-BBC3-461B-ADA1-05EA84D4524B}"/>
                    </a:ext>
                  </a:extLst>
                </p14:cNvPr>
                <p14:cNvContentPartPr/>
                <p14:nvPr/>
              </p14:nvContentPartPr>
              <p14:xfrm>
                <a:off x="88186" y="3437474"/>
                <a:ext cx="8640" cy="21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BBE0B8-BBC3-461B-ADA1-05EA84D452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86" y="3428474"/>
                  <a:ext cx="26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B79B32-741B-4305-A4D1-849948799B66}"/>
                    </a:ext>
                  </a:extLst>
                </p14:cNvPr>
                <p14:cNvContentPartPr/>
                <p14:nvPr/>
              </p14:nvContentPartPr>
              <p14:xfrm>
                <a:off x="75946" y="3400394"/>
                <a:ext cx="8172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B79B32-741B-4305-A4D1-849948799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06" y="3391394"/>
                  <a:ext cx="99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10891A-A99D-4CAA-98BA-4C7AAA803536}"/>
                    </a:ext>
                  </a:extLst>
                </p14:cNvPr>
                <p14:cNvContentPartPr/>
                <p14:nvPr/>
              </p14:nvContentPartPr>
              <p14:xfrm>
                <a:off x="228586" y="3472754"/>
                <a:ext cx="9000" cy="9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10891A-A99D-4CAA-98BA-4C7AAA8035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86" y="3464114"/>
                  <a:ext cx="26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984CC7-B0BA-41A4-95E0-1D5D0C49FC93}"/>
                    </a:ext>
                  </a:extLst>
                </p14:cNvPr>
                <p14:cNvContentPartPr/>
                <p14:nvPr/>
              </p14:nvContentPartPr>
              <p14:xfrm>
                <a:off x="187186" y="3369074"/>
                <a:ext cx="2880" cy="1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984CC7-B0BA-41A4-95E0-1D5D0C49FC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546" y="3360434"/>
                  <a:ext cx="20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7B29D2-D8A2-4ACE-9164-A71593756D79}"/>
                    </a:ext>
                  </a:extLst>
                </p14:cNvPr>
                <p14:cNvContentPartPr/>
                <p14:nvPr/>
              </p14:nvContentPartPr>
              <p14:xfrm>
                <a:off x="276466" y="3431714"/>
                <a:ext cx="67680" cy="11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7B29D2-D8A2-4ACE-9164-A71593756D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826" y="3423074"/>
                  <a:ext cx="85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800300-9207-49C7-96DC-A5D21E0D0C33}"/>
                    </a:ext>
                  </a:extLst>
                </p14:cNvPr>
                <p14:cNvContentPartPr/>
                <p14:nvPr/>
              </p14:nvContentPartPr>
              <p14:xfrm>
                <a:off x="372946" y="3356474"/>
                <a:ext cx="91080" cy="13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800300-9207-49C7-96DC-A5D21E0D0C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946" y="3347474"/>
                  <a:ext cx="108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41623A-ED22-4DCE-9F11-B2F2A944B8BC}"/>
                    </a:ext>
                  </a:extLst>
                </p14:cNvPr>
                <p14:cNvContentPartPr/>
                <p14:nvPr/>
              </p14:nvContentPartPr>
              <p14:xfrm>
                <a:off x="474106" y="3319394"/>
                <a:ext cx="61200" cy="13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41623A-ED22-4DCE-9F11-B2F2A944B8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5466" y="3310394"/>
                  <a:ext cx="78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C67172-BBB8-44E7-90BD-9920352BDE08}"/>
                    </a:ext>
                  </a:extLst>
                </p14:cNvPr>
                <p14:cNvContentPartPr/>
                <p14:nvPr/>
              </p14:nvContentPartPr>
              <p14:xfrm>
                <a:off x="579586" y="3267194"/>
                <a:ext cx="56160" cy="10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C67172-BBB8-44E7-90BD-9920352BDE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0946" y="3258554"/>
                  <a:ext cx="73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4626AA-0509-49EF-AED7-D8C7288FC142}"/>
                    </a:ext>
                  </a:extLst>
                </p14:cNvPr>
                <p14:cNvContentPartPr/>
                <p14:nvPr/>
              </p14:nvContentPartPr>
              <p14:xfrm>
                <a:off x="642946" y="3114914"/>
                <a:ext cx="52200" cy="22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4626AA-0509-49EF-AED7-D8C7288FC1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3946" y="3106274"/>
                  <a:ext cx="69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75DA21-7B3E-4AEF-B593-1E6C7F98DC71}"/>
                    </a:ext>
                  </a:extLst>
                </p14:cNvPr>
                <p14:cNvContentPartPr/>
                <p14:nvPr/>
              </p14:nvContentPartPr>
              <p14:xfrm>
                <a:off x="713146" y="3157034"/>
                <a:ext cx="36360" cy="10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75DA21-7B3E-4AEF-B593-1E6C7F98DC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506" y="3148394"/>
                  <a:ext cx="54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511A75-367B-436B-8F7E-1389950837B4}"/>
                    </a:ext>
                  </a:extLst>
                </p14:cNvPr>
                <p14:cNvContentPartPr/>
                <p14:nvPr/>
              </p14:nvContentPartPr>
              <p14:xfrm>
                <a:off x="800266" y="3082154"/>
                <a:ext cx="43560" cy="14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511A75-367B-436B-8F7E-1389950837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1266" y="3073514"/>
                  <a:ext cx="61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EAC191-603D-4BA3-9D84-06D76631F5FC}"/>
                    </a:ext>
                  </a:extLst>
                </p14:cNvPr>
                <p14:cNvContentPartPr/>
                <p14:nvPr/>
              </p14:nvContentPartPr>
              <p14:xfrm>
                <a:off x="854266" y="2967314"/>
                <a:ext cx="17280" cy="20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EAC191-603D-4BA3-9D84-06D76631F5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626" y="2958674"/>
                  <a:ext cx="34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6573A1-7221-4DE9-AF6E-2E42AE118B44}"/>
                    </a:ext>
                  </a:extLst>
                </p14:cNvPr>
                <p14:cNvContentPartPr/>
                <p14:nvPr/>
              </p14:nvContentPartPr>
              <p14:xfrm>
                <a:off x="866866" y="3023834"/>
                <a:ext cx="153000" cy="10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6573A1-7221-4DE9-AF6E-2E42AE118B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7866" y="3015194"/>
                  <a:ext cx="170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E48E7F-4D86-4A1E-B34B-5E9B912B0BB2}"/>
                    </a:ext>
                  </a:extLst>
                </p14:cNvPr>
                <p14:cNvContentPartPr/>
                <p14:nvPr/>
              </p14:nvContentPartPr>
              <p14:xfrm>
                <a:off x="973066" y="2887394"/>
                <a:ext cx="4680" cy="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E48E7F-4D86-4A1E-B34B-5E9B912B0B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4426" y="2878394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166CE0-BC82-43DF-9D2E-D81F6B43B955}"/>
                    </a:ext>
                  </a:extLst>
                </p14:cNvPr>
                <p14:cNvContentPartPr/>
                <p14:nvPr/>
              </p14:nvContentPartPr>
              <p14:xfrm>
                <a:off x="1025986" y="2908994"/>
                <a:ext cx="106560" cy="148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166CE0-BC82-43DF-9D2E-D81F6B43B9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6986" y="2899994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9050FD-89A3-44AF-A054-7F8ACB7E5379}"/>
                  </a:ext>
                </a:extLst>
              </p14:cNvPr>
              <p14:cNvContentPartPr/>
              <p14:nvPr/>
            </p14:nvContentPartPr>
            <p14:xfrm>
              <a:off x="1315786" y="1711994"/>
              <a:ext cx="551880" cy="25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9050FD-89A3-44AF-A054-7F8ACB7E53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06786" y="1702994"/>
                <a:ext cx="569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D89C05-E83B-4467-8320-25AFFDFE8B7D}"/>
                  </a:ext>
                </a:extLst>
              </p14:cNvPr>
              <p14:cNvContentPartPr/>
              <p14:nvPr/>
            </p14:nvContentPartPr>
            <p14:xfrm>
              <a:off x="3729586" y="1615154"/>
              <a:ext cx="650160" cy="31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D89C05-E83B-4467-8320-25AFFDFE8B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946" y="1606514"/>
                <a:ext cx="667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C42192E-DC7B-4B9E-9AC5-B527BFED9FB9}"/>
                  </a:ext>
                </a:extLst>
              </p14:cNvPr>
              <p14:cNvContentPartPr/>
              <p14:nvPr/>
            </p14:nvContentPartPr>
            <p14:xfrm>
              <a:off x="1338466" y="1720274"/>
              <a:ext cx="457560" cy="108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C42192E-DC7B-4B9E-9AC5-B527BFED9F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29826" y="1711634"/>
                <a:ext cx="47520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6A92F1B-4BD1-4959-A89E-9C77BC564BD7}"/>
                  </a:ext>
                </a:extLst>
              </p14:cNvPr>
              <p14:cNvContentPartPr/>
              <p14:nvPr/>
            </p14:nvContentPartPr>
            <p14:xfrm>
              <a:off x="3734266" y="1650074"/>
              <a:ext cx="619920" cy="1140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A92F1B-4BD1-4959-A89E-9C77BC564B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25626" y="1641074"/>
                <a:ext cx="637560" cy="11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D6803-74AE-442C-83D0-D2A25E59C2D2}"/>
              </a:ext>
            </a:extLst>
          </p:cNvPr>
          <p:cNvGrpSpPr/>
          <p:nvPr/>
        </p:nvGrpSpPr>
        <p:grpSpPr>
          <a:xfrm>
            <a:off x="71986" y="1585634"/>
            <a:ext cx="1413360" cy="775800"/>
            <a:chOff x="71986" y="1585634"/>
            <a:chExt cx="141336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588A30-E9B5-4324-B136-5C780E4BDC92}"/>
                    </a:ext>
                  </a:extLst>
                </p14:cNvPr>
                <p14:cNvContentPartPr/>
                <p14:nvPr/>
              </p14:nvContentPartPr>
              <p14:xfrm>
                <a:off x="1135426" y="2160914"/>
                <a:ext cx="349920" cy="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588A30-E9B5-4324-B136-5C780E4BDC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6426" y="2151914"/>
                  <a:ext cx="367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6EFF40-091F-4F94-A5C1-737EDB95F900}"/>
                    </a:ext>
                  </a:extLst>
                </p14:cNvPr>
                <p14:cNvContentPartPr/>
                <p14:nvPr/>
              </p14:nvContentPartPr>
              <p14:xfrm>
                <a:off x="1112026" y="2088554"/>
                <a:ext cx="99360" cy="17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6EFF40-091F-4F94-A5C1-737EDB95F9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3026" y="2079914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82FF00-357C-4598-8E11-CECBEB577991}"/>
                    </a:ext>
                  </a:extLst>
                </p14:cNvPr>
                <p14:cNvContentPartPr/>
                <p14:nvPr/>
              </p14:nvContentPartPr>
              <p14:xfrm>
                <a:off x="71986" y="2155514"/>
                <a:ext cx="151560" cy="20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82FF00-357C-4598-8E11-CECBEB5779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86" y="2146514"/>
                  <a:ext cx="169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F0DB3F-FBBD-4F03-A419-95ACFE766E0F}"/>
                    </a:ext>
                  </a:extLst>
                </p14:cNvPr>
                <p14:cNvContentPartPr/>
                <p14:nvPr/>
              </p14:nvContentPartPr>
              <p14:xfrm>
                <a:off x="238306" y="2140394"/>
                <a:ext cx="77760" cy="11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F0DB3F-FBBD-4F03-A419-95ACFE766E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306" y="2131754"/>
                  <a:ext cx="9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5F9F56-2E4A-424F-8875-6F19CA99CAE7}"/>
                    </a:ext>
                  </a:extLst>
                </p14:cNvPr>
                <p14:cNvContentPartPr/>
                <p14:nvPr/>
              </p14:nvContentPartPr>
              <p14:xfrm>
                <a:off x="343426" y="2064074"/>
                <a:ext cx="109800" cy="23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5F9F56-2E4A-424F-8875-6F19CA99CA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426" y="2055434"/>
                  <a:ext cx="12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3FBEA2-BFA2-43E2-9D92-EF184821CF16}"/>
                    </a:ext>
                  </a:extLst>
                </p14:cNvPr>
                <p14:cNvContentPartPr/>
                <p14:nvPr/>
              </p14:nvContentPartPr>
              <p14:xfrm>
                <a:off x="397426" y="1888754"/>
                <a:ext cx="239400" cy="25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3FBEA2-BFA2-43E2-9D92-EF184821CF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786" y="1880114"/>
                  <a:ext cx="257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AAFC29-83C0-4DB9-AA9A-DF04648BAA9B}"/>
                    </a:ext>
                  </a:extLst>
                </p14:cNvPr>
                <p14:cNvContentPartPr/>
                <p14:nvPr/>
              </p14:nvContentPartPr>
              <p14:xfrm>
                <a:off x="623146" y="1873994"/>
                <a:ext cx="120600" cy="9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AAFC29-83C0-4DB9-AA9A-DF04648BAA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506" y="1865354"/>
                  <a:ext cx="138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307E6-0CC0-4DD3-A65A-12AD32F142DE}"/>
                    </a:ext>
                  </a:extLst>
                </p14:cNvPr>
                <p14:cNvContentPartPr/>
                <p14:nvPr/>
              </p14:nvContentPartPr>
              <p14:xfrm>
                <a:off x="746626" y="1803074"/>
                <a:ext cx="53640" cy="17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307E6-0CC0-4DD3-A65A-12AD32F142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7626" y="1794074"/>
                  <a:ext cx="71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348994-FA95-4F9F-BBA4-DED285D8D0D1}"/>
                    </a:ext>
                  </a:extLst>
                </p14:cNvPr>
                <p14:cNvContentPartPr/>
                <p14:nvPr/>
              </p14:nvContentPartPr>
              <p14:xfrm>
                <a:off x="764986" y="1757714"/>
                <a:ext cx="61560" cy="173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348994-FA95-4F9F-BBA4-DED285D8D0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6346" y="1748714"/>
                  <a:ext cx="79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52AB28-0ABE-4D60-B7AD-02E9A563D5B1}"/>
                    </a:ext>
                  </a:extLst>
                </p14:cNvPr>
                <p14:cNvContentPartPr/>
                <p14:nvPr/>
              </p14:nvContentPartPr>
              <p14:xfrm>
                <a:off x="814306" y="1836554"/>
                <a:ext cx="90720" cy="8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52AB28-0ABE-4D60-B7AD-02E9A563D5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306" y="1827554"/>
                  <a:ext cx="108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2CBEDF-AAF7-4837-A1BD-F415477D6B24}"/>
                    </a:ext>
                  </a:extLst>
                </p14:cNvPr>
                <p14:cNvContentPartPr/>
                <p14:nvPr/>
              </p14:nvContentPartPr>
              <p14:xfrm>
                <a:off x="861826" y="1725674"/>
                <a:ext cx="8928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2CBEDF-AAF7-4837-A1BD-F415477D6B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826" y="1717034"/>
                  <a:ext cx="106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4A64E4-5362-4363-8596-07FBCA800798}"/>
                    </a:ext>
                  </a:extLst>
                </p14:cNvPr>
                <p14:cNvContentPartPr/>
                <p14:nvPr/>
              </p14:nvContentPartPr>
              <p14:xfrm>
                <a:off x="951106" y="1705874"/>
                <a:ext cx="74880" cy="9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4A64E4-5362-4363-8596-07FBCA8007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466" y="1696874"/>
                  <a:ext cx="92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D68E93-0D78-471A-BA97-EBEF0AFA62E0}"/>
                    </a:ext>
                  </a:extLst>
                </p14:cNvPr>
                <p14:cNvContentPartPr/>
                <p14:nvPr/>
              </p14:nvContentPartPr>
              <p14:xfrm>
                <a:off x="977386" y="1592114"/>
                <a:ext cx="72720" cy="202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D68E93-0D78-471A-BA97-EBEF0AFA62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8746" y="1583474"/>
                  <a:ext cx="90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F0F70A-B70A-4FCB-ACA8-CF4740E3CA6A}"/>
                    </a:ext>
                  </a:extLst>
                </p14:cNvPr>
                <p14:cNvContentPartPr/>
                <p14:nvPr/>
              </p14:nvContentPartPr>
              <p14:xfrm>
                <a:off x="987826" y="1585634"/>
                <a:ext cx="118440" cy="15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F0F70A-B70A-4FCB-ACA8-CF4740E3CA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8826" y="1576634"/>
                  <a:ext cx="136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0C8A48-E13A-4A4F-9187-97B888E994BC}"/>
                    </a:ext>
                  </a:extLst>
                </p14:cNvPr>
                <p14:cNvContentPartPr/>
                <p14:nvPr/>
              </p14:nvContentPartPr>
              <p14:xfrm>
                <a:off x="888826" y="1974794"/>
                <a:ext cx="7236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0C8A48-E13A-4A4F-9187-97B888E994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0186" y="1965794"/>
                  <a:ext cx="90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FF824E-BB16-454B-8128-2B59461BDA39}"/>
                    </a:ext>
                  </a:extLst>
                </p14:cNvPr>
                <p14:cNvContentPartPr/>
                <p14:nvPr/>
              </p14:nvContentPartPr>
              <p14:xfrm>
                <a:off x="960826" y="1907834"/>
                <a:ext cx="111960" cy="7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FF824E-BB16-454B-8128-2B59461BDA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1826" y="1898834"/>
                  <a:ext cx="129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52985C-63F1-4848-BDA7-BA13D7C0799F}"/>
                    </a:ext>
                  </a:extLst>
                </p14:cNvPr>
                <p14:cNvContentPartPr/>
                <p14:nvPr/>
              </p14:nvContentPartPr>
              <p14:xfrm>
                <a:off x="1100146" y="1592114"/>
                <a:ext cx="14760" cy="1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52985C-63F1-4848-BDA7-BA13D7C079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1506" y="1583474"/>
                  <a:ext cx="324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98DBCDC-1673-41C2-935C-0758652BE211}"/>
                  </a:ext>
                </a:extLst>
              </p14:cNvPr>
              <p14:cNvContentPartPr/>
              <p14:nvPr/>
            </p14:nvContentPartPr>
            <p14:xfrm>
              <a:off x="1340266" y="1466114"/>
              <a:ext cx="528120" cy="7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98DBCDC-1673-41C2-935C-0758652BE2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31266" y="1457114"/>
                <a:ext cx="545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DA01294-779B-4A05-87D8-60EB11A30EC1}"/>
                  </a:ext>
                </a:extLst>
              </p14:cNvPr>
              <p14:cNvContentPartPr/>
              <p14:nvPr/>
            </p14:nvContentPartPr>
            <p14:xfrm>
              <a:off x="3773506" y="1380074"/>
              <a:ext cx="547920" cy="72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DA01294-779B-4A05-87D8-60EB11A30EC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64506" y="1371434"/>
                <a:ext cx="565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69E4742-70A8-4447-A342-0FFACD904405}"/>
                  </a:ext>
                </a:extLst>
              </p14:cNvPr>
              <p14:cNvContentPartPr/>
              <p14:nvPr/>
            </p14:nvContentPartPr>
            <p14:xfrm>
              <a:off x="1338826" y="1543514"/>
              <a:ext cx="518040" cy="175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69E4742-70A8-4447-A342-0FFACD9044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29826" y="1534874"/>
                <a:ext cx="535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55AA05-E28F-4D25-87F9-29AA13F9743A}"/>
                  </a:ext>
                </a:extLst>
              </p14:cNvPr>
              <p14:cNvContentPartPr/>
              <p14:nvPr/>
            </p14:nvContentPartPr>
            <p14:xfrm>
              <a:off x="3767386" y="1456754"/>
              <a:ext cx="581040" cy="163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55AA05-E28F-4D25-87F9-29AA13F9743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58386" y="1447754"/>
                <a:ext cx="598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A85802E-19B3-4DDB-980B-07B528B5330B}"/>
                  </a:ext>
                </a:extLst>
              </p14:cNvPr>
              <p14:cNvContentPartPr/>
              <p14:nvPr/>
            </p14:nvContentPartPr>
            <p14:xfrm>
              <a:off x="1330186" y="1301234"/>
              <a:ext cx="539640" cy="152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A85802E-19B3-4DDB-980B-07B528B533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21546" y="1292594"/>
                <a:ext cx="557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07A8CD6-E6DA-4FFA-B8B8-6FFBFD894B5A}"/>
                  </a:ext>
                </a:extLst>
              </p14:cNvPr>
              <p14:cNvContentPartPr/>
              <p14:nvPr/>
            </p14:nvContentPartPr>
            <p14:xfrm>
              <a:off x="3780346" y="1209794"/>
              <a:ext cx="554760" cy="167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07A8CD6-E6DA-4FFA-B8B8-6FFBFD894B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1346" y="1200794"/>
                <a:ext cx="57240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DA6B0CD-85A1-49F2-9D60-6C5D69DFD52A}"/>
              </a:ext>
            </a:extLst>
          </p:cNvPr>
          <p:cNvGrpSpPr/>
          <p:nvPr/>
        </p:nvGrpSpPr>
        <p:grpSpPr>
          <a:xfrm>
            <a:off x="772546" y="1331834"/>
            <a:ext cx="520920" cy="372960"/>
            <a:chOff x="772546" y="1331834"/>
            <a:chExt cx="5209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CCFEB5-8593-4C80-AB20-2D7F2B46785A}"/>
                    </a:ext>
                  </a:extLst>
                </p14:cNvPr>
                <p14:cNvContentPartPr/>
                <p14:nvPr/>
              </p14:nvContentPartPr>
              <p14:xfrm>
                <a:off x="1167106" y="1331834"/>
                <a:ext cx="126360" cy="372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CCFEB5-8593-4C80-AB20-2D7F2B4678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8106" y="1322834"/>
                  <a:ext cx="144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44B928-E502-43ED-B207-F0EA79CC52F5}"/>
                    </a:ext>
                  </a:extLst>
                </p14:cNvPr>
                <p14:cNvContentPartPr/>
                <p14:nvPr/>
              </p14:nvContentPartPr>
              <p14:xfrm>
                <a:off x="772546" y="1338314"/>
                <a:ext cx="391320" cy="162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44B928-E502-43ED-B207-F0EA79CC52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906" y="1329314"/>
                  <a:ext cx="4089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914934-4958-47A3-9BB8-A408FA8D5512}"/>
              </a:ext>
            </a:extLst>
          </p:cNvPr>
          <p:cNvGrpSpPr/>
          <p:nvPr/>
        </p:nvGrpSpPr>
        <p:grpSpPr>
          <a:xfrm>
            <a:off x="107626" y="1008914"/>
            <a:ext cx="420120" cy="361440"/>
            <a:chOff x="107626" y="1008914"/>
            <a:chExt cx="4201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37EC81-3835-4951-86D1-9CC70EEFBB1D}"/>
                    </a:ext>
                  </a:extLst>
                </p14:cNvPr>
                <p14:cNvContentPartPr/>
                <p14:nvPr/>
              </p14:nvContentPartPr>
              <p14:xfrm>
                <a:off x="107626" y="1195754"/>
                <a:ext cx="133920" cy="174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37EC81-3835-4951-86D1-9CC70EEFBB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626" y="1186754"/>
                  <a:ext cx="151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8E857F-44C9-48E6-A108-6434F62738D8}"/>
                    </a:ext>
                  </a:extLst>
                </p14:cNvPr>
                <p14:cNvContentPartPr/>
                <p14:nvPr/>
              </p14:nvContentPartPr>
              <p14:xfrm>
                <a:off x="294106" y="1151834"/>
                <a:ext cx="45720" cy="15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8E857F-44C9-48E6-A108-6434F62738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5106" y="1143194"/>
                  <a:ext cx="63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1F9AEC-490E-406D-9CF1-90DAE64E5BC7}"/>
                    </a:ext>
                  </a:extLst>
                </p14:cNvPr>
                <p14:cNvContentPartPr/>
                <p14:nvPr/>
              </p14:nvContentPartPr>
              <p14:xfrm>
                <a:off x="251986" y="1097474"/>
                <a:ext cx="122040" cy="6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1F9AEC-490E-406D-9CF1-90DAE64E5B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2986" y="1088834"/>
                  <a:ext cx="139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F368EF-6446-4F9F-9AAD-D61D9F2E5CF8}"/>
                    </a:ext>
                  </a:extLst>
                </p14:cNvPr>
                <p14:cNvContentPartPr/>
                <p14:nvPr/>
              </p14:nvContentPartPr>
              <p14:xfrm>
                <a:off x="434146" y="1008914"/>
                <a:ext cx="93600" cy="5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F368EF-6446-4F9F-9AAD-D61D9F2E5C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5506" y="999914"/>
                  <a:ext cx="111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749D2E-EAA2-4B67-BE1A-666B88035CA0}"/>
                    </a:ext>
                  </a:extLst>
                </p14:cNvPr>
                <p14:cNvContentPartPr/>
                <p14:nvPr/>
              </p14:nvContentPartPr>
              <p14:xfrm>
                <a:off x="439546" y="1055714"/>
                <a:ext cx="80640" cy="225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749D2E-EAA2-4B67-BE1A-666B88035C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0906" y="1046714"/>
                  <a:ext cx="9828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1AE2876-CE97-4116-A511-86F534754292}"/>
                  </a:ext>
                </a:extLst>
              </p14:cNvPr>
              <p14:cNvContentPartPr/>
              <p14:nvPr/>
            </p14:nvContentPartPr>
            <p14:xfrm>
              <a:off x="2547346" y="1236434"/>
              <a:ext cx="96120" cy="2376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1AE2876-CE97-4116-A511-86F5347542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38706" y="1227434"/>
                <a:ext cx="113760" cy="23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21C6318-009B-4D0A-8642-4DCED8F5F06A}"/>
                  </a:ext>
                </a:extLst>
              </p14:cNvPr>
              <p14:cNvContentPartPr/>
              <p14:nvPr/>
            </p14:nvContentPartPr>
            <p14:xfrm>
              <a:off x="2768386" y="1216274"/>
              <a:ext cx="137880" cy="2441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21C6318-009B-4D0A-8642-4DCED8F5F0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59386" y="1207274"/>
                <a:ext cx="155520" cy="24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3FFF06A-0576-4171-B292-2226F1925438}"/>
                  </a:ext>
                </a:extLst>
              </p14:cNvPr>
              <p14:cNvContentPartPr/>
              <p14:nvPr/>
            </p14:nvContentPartPr>
            <p14:xfrm>
              <a:off x="2550226" y="1256954"/>
              <a:ext cx="298080" cy="1064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3FFF06A-0576-4171-B292-2226F192543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41586" y="1248314"/>
                <a:ext cx="31572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695304-D274-41CB-B00D-59DC4C14BECC}"/>
                  </a:ext>
                </a:extLst>
              </p14:cNvPr>
              <p14:cNvContentPartPr/>
              <p14:nvPr/>
            </p14:nvContentPartPr>
            <p14:xfrm>
              <a:off x="2635906" y="2640434"/>
              <a:ext cx="227880" cy="961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695304-D274-41CB-B00D-59DC4C14BEC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27266" y="2631434"/>
                <a:ext cx="24552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CB1479-50A5-423C-9E7D-EFED3173A84D}"/>
                  </a:ext>
                </a:extLst>
              </p14:cNvPr>
              <p14:cNvContentPartPr/>
              <p14:nvPr/>
            </p14:nvContentPartPr>
            <p14:xfrm>
              <a:off x="2566426" y="3592274"/>
              <a:ext cx="1809720" cy="99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CB1479-50A5-423C-9E7D-EFED3173A84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57426" y="3583274"/>
                <a:ext cx="18273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43257D-08F7-4B97-B8CF-70D26D8A12EB}"/>
              </a:ext>
            </a:extLst>
          </p:cNvPr>
          <p:cNvGrpSpPr/>
          <p:nvPr/>
        </p:nvGrpSpPr>
        <p:grpSpPr>
          <a:xfrm>
            <a:off x="3731386" y="1195754"/>
            <a:ext cx="968760" cy="2709000"/>
            <a:chOff x="3731386" y="1195754"/>
            <a:chExt cx="968760" cy="27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63E85D-95E3-472F-BF41-79D414CA0733}"/>
                    </a:ext>
                  </a:extLst>
                </p14:cNvPr>
                <p14:cNvContentPartPr/>
                <p14:nvPr/>
              </p14:nvContentPartPr>
              <p14:xfrm>
                <a:off x="3754786" y="1195754"/>
                <a:ext cx="47880" cy="237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63E85D-95E3-472F-BF41-79D414CA07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45786" y="1187114"/>
                  <a:ext cx="65520" cy="23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86733-7E4B-4849-9906-14A4E7F38E0B}"/>
                    </a:ext>
                  </a:extLst>
                </p14:cNvPr>
                <p14:cNvContentPartPr/>
                <p14:nvPr/>
              </p14:nvContentPartPr>
              <p14:xfrm>
                <a:off x="3759106" y="1202234"/>
                <a:ext cx="613440" cy="1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86733-7E4B-4849-9906-14A4E7F38E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50466" y="1193594"/>
                  <a:ext cx="631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B57CEB-A3A7-4D19-B80A-C2D17B2F7E94}"/>
                    </a:ext>
                  </a:extLst>
                </p14:cNvPr>
                <p14:cNvContentPartPr/>
                <p14:nvPr/>
              </p14:nvContentPartPr>
              <p14:xfrm>
                <a:off x="4345186" y="1198994"/>
                <a:ext cx="57600" cy="234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B57CEB-A3A7-4D19-B80A-C2D17B2F7E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36546" y="1190354"/>
                  <a:ext cx="75240" cy="23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27E2AA-92E7-41B2-BAC1-609C605CEE88}"/>
                    </a:ext>
                  </a:extLst>
                </p14:cNvPr>
                <p14:cNvContentPartPr/>
                <p14:nvPr/>
              </p14:nvContentPartPr>
              <p14:xfrm>
                <a:off x="3769186" y="3011954"/>
                <a:ext cx="658440" cy="60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27E2AA-92E7-41B2-BAC1-609C605CEE8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60546" y="3002954"/>
                  <a:ext cx="6760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9F5F80-23E8-4FEB-8FCC-A862548377D3}"/>
                    </a:ext>
                  </a:extLst>
                </p14:cNvPr>
                <p14:cNvContentPartPr/>
                <p14:nvPr/>
              </p14:nvContentPartPr>
              <p14:xfrm>
                <a:off x="3765946" y="1372514"/>
                <a:ext cx="623880" cy="11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9F5F80-23E8-4FEB-8FCC-A862548377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56946" y="1363874"/>
                  <a:ext cx="641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FC2CE1-0815-44A0-BCB3-9AA72452BCCD}"/>
                    </a:ext>
                  </a:extLst>
                </p14:cNvPr>
                <p14:cNvContentPartPr/>
                <p14:nvPr/>
              </p14:nvContentPartPr>
              <p14:xfrm>
                <a:off x="3772786" y="1435874"/>
                <a:ext cx="631800" cy="2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FC2CE1-0815-44A0-BCB3-9AA72452BC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64146" y="1426874"/>
                  <a:ext cx="649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0CD915-5F92-46C9-839E-A84911F1CDC6}"/>
                    </a:ext>
                  </a:extLst>
                </p14:cNvPr>
                <p14:cNvContentPartPr/>
                <p14:nvPr/>
              </p14:nvContentPartPr>
              <p14:xfrm>
                <a:off x="3731386" y="3782714"/>
                <a:ext cx="166320" cy="120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0CD915-5F92-46C9-839E-A84911F1CD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2746" y="3773714"/>
                  <a:ext cx="183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9FE016B-AD88-4CA5-9032-67C5F1F60DE7}"/>
                    </a:ext>
                  </a:extLst>
                </p14:cNvPr>
                <p14:cNvContentPartPr/>
                <p14:nvPr/>
              </p14:nvContentPartPr>
              <p14:xfrm>
                <a:off x="3947026" y="3795674"/>
                <a:ext cx="200880" cy="109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9FE016B-AD88-4CA5-9032-67C5F1F60D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8026" y="3787034"/>
                  <a:ext cx="21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248EC5-A8F1-4D8E-AD56-81752014462C}"/>
                    </a:ext>
                  </a:extLst>
                </p14:cNvPr>
                <p14:cNvContentPartPr/>
                <p14:nvPr/>
              </p14:nvContentPartPr>
              <p14:xfrm>
                <a:off x="4210546" y="3760034"/>
                <a:ext cx="95400" cy="9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248EC5-A8F1-4D8E-AD56-8175201446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01906" y="3751034"/>
                  <a:ext cx="113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C7684B-D44D-4D21-92AC-2AC621C6E442}"/>
                    </a:ext>
                  </a:extLst>
                </p14:cNvPr>
                <p14:cNvContentPartPr/>
                <p14:nvPr/>
              </p14:nvContentPartPr>
              <p14:xfrm>
                <a:off x="4323226" y="3734114"/>
                <a:ext cx="162720" cy="10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C7684B-D44D-4D21-92AC-2AC621C6E4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14586" y="3725114"/>
                  <a:ext cx="18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4E5CFA-59B0-469A-A294-1EF8045FA8BA}"/>
                    </a:ext>
                  </a:extLst>
                </p14:cNvPr>
                <p14:cNvContentPartPr/>
                <p14:nvPr/>
              </p14:nvContentPartPr>
              <p14:xfrm>
                <a:off x="4574506" y="3702434"/>
                <a:ext cx="125640" cy="128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4E5CFA-59B0-469A-A294-1EF8045FA8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65506" y="3693794"/>
                  <a:ext cx="1432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C498724-7173-4B01-A09C-C9776A78C5AF}"/>
              </a:ext>
            </a:extLst>
          </p:cNvPr>
          <p:cNvGrpSpPr/>
          <p:nvPr/>
        </p:nvGrpSpPr>
        <p:grpSpPr>
          <a:xfrm>
            <a:off x="653746" y="801554"/>
            <a:ext cx="2414520" cy="3297960"/>
            <a:chOff x="653746" y="801554"/>
            <a:chExt cx="2414520" cy="32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C4C249-1FCA-41A6-B8D3-4D9BFA039BDD}"/>
                    </a:ext>
                  </a:extLst>
                </p14:cNvPr>
                <p14:cNvContentPartPr/>
                <p14:nvPr/>
              </p14:nvContentPartPr>
              <p14:xfrm>
                <a:off x="1422346" y="1281074"/>
                <a:ext cx="366480" cy="7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C4C249-1FCA-41A6-B8D3-4D9BFA039B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13346" y="1272074"/>
                  <a:ext cx="384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6D0E12-4DC6-40DE-BEBE-325DBAAE2EF7}"/>
                    </a:ext>
                  </a:extLst>
                </p14:cNvPr>
                <p14:cNvContentPartPr/>
                <p14:nvPr/>
              </p14:nvContentPartPr>
              <p14:xfrm>
                <a:off x="1333066" y="1296914"/>
                <a:ext cx="563040" cy="3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6D0E12-4DC6-40DE-BEBE-325DBAAE2E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24426" y="1287914"/>
                  <a:ext cx="580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037F69-02A1-4E5A-84F8-9D268E7CCFB4}"/>
                    </a:ext>
                  </a:extLst>
                </p14:cNvPr>
                <p14:cNvContentPartPr/>
                <p14:nvPr/>
              </p14:nvContentPartPr>
              <p14:xfrm>
                <a:off x="1288066" y="1317794"/>
                <a:ext cx="121680" cy="236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037F69-02A1-4E5A-84F8-9D268E7CCF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79426" y="1308794"/>
                  <a:ext cx="139320" cy="23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24EA83-E985-4D50-8399-19050C29CA47}"/>
                    </a:ext>
                  </a:extLst>
                </p14:cNvPr>
                <p14:cNvContentPartPr/>
                <p14:nvPr/>
              </p14:nvContentPartPr>
              <p14:xfrm>
                <a:off x="1830586" y="1268114"/>
                <a:ext cx="65160" cy="235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24EA83-E985-4D50-8399-19050C29CA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21586" y="1259114"/>
                  <a:ext cx="82800" cy="23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EF8609-DFFE-4CBA-A9CE-728C8D41C8CA}"/>
                    </a:ext>
                  </a:extLst>
                </p14:cNvPr>
                <p14:cNvContentPartPr/>
                <p14:nvPr/>
              </p14:nvContentPartPr>
              <p14:xfrm>
                <a:off x="1262866" y="3680834"/>
                <a:ext cx="624600" cy="4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EF8609-DFFE-4CBA-A9CE-728C8D41C8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54226" y="3671834"/>
                  <a:ext cx="642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0555C3-B29A-4166-B8FF-2B50C2C79E76}"/>
                    </a:ext>
                  </a:extLst>
                </p14:cNvPr>
                <p14:cNvContentPartPr/>
                <p14:nvPr/>
              </p14:nvContentPartPr>
              <p14:xfrm>
                <a:off x="1326586" y="1457834"/>
                <a:ext cx="557640" cy="25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0555C3-B29A-4166-B8FF-2B50C2C79E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17586" y="1448834"/>
                  <a:ext cx="575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C307D9-5E77-45C9-86E8-C6AC3ED750DC}"/>
                    </a:ext>
                  </a:extLst>
                </p14:cNvPr>
                <p14:cNvContentPartPr/>
                <p14:nvPr/>
              </p14:nvContentPartPr>
              <p14:xfrm>
                <a:off x="1343866" y="1532714"/>
                <a:ext cx="543960" cy="1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C307D9-5E77-45C9-86E8-C6AC3ED750D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35226" y="1523714"/>
                  <a:ext cx="561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06CE4E-E34D-4F4A-A8FC-0D052766C309}"/>
                    </a:ext>
                  </a:extLst>
                </p14:cNvPr>
                <p14:cNvContentPartPr/>
                <p14:nvPr/>
              </p14:nvContentPartPr>
              <p14:xfrm>
                <a:off x="2564266" y="1228154"/>
                <a:ext cx="208080" cy="28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06CE4E-E34D-4F4A-A8FC-0D052766C3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5626" y="1219514"/>
                  <a:ext cx="22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273683-861F-4913-A128-9EEFDC5F83CB}"/>
                    </a:ext>
                  </a:extLst>
                </p14:cNvPr>
                <p14:cNvContentPartPr/>
                <p14:nvPr/>
              </p14:nvContentPartPr>
              <p14:xfrm>
                <a:off x="2605666" y="3645554"/>
                <a:ext cx="245520" cy="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273683-861F-4913-A128-9EEFDC5F83C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97026" y="3636914"/>
                  <a:ext cx="263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87E12D-83EB-4D78-885B-E88985307A6E}"/>
                    </a:ext>
                  </a:extLst>
                </p14:cNvPr>
                <p14:cNvContentPartPr/>
                <p14:nvPr/>
              </p14:nvContentPartPr>
              <p14:xfrm>
                <a:off x="2616106" y="2325434"/>
                <a:ext cx="251280" cy="36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87E12D-83EB-4D78-885B-E88985307A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07466" y="2316434"/>
                  <a:ext cx="268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7AA04D-642C-4AF3-871D-D69518AAD26E}"/>
                    </a:ext>
                  </a:extLst>
                </p14:cNvPr>
                <p14:cNvContentPartPr/>
                <p14:nvPr/>
              </p14:nvContentPartPr>
              <p14:xfrm>
                <a:off x="2621146" y="2577434"/>
                <a:ext cx="264240" cy="38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7AA04D-642C-4AF3-871D-D69518AAD2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2506" y="2568434"/>
                  <a:ext cx="281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D19F6B5-4C54-47C6-8CF6-FC6945DD1D4D}"/>
                    </a:ext>
                  </a:extLst>
                </p14:cNvPr>
                <p14:cNvContentPartPr/>
                <p14:nvPr/>
              </p14:nvContentPartPr>
              <p14:xfrm>
                <a:off x="2606386" y="2358194"/>
                <a:ext cx="249480" cy="22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D19F6B5-4C54-47C6-8CF6-FC6945DD1D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97746" y="2349194"/>
                  <a:ext cx="267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6DB555-E571-4E23-8049-54F0F2BF14EA}"/>
                    </a:ext>
                  </a:extLst>
                </p14:cNvPr>
                <p14:cNvContentPartPr/>
                <p14:nvPr/>
              </p14:nvContentPartPr>
              <p14:xfrm>
                <a:off x="1301386" y="1172714"/>
                <a:ext cx="1480680" cy="15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6DB555-E571-4E23-8049-54F0F2BF14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92386" y="1164074"/>
                  <a:ext cx="1498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87F6F1-85C8-4131-98F0-CE2DB4236727}"/>
                    </a:ext>
                  </a:extLst>
                </p14:cNvPr>
                <p14:cNvContentPartPr/>
                <p14:nvPr/>
              </p14:nvContentPartPr>
              <p14:xfrm>
                <a:off x="2173306" y="1189634"/>
                <a:ext cx="601560" cy="28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87F6F1-85C8-4131-98F0-CE2DB42367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64666" y="1180994"/>
                  <a:ext cx="619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A664E7-716A-406E-AA5A-794DDA5C662D}"/>
                    </a:ext>
                  </a:extLst>
                </p14:cNvPr>
                <p14:cNvContentPartPr/>
                <p14:nvPr/>
              </p14:nvContentPartPr>
              <p14:xfrm>
                <a:off x="2622946" y="3853994"/>
                <a:ext cx="7560" cy="104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A664E7-716A-406E-AA5A-794DDA5C662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4306" y="3845354"/>
                  <a:ext cx="25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D96EF42-AC6D-4E6B-AA5B-87BD710F077B}"/>
                    </a:ext>
                  </a:extLst>
                </p14:cNvPr>
                <p14:cNvContentPartPr/>
                <p14:nvPr/>
              </p14:nvContentPartPr>
              <p14:xfrm>
                <a:off x="2517466" y="3817274"/>
                <a:ext cx="156600" cy="4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D96EF42-AC6D-4E6B-AA5B-87BD710F07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08466" y="3808634"/>
                  <a:ext cx="174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7A49D02-6AB7-4733-8D54-B0FFAA645AEE}"/>
                    </a:ext>
                  </a:extLst>
                </p14:cNvPr>
                <p14:cNvContentPartPr/>
                <p14:nvPr/>
              </p14:nvContentPartPr>
              <p14:xfrm>
                <a:off x="2748226" y="3802514"/>
                <a:ext cx="126000" cy="11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7A49D02-6AB7-4733-8D54-B0FFAA645A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39586" y="3793874"/>
                  <a:ext cx="143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25D584-9284-4664-86D1-7837C34D16D6}"/>
                    </a:ext>
                  </a:extLst>
                </p14:cNvPr>
                <p14:cNvContentPartPr/>
                <p14:nvPr/>
              </p14:nvContentPartPr>
              <p14:xfrm>
                <a:off x="2921746" y="3794954"/>
                <a:ext cx="146520" cy="11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25D584-9284-4664-86D1-7837C34D16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12746" y="3785954"/>
                  <a:ext cx="16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DB356F-ACEC-47F2-820C-3EF3BF241C59}"/>
                    </a:ext>
                  </a:extLst>
                </p14:cNvPr>
                <p14:cNvContentPartPr/>
                <p14:nvPr/>
              </p14:nvContentPartPr>
              <p14:xfrm>
                <a:off x="1128226" y="3951554"/>
                <a:ext cx="168120" cy="147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DB356F-ACEC-47F2-820C-3EF3BF241C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9226" y="3942914"/>
                  <a:ext cx="185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F0C91B-34D9-4EF3-8FEF-BD3AEBBD9D92}"/>
                    </a:ext>
                  </a:extLst>
                </p14:cNvPr>
                <p14:cNvContentPartPr/>
                <p14:nvPr/>
              </p14:nvContentPartPr>
              <p14:xfrm>
                <a:off x="1344586" y="3952274"/>
                <a:ext cx="213120" cy="12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F0C91B-34D9-4EF3-8FEF-BD3AEBBD9D9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35586" y="3943634"/>
                  <a:ext cx="230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137CD6-34C9-4D54-BB4E-20EE0075CA73}"/>
                    </a:ext>
                  </a:extLst>
                </p14:cNvPr>
                <p14:cNvContentPartPr/>
                <p14:nvPr/>
              </p14:nvContentPartPr>
              <p14:xfrm>
                <a:off x="1583986" y="3923114"/>
                <a:ext cx="83880" cy="117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137CD6-34C9-4D54-BB4E-20EE0075CA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75346" y="3914114"/>
                  <a:ext cx="101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41CD0BE-2C7B-4202-AAD2-A445CDF49E1B}"/>
                    </a:ext>
                  </a:extLst>
                </p14:cNvPr>
                <p14:cNvContentPartPr/>
                <p14:nvPr/>
              </p14:nvContentPartPr>
              <p14:xfrm>
                <a:off x="1691626" y="3888914"/>
                <a:ext cx="185760" cy="114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41CD0BE-2C7B-4202-AAD2-A445CDF49E1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82626" y="3880274"/>
                  <a:ext cx="203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C3AEDA-01D4-47BC-B605-F4FA8E68919D}"/>
                    </a:ext>
                  </a:extLst>
                </p14:cNvPr>
                <p14:cNvContentPartPr/>
                <p14:nvPr/>
              </p14:nvContentPartPr>
              <p14:xfrm>
                <a:off x="1985746" y="3813314"/>
                <a:ext cx="33840" cy="17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C3AEDA-01D4-47BC-B605-F4FA8E6891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77106" y="3804314"/>
                  <a:ext cx="51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86E452-74DF-4694-B4E4-1333553D7516}"/>
                    </a:ext>
                  </a:extLst>
                </p14:cNvPr>
                <p14:cNvContentPartPr/>
                <p14:nvPr/>
              </p14:nvContentPartPr>
              <p14:xfrm>
                <a:off x="743386" y="3656714"/>
                <a:ext cx="15840" cy="155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86E452-74DF-4694-B4E4-1333553D75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4386" y="3648074"/>
                  <a:ext cx="33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DF1F778-A900-44C2-9EB8-B0BE0AF7F87B}"/>
                    </a:ext>
                  </a:extLst>
                </p14:cNvPr>
                <p14:cNvContentPartPr/>
                <p14:nvPr/>
              </p14:nvContentPartPr>
              <p14:xfrm>
                <a:off x="653746" y="3641954"/>
                <a:ext cx="111960" cy="4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DF1F778-A900-44C2-9EB8-B0BE0AF7F8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4746" y="3633314"/>
                  <a:ext cx="129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C8DE051-6CA1-4F7A-B988-B5EF74FA670F}"/>
                    </a:ext>
                  </a:extLst>
                </p14:cNvPr>
                <p14:cNvContentPartPr/>
                <p14:nvPr/>
              </p14:nvContentPartPr>
              <p14:xfrm>
                <a:off x="664906" y="3773714"/>
                <a:ext cx="152280" cy="6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C8DE051-6CA1-4F7A-B988-B5EF74FA67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5906" y="3765074"/>
                  <a:ext cx="169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569803-841B-4A82-83F5-FFD7C392A6BA}"/>
                    </a:ext>
                  </a:extLst>
                </p14:cNvPr>
                <p14:cNvContentPartPr/>
                <p14:nvPr/>
              </p14:nvContentPartPr>
              <p14:xfrm>
                <a:off x="816826" y="3574994"/>
                <a:ext cx="36000" cy="287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569803-841B-4A82-83F5-FFD7C392A6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8186" y="3566354"/>
                  <a:ext cx="53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E8B13B-CA7C-4498-85DA-9E96745E5C10}"/>
                    </a:ext>
                  </a:extLst>
                </p14:cNvPr>
                <p14:cNvContentPartPr/>
                <p14:nvPr/>
              </p14:nvContentPartPr>
              <p14:xfrm>
                <a:off x="889186" y="3573914"/>
                <a:ext cx="36720" cy="209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E8B13B-CA7C-4498-85DA-9E96745E5C1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0186" y="3565274"/>
                  <a:ext cx="54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9DDC71-1840-4246-8A16-0F228AB5870A}"/>
                    </a:ext>
                  </a:extLst>
                </p14:cNvPr>
                <p14:cNvContentPartPr/>
                <p14:nvPr/>
              </p14:nvContentPartPr>
              <p14:xfrm>
                <a:off x="870466" y="3545114"/>
                <a:ext cx="61920" cy="118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9DDC71-1840-4246-8A16-0F228AB5870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1466" y="3536474"/>
                  <a:ext cx="79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D745E44-F5B8-464F-9939-9FAC57814A23}"/>
                    </a:ext>
                  </a:extLst>
                </p14:cNvPr>
                <p14:cNvContentPartPr/>
                <p14:nvPr/>
              </p14:nvContentPartPr>
              <p14:xfrm>
                <a:off x="1032826" y="3549434"/>
                <a:ext cx="145800" cy="65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D745E44-F5B8-464F-9939-9FAC57814A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3826" y="3540434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D62B17-C4F8-4D8D-99C0-DD3C18C2339A}"/>
                    </a:ext>
                  </a:extLst>
                </p14:cNvPr>
                <p14:cNvContentPartPr/>
                <p14:nvPr/>
              </p14:nvContentPartPr>
              <p14:xfrm>
                <a:off x="1094386" y="3497954"/>
                <a:ext cx="65880" cy="145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D62B17-C4F8-4D8D-99C0-DD3C18C233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5386" y="3488954"/>
                  <a:ext cx="83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501E39-D78B-4A23-873B-4AA1F57D778F}"/>
                    </a:ext>
                  </a:extLst>
                </p14:cNvPr>
                <p14:cNvContentPartPr/>
                <p14:nvPr/>
              </p14:nvContentPartPr>
              <p14:xfrm>
                <a:off x="1418026" y="1108274"/>
                <a:ext cx="273240" cy="50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501E39-D78B-4A23-873B-4AA1F57D778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09386" y="1099274"/>
                  <a:ext cx="290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EDE5AEF-CAB2-4857-988D-E74C8CA88129}"/>
                    </a:ext>
                  </a:extLst>
                </p14:cNvPr>
                <p14:cNvContentPartPr/>
                <p14:nvPr/>
              </p14:nvContentPartPr>
              <p14:xfrm>
                <a:off x="1597306" y="1047794"/>
                <a:ext cx="69480" cy="137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EDE5AEF-CAB2-4857-988D-E74C8CA8812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88306" y="1039154"/>
                  <a:ext cx="8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F101EB-5F7D-483D-8A75-68DC91EE8953}"/>
                    </a:ext>
                  </a:extLst>
                </p14:cNvPr>
                <p14:cNvContentPartPr/>
                <p14:nvPr/>
              </p14:nvContentPartPr>
              <p14:xfrm>
                <a:off x="1293826" y="919274"/>
                <a:ext cx="63000" cy="118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F101EB-5F7D-483D-8A75-68DC91EE89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84826" y="910274"/>
                  <a:ext cx="80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24DF28-74BD-475B-85CC-51E202A60238}"/>
                    </a:ext>
                  </a:extLst>
                </p14:cNvPr>
                <p14:cNvContentPartPr/>
                <p14:nvPr/>
              </p14:nvContentPartPr>
              <p14:xfrm>
                <a:off x="1397146" y="848714"/>
                <a:ext cx="22320" cy="214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24DF28-74BD-475B-85CC-51E202A6023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88146" y="839714"/>
                  <a:ext cx="39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831BFD-890B-43D9-99DC-DFFD4FA70BE8}"/>
                    </a:ext>
                  </a:extLst>
                </p14:cNvPr>
                <p14:cNvContentPartPr/>
                <p14:nvPr/>
              </p14:nvContentPartPr>
              <p14:xfrm>
                <a:off x="1483906" y="841514"/>
                <a:ext cx="9000" cy="165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831BFD-890B-43D9-99DC-DFFD4FA70B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75266" y="832874"/>
                  <a:ext cx="26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D0518A-79B6-4A9F-A03B-DFDCB64877AC}"/>
                    </a:ext>
                  </a:extLst>
                </p14:cNvPr>
                <p14:cNvContentPartPr/>
                <p14:nvPr/>
              </p14:nvContentPartPr>
              <p14:xfrm>
                <a:off x="1468786" y="801554"/>
                <a:ext cx="87840" cy="4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D0518A-79B6-4A9F-A03B-DFDCB64877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60146" y="792554"/>
                  <a:ext cx="10548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360BCFF-64BA-4AED-8F5A-B247132D8B1C}"/>
                  </a:ext>
                </a:extLst>
              </p14:cNvPr>
              <p14:cNvContentPartPr/>
              <p14:nvPr/>
            </p14:nvContentPartPr>
            <p14:xfrm>
              <a:off x="5384866" y="1033394"/>
              <a:ext cx="5760" cy="154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360BCFF-64BA-4AED-8F5A-B247132D8B1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75866" y="1024754"/>
                <a:ext cx="23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60C1446-3897-4C24-9347-21D4F57548AB}"/>
                  </a:ext>
                </a:extLst>
              </p14:cNvPr>
              <p14:cNvContentPartPr/>
              <p14:nvPr/>
            </p14:nvContentPartPr>
            <p14:xfrm>
              <a:off x="5258866" y="1002074"/>
              <a:ext cx="210600" cy="34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60C1446-3897-4C24-9347-21D4F57548A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250226" y="993074"/>
                <a:ext cx="228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A65C3F9-3694-4AF5-A0E3-20F6A06978F3}"/>
                  </a:ext>
                </a:extLst>
              </p14:cNvPr>
              <p14:cNvContentPartPr/>
              <p14:nvPr/>
            </p14:nvContentPartPr>
            <p14:xfrm>
              <a:off x="5488906" y="979754"/>
              <a:ext cx="231120" cy="168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A65C3F9-3694-4AF5-A0E3-20F6A06978F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80266" y="971114"/>
                <a:ext cx="248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CE0811D-5DAB-40DC-9809-578D41C81C34}"/>
                  </a:ext>
                </a:extLst>
              </p14:cNvPr>
              <p14:cNvContentPartPr/>
              <p14:nvPr/>
            </p14:nvContentPartPr>
            <p14:xfrm>
              <a:off x="6030706" y="947354"/>
              <a:ext cx="15840" cy="145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CE0811D-5DAB-40DC-9809-578D41C81C3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22066" y="938354"/>
                <a:ext cx="33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C5FA591-8E7F-422B-82CD-3DFB39807D89}"/>
                  </a:ext>
                </a:extLst>
              </p14:cNvPr>
              <p14:cNvContentPartPr/>
              <p14:nvPr/>
            </p14:nvContentPartPr>
            <p14:xfrm>
              <a:off x="5950426" y="911354"/>
              <a:ext cx="129600" cy="13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C5FA591-8E7F-422B-82CD-3DFB39807D8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41426" y="902714"/>
                <a:ext cx="147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16812DD-4D76-4E15-BF2E-4946BE47277A}"/>
                  </a:ext>
                </a:extLst>
              </p14:cNvPr>
              <p14:cNvContentPartPr/>
              <p14:nvPr/>
            </p14:nvContentPartPr>
            <p14:xfrm>
              <a:off x="6188386" y="875354"/>
              <a:ext cx="165600" cy="166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16812DD-4D76-4E15-BF2E-4946BE47277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79386" y="866714"/>
                <a:ext cx="183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3922D48-F5E5-495F-8B23-3872C3CD9FA6}"/>
                  </a:ext>
                </a:extLst>
              </p14:cNvPr>
              <p14:cNvContentPartPr/>
              <p14:nvPr/>
            </p14:nvContentPartPr>
            <p14:xfrm>
              <a:off x="6381346" y="858074"/>
              <a:ext cx="188280" cy="190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3922D48-F5E5-495F-8B23-3872C3CD9FA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72346" y="849074"/>
                <a:ext cx="205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45B65B7-D19C-4BC1-A66C-50BE49672A78}"/>
                  </a:ext>
                </a:extLst>
              </p14:cNvPr>
              <p14:cNvContentPartPr/>
              <p14:nvPr/>
            </p14:nvContentPartPr>
            <p14:xfrm>
              <a:off x="6777346" y="835394"/>
              <a:ext cx="108720" cy="216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45B65B7-D19C-4BC1-A66C-50BE49672A7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768706" y="826754"/>
                <a:ext cx="126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D98BF13-B7F5-4AD0-8984-A22797A7CE81}"/>
                  </a:ext>
                </a:extLst>
              </p14:cNvPr>
              <p14:cNvContentPartPr/>
              <p14:nvPr/>
            </p14:nvContentPartPr>
            <p14:xfrm>
              <a:off x="6964186" y="815954"/>
              <a:ext cx="208080" cy="184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D98BF13-B7F5-4AD0-8984-A22797A7CE8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955186" y="807314"/>
                <a:ext cx="225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33841F-1C3D-4E74-B3E1-566B9B7E2128}"/>
                  </a:ext>
                </a:extLst>
              </p14:cNvPr>
              <p14:cNvContentPartPr/>
              <p14:nvPr/>
            </p14:nvContentPartPr>
            <p14:xfrm>
              <a:off x="7061746" y="853754"/>
              <a:ext cx="104400" cy="10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33841F-1C3D-4E74-B3E1-566B9B7E212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052746" y="844754"/>
                <a:ext cx="122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6A95ED3-B361-46A4-9FFA-FF69AD6F639A}"/>
                  </a:ext>
                </a:extLst>
              </p14:cNvPr>
              <p14:cNvContentPartPr/>
              <p14:nvPr/>
            </p14:nvContentPartPr>
            <p14:xfrm>
              <a:off x="7256506" y="753674"/>
              <a:ext cx="101160" cy="112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6A95ED3-B361-46A4-9FFA-FF69AD6F639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47866" y="744674"/>
                <a:ext cx="11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6F9C8EF-6887-441C-9EC5-74F7A221B20E}"/>
                  </a:ext>
                </a:extLst>
              </p14:cNvPr>
              <p14:cNvContentPartPr/>
              <p14:nvPr/>
            </p14:nvContentPartPr>
            <p14:xfrm>
              <a:off x="7662226" y="799394"/>
              <a:ext cx="9720" cy="150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6F9C8EF-6887-441C-9EC5-74F7A221B20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53226" y="790754"/>
                <a:ext cx="27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E6EEF79-9AF2-4F19-A646-205F08D4FF9F}"/>
                  </a:ext>
                </a:extLst>
              </p14:cNvPr>
              <p14:cNvContentPartPr/>
              <p14:nvPr/>
            </p14:nvContentPartPr>
            <p14:xfrm>
              <a:off x="7603186" y="797234"/>
              <a:ext cx="323280" cy="141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E6EEF79-9AF2-4F19-A646-205F08D4FF9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94546" y="788594"/>
                <a:ext cx="340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0E6A85-46B1-4920-A9D4-20E294BF7BBF}"/>
                  </a:ext>
                </a:extLst>
              </p14:cNvPr>
              <p14:cNvContentPartPr/>
              <p14:nvPr/>
            </p14:nvContentPartPr>
            <p14:xfrm>
              <a:off x="8235706" y="750074"/>
              <a:ext cx="11520" cy="136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0E6A85-46B1-4920-A9D4-20E294BF7BB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226706" y="741074"/>
                <a:ext cx="29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7768FD0-ED52-402B-90EA-BF4F97CF6445}"/>
                  </a:ext>
                </a:extLst>
              </p14:cNvPr>
              <p14:cNvContentPartPr/>
              <p14:nvPr/>
            </p14:nvContentPartPr>
            <p14:xfrm>
              <a:off x="8181706" y="748634"/>
              <a:ext cx="348840" cy="115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7768FD0-ED52-402B-90EA-BF4F97CF644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73066" y="739634"/>
                <a:ext cx="366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106E07A-8A1C-471E-93B6-1676E8587B35}"/>
                  </a:ext>
                </a:extLst>
              </p14:cNvPr>
              <p14:cNvContentPartPr/>
              <p14:nvPr/>
            </p14:nvContentPartPr>
            <p14:xfrm>
              <a:off x="8572666" y="728474"/>
              <a:ext cx="61560" cy="97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106E07A-8A1C-471E-93B6-1676E8587B3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563666" y="719834"/>
                <a:ext cx="792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D66825D-32F3-4AC7-A1AA-65D5CB5B1480}"/>
                  </a:ext>
                </a:extLst>
              </p14:cNvPr>
              <p14:cNvContentPartPr/>
              <p14:nvPr/>
            </p14:nvContentPartPr>
            <p14:xfrm>
              <a:off x="5326186" y="1351634"/>
              <a:ext cx="90720" cy="109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D66825D-32F3-4AC7-A1AA-65D5CB5B148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317186" y="1342994"/>
                <a:ext cx="108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0FBF2D-4E9B-47C6-A76F-14CB132811AE}"/>
                  </a:ext>
                </a:extLst>
              </p14:cNvPr>
              <p14:cNvContentPartPr/>
              <p14:nvPr/>
            </p14:nvContentPartPr>
            <p14:xfrm>
              <a:off x="5469826" y="1364234"/>
              <a:ext cx="80640" cy="91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0FBF2D-4E9B-47C6-A76F-14CB132811A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461186" y="1355594"/>
                <a:ext cx="982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3F4B5C8-CC49-4757-B4C9-F28099D879C8}"/>
                  </a:ext>
                </a:extLst>
              </p14:cNvPr>
              <p14:cNvContentPartPr/>
              <p14:nvPr/>
            </p14:nvContentPartPr>
            <p14:xfrm>
              <a:off x="5584306" y="1287194"/>
              <a:ext cx="348840" cy="159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3F4B5C8-CC49-4757-B4C9-F28099D879C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75666" y="1278194"/>
                <a:ext cx="3664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3830857-7DB8-41DD-8FCE-F03EDFB16E3F}"/>
                  </a:ext>
                </a:extLst>
              </p14:cNvPr>
              <p14:cNvContentPartPr/>
              <p14:nvPr/>
            </p14:nvContentPartPr>
            <p14:xfrm>
              <a:off x="6290986" y="1271354"/>
              <a:ext cx="519840" cy="114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3830857-7DB8-41DD-8FCE-F03EDFB16E3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282346" y="1262354"/>
                <a:ext cx="537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647EAFC-4C47-42CF-B252-DC6692A187D9}"/>
                  </a:ext>
                </a:extLst>
              </p14:cNvPr>
              <p14:cNvContentPartPr/>
              <p14:nvPr/>
            </p14:nvContentPartPr>
            <p14:xfrm>
              <a:off x="7034386" y="1181354"/>
              <a:ext cx="108000" cy="166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647EAFC-4C47-42CF-B252-DC6692A187D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025746" y="1172714"/>
                <a:ext cx="1256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AF7D7C5-1F17-4D9E-9580-966761394261}"/>
                  </a:ext>
                </a:extLst>
              </p14:cNvPr>
              <p14:cNvContentPartPr/>
              <p14:nvPr/>
            </p14:nvContentPartPr>
            <p14:xfrm>
              <a:off x="7170466" y="1227434"/>
              <a:ext cx="81720" cy="97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AF7D7C5-1F17-4D9E-9580-96676139426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61826" y="1218794"/>
                <a:ext cx="99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8DFFDE3-542C-4B24-85A5-153C0A4A7254}"/>
                  </a:ext>
                </a:extLst>
              </p14:cNvPr>
              <p14:cNvContentPartPr/>
              <p14:nvPr/>
            </p14:nvContentPartPr>
            <p14:xfrm>
              <a:off x="7516066" y="1129514"/>
              <a:ext cx="418320" cy="148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8DFFDE3-542C-4B24-85A5-153C0A4A725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507066" y="1120874"/>
                <a:ext cx="435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C1047A7-2070-458C-A1AC-BAD467B494A8}"/>
                  </a:ext>
                </a:extLst>
              </p14:cNvPr>
              <p14:cNvContentPartPr/>
              <p14:nvPr/>
            </p14:nvContentPartPr>
            <p14:xfrm>
              <a:off x="7973626" y="1029794"/>
              <a:ext cx="106560" cy="170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C1047A7-2070-458C-A1AC-BAD467B494A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964986" y="1021154"/>
                <a:ext cx="124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94F7820-39A6-4913-84B6-2943BDA3FC10}"/>
                  </a:ext>
                </a:extLst>
              </p14:cNvPr>
              <p14:cNvContentPartPr/>
              <p14:nvPr/>
            </p14:nvContentPartPr>
            <p14:xfrm>
              <a:off x="8398786" y="1032314"/>
              <a:ext cx="290160" cy="144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94F7820-39A6-4913-84B6-2943BDA3FC1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389786" y="1023314"/>
                <a:ext cx="30780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D8543AD-5095-4C6B-821C-D77AE3A58C77}"/>
              </a:ext>
            </a:extLst>
          </p:cNvPr>
          <p:cNvGrpSpPr/>
          <p:nvPr/>
        </p:nvGrpSpPr>
        <p:grpSpPr>
          <a:xfrm>
            <a:off x="5366506" y="1574474"/>
            <a:ext cx="3328560" cy="1496160"/>
            <a:chOff x="5366506" y="1574474"/>
            <a:chExt cx="3328560" cy="14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EC5A99-0E3B-4891-A407-30A7012860F2}"/>
                    </a:ext>
                  </a:extLst>
                </p14:cNvPr>
                <p14:cNvContentPartPr/>
                <p14:nvPr/>
              </p14:nvContentPartPr>
              <p14:xfrm>
                <a:off x="5366506" y="1708394"/>
                <a:ext cx="200160" cy="118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EC5A99-0E3B-4891-A407-30A7012860F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57506" y="1699754"/>
                  <a:ext cx="21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3F6CEBE-F33C-4275-8002-32679EE31355}"/>
                    </a:ext>
                  </a:extLst>
                </p14:cNvPr>
                <p14:cNvContentPartPr/>
                <p14:nvPr/>
              </p14:nvContentPartPr>
              <p14:xfrm>
                <a:off x="5642266" y="1704794"/>
                <a:ext cx="149760" cy="9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3F6CEBE-F33C-4275-8002-32679EE3135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33626" y="1695794"/>
                  <a:ext cx="167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6869E2-5169-4157-AB7B-62F926237B7C}"/>
                    </a:ext>
                  </a:extLst>
                </p14:cNvPr>
                <p14:cNvContentPartPr/>
                <p14:nvPr/>
              </p14:nvContentPartPr>
              <p14:xfrm>
                <a:off x="5792746" y="1611914"/>
                <a:ext cx="4680" cy="3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6869E2-5169-4157-AB7B-62F926237B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84106" y="1603274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A2D008-7240-4EAD-8F77-83E76127DF8A}"/>
                    </a:ext>
                  </a:extLst>
                </p14:cNvPr>
                <p14:cNvContentPartPr/>
                <p14:nvPr/>
              </p14:nvContentPartPr>
              <p14:xfrm>
                <a:off x="5860786" y="1574474"/>
                <a:ext cx="383040" cy="305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A2D008-7240-4EAD-8F77-83E76127DF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51786" y="1565834"/>
                  <a:ext cx="400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DC2A186-D49F-4B2F-9537-BF06B3F77918}"/>
                    </a:ext>
                  </a:extLst>
                </p14:cNvPr>
                <p14:cNvContentPartPr/>
                <p14:nvPr/>
              </p14:nvContentPartPr>
              <p14:xfrm>
                <a:off x="6190906" y="1602914"/>
                <a:ext cx="171000" cy="41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DC2A186-D49F-4B2F-9537-BF06B3F779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82266" y="1593914"/>
                  <a:ext cx="188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1663EEF-2913-4BAA-ACCD-2B744860F0FE}"/>
                    </a:ext>
                  </a:extLst>
                </p14:cNvPr>
                <p14:cNvContentPartPr/>
                <p14:nvPr/>
              </p14:nvContentPartPr>
              <p14:xfrm>
                <a:off x="6450826" y="1738274"/>
                <a:ext cx="17640" cy="4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1663EEF-2913-4BAA-ACCD-2B744860F0F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42186" y="1729634"/>
                  <a:ext cx="35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4368500-218B-4CF4-8AE3-D07C4BCA0857}"/>
                    </a:ext>
                  </a:extLst>
                </p14:cNvPr>
                <p14:cNvContentPartPr/>
                <p14:nvPr/>
              </p14:nvContentPartPr>
              <p14:xfrm>
                <a:off x="5660986" y="1889114"/>
                <a:ext cx="57600" cy="205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368500-218B-4CF4-8AE3-D07C4BCA08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52346" y="1880114"/>
                  <a:ext cx="75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67E811-23E8-4212-BE60-C8C4C715A8CE}"/>
                    </a:ext>
                  </a:extLst>
                </p14:cNvPr>
                <p14:cNvContentPartPr/>
                <p14:nvPr/>
              </p14:nvContentPartPr>
              <p14:xfrm>
                <a:off x="5615986" y="1994594"/>
                <a:ext cx="209520" cy="121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67E811-23E8-4212-BE60-C8C4C715A8C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07346" y="1985594"/>
                  <a:ext cx="227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64967A5-B739-4770-98FE-83AF1165ED60}"/>
                    </a:ext>
                  </a:extLst>
                </p14:cNvPr>
                <p14:cNvContentPartPr/>
                <p14:nvPr/>
              </p14:nvContentPartPr>
              <p14:xfrm>
                <a:off x="5880586" y="2024834"/>
                <a:ext cx="171000" cy="14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64967A5-B739-4770-98FE-83AF1165ED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71586" y="2016194"/>
                  <a:ext cx="188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3AF7063-B471-4C39-B874-9BECE19BFE98}"/>
                    </a:ext>
                  </a:extLst>
                </p14:cNvPr>
                <p14:cNvContentPartPr/>
                <p14:nvPr/>
              </p14:nvContentPartPr>
              <p14:xfrm>
                <a:off x="6084346" y="2082074"/>
                <a:ext cx="64440" cy="100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3AF7063-B471-4C39-B874-9BECE19BFE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75346" y="2073074"/>
                  <a:ext cx="82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352E42-A890-4DC3-BFC1-E70D70696833}"/>
                    </a:ext>
                  </a:extLst>
                </p14:cNvPr>
                <p14:cNvContentPartPr/>
                <p14:nvPr/>
              </p14:nvContentPartPr>
              <p14:xfrm>
                <a:off x="6235186" y="2073434"/>
                <a:ext cx="82080" cy="90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352E42-A890-4DC3-BFC1-E70D7069683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26546" y="2064434"/>
                  <a:ext cx="99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4BF0F72-0523-4C4C-809C-C0AB6032AC1F}"/>
                    </a:ext>
                  </a:extLst>
                </p14:cNvPr>
                <p14:cNvContentPartPr/>
                <p14:nvPr/>
              </p14:nvContentPartPr>
              <p14:xfrm>
                <a:off x="6395746" y="2038514"/>
                <a:ext cx="228960" cy="89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4BF0F72-0523-4C4C-809C-C0AB6032AC1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86746" y="2029514"/>
                  <a:ext cx="246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03ECE29-4664-49C1-BE3A-A133C37D6C54}"/>
                    </a:ext>
                  </a:extLst>
                </p14:cNvPr>
                <p14:cNvContentPartPr/>
                <p14:nvPr/>
              </p14:nvContentPartPr>
              <p14:xfrm>
                <a:off x="6703906" y="1931234"/>
                <a:ext cx="312480" cy="187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03ECE29-4664-49C1-BE3A-A133C37D6C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95266" y="1922594"/>
                  <a:ext cx="330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5F49E87-FF74-440B-A74F-55A1DEF03779}"/>
                    </a:ext>
                  </a:extLst>
                </p14:cNvPr>
                <p14:cNvContentPartPr/>
                <p14:nvPr/>
              </p14:nvContentPartPr>
              <p14:xfrm>
                <a:off x="6964186" y="1914674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5F49E87-FF74-440B-A74F-55A1DEF037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55186" y="190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4BF6D4-0E3B-495F-B896-9F68138646B2}"/>
                    </a:ext>
                  </a:extLst>
                </p14:cNvPr>
                <p14:cNvContentPartPr/>
                <p14:nvPr/>
              </p14:nvContentPartPr>
              <p14:xfrm>
                <a:off x="7061386" y="1960034"/>
                <a:ext cx="202320" cy="120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4BF6D4-0E3B-495F-B896-9F68138646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052746" y="1951034"/>
                  <a:ext cx="219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2953CAA-BE6C-4E89-A67E-B55BBFC1E859}"/>
                    </a:ext>
                  </a:extLst>
                </p14:cNvPr>
                <p14:cNvContentPartPr/>
                <p14:nvPr/>
              </p14:nvContentPartPr>
              <p14:xfrm>
                <a:off x="7310146" y="1796594"/>
                <a:ext cx="133200" cy="270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2953CAA-BE6C-4E89-A67E-B55BBFC1E85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01506" y="1787594"/>
                  <a:ext cx="150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E615024-BF63-4FB6-B6A8-5C1E70519BF0}"/>
                    </a:ext>
                  </a:extLst>
                </p14:cNvPr>
                <p14:cNvContentPartPr/>
                <p14:nvPr/>
              </p14:nvContentPartPr>
              <p14:xfrm>
                <a:off x="7698226" y="1844834"/>
                <a:ext cx="230760" cy="147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E615024-BF63-4FB6-B6A8-5C1E70519BF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89586" y="1835834"/>
                  <a:ext cx="248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B9B6FD6-2A01-4A86-A8DC-A81D1E66DA72}"/>
                    </a:ext>
                  </a:extLst>
                </p14:cNvPr>
                <p14:cNvContentPartPr/>
                <p14:nvPr/>
              </p14:nvContentPartPr>
              <p14:xfrm>
                <a:off x="8015746" y="1844114"/>
                <a:ext cx="180360" cy="105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B9B6FD6-2A01-4A86-A8DC-A81D1E66DA7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007106" y="1835114"/>
                  <a:ext cx="19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8EF00C-7E03-4511-9026-AE525DE03D09}"/>
                    </a:ext>
                  </a:extLst>
                </p14:cNvPr>
                <p14:cNvContentPartPr/>
                <p14:nvPr/>
              </p14:nvContentPartPr>
              <p14:xfrm>
                <a:off x="8185306" y="1725314"/>
                <a:ext cx="3960" cy="16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8EF00C-7E03-4511-9026-AE525DE03D0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176666" y="1716314"/>
                  <a:ext cx="2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446BE34-2756-4D23-AD0E-8359EC644CC5}"/>
                    </a:ext>
                  </a:extLst>
                </p14:cNvPr>
                <p14:cNvContentPartPr/>
                <p14:nvPr/>
              </p14:nvContentPartPr>
              <p14:xfrm>
                <a:off x="8238586" y="1708034"/>
                <a:ext cx="397800" cy="312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446BE34-2756-4D23-AD0E-8359EC644CC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29946" y="1699034"/>
                  <a:ext cx="41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159CE55-2351-447B-ABB1-C88C7D890422}"/>
                    </a:ext>
                  </a:extLst>
                </p14:cNvPr>
                <p14:cNvContentPartPr/>
                <p14:nvPr/>
              </p14:nvContentPartPr>
              <p14:xfrm>
                <a:off x="8562586" y="1764914"/>
                <a:ext cx="122400" cy="11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159CE55-2351-447B-ABB1-C88C7D89042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53586" y="1756274"/>
                  <a:ext cx="140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6BEA61D-FEA5-4D21-AD13-BE7CC7CCF1B7}"/>
                    </a:ext>
                  </a:extLst>
                </p14:cNvPr>
                <p14:cNvContentPartPr/>
                <p14:nvPr/>
              </p14:nvContentPartPr>
              <p14:xfrm>
                <a:off x="7544146" y="2149754"/>
                <a:ext cx="192600" cy="69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6BEA61D-FEA5-4D21-AD13-BE7CC7CCF1B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35146" y="2141114"/>
                  <a:ext cx="21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A6542D5-D6DB-4E6F-9F21-5D3C06C9E12A}"/>
                    </a:ext>
                  </a:extLst>
                </p14:cNvPr>
                <p14:cNvContentPartPr/>
                <p14:nvPr/>
              </p14:nvContentPartPr>
              <p14:xfrm>
                <a:off x="5736586" y="2486714"/>
                <a:ext cx="232560" cy="134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A6542D5-D6DB-4E6F-9F21-5D3C06C9E1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727946" y="2478074"/>
                  <a:ext cx="250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8073FF-4C24-4604-A893-E2BE863AF0D6}"/>
                    </a:ext>
                  </a:extLst>
                </p14:cNvPr>
                <p14:cNvContentPartPr/>
                <p14:nvPr/>
              </p14:nvContentPartPr>
              <p14:xfrm>
                <a:off x="6091906" y="2508674"/>
                <a:ext cx="92520" cy="24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8073FF-4C24-4604-A893-E2BE863AF0D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082906" y="2500034"/>
                  <a:ext cx="110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9CB29A8-5D17-40A5-A455-AEA347E49EA6}"/>
                    </a:ext>
                  </a:extLst>
                </p14:cNvPr>
                <p14:cNvContentPartPr/>
                <p14:nvPr/>
              </p14:nvContentPartPr>
              <p14:xfrm>
                <a:off x="6156706" y="2440634"/>
                <a:ext cx="54000" cy="161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9CB29A8-5D17-40A5-A455-AEA347E49EA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148066" y="2431994"/>
                  <a:ext cx="71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E0BEAD9-B6FC-4153-B668-89295274B0AC}"/>
                    </a:ext>
                  </a:extLst>
                </p14:cNvPr>
                <p14:cNvContentPartPr/>
                <p14:nvPr/>
              </p14:nvContentPartPr>
              <p14:xfrm>
                <a:off x="6374506" y="2358194"/>
                <a:ext cx="87840" cy="306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E0BEAD9-B6FC-4153-B668-89295274B0A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365866" y="2349194"/>
                  <a:ext cx="105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583F40E-F2FE-45B4-ACE5-00677D708B2C}"/>
                    </a:ext>
                  </a:extLst>
                </p14:cNvPr>
                <p14:cNvContentPartPr/>
                <p14:nvPr/>
              </p14:nvContentPartPr>
              <p14:xfrm>
                <a:off x="6463426" y="2462954"/>
                <a:ext cx="85320" cy="114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583F40E-F2FE-45B4-ACE5-00677D708B2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54786" y="2453954"/>
                  <a:ext cx="102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44885C6-B5F0-46EB-8E71-125ECC07D196}"/>
                    </a:ext>
                  </a:extLst>
                </p14:cNvPr>
                <p14:cNvContentPartPr/>
                <p14:nvPr/>
              </p14:nvContentPartPr>
              <p14:xfrm>
                <a:off x="6645586" y="2508314"/>
                <a:ext cx="16200" cy="91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44885C6-B5F0-46EB-8E71-125ECC07D19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636946" y="2499674"/>
                  <a:ext cx="33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3BB4F4-6F7D-43E6-A63A-82D891F338DE}"/>
                    </a:ext>
                  </a:extLst>
                </p14:cNvPr>
                <p14:cNvContentPartPr/>
                <p14:nvPr/>
              </p14:nvContentPartPr>
              <p14:xfrm>
                <a:off x="6782746" y="2403554"/>
                <a:ext cx="15120" cy="136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3BB4F4-6F7D-43E6-A63A-82D891F338D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73746" y="2394554"/>
                  <a:ext cx="32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D0F04FA-25AC-415B-88E9-1A38F3F44A2A}"/>
                    </a:ext>
                  </a:extLst>
                </p14:cNvPr>
                <p14:cNvContentPartPr/>
                <p14:nvPr/>
              </p14:nvContentPartPr>
              <p14:xfrm>
                <a:off x="6853666" y="2271434"/>
                <a:ext cx="85320" cy="334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D0F04FA-25AC-415B-88E9-1A38F3F44A2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845026" y="2262794"/>
                  <a:ext cx="10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5694B8-3A6C-48BE-B543-EE20DBDAD6D7}"/>
                    </a:ext>
                  </a:extLst>
                </p14:cNvPr>
                <p14:cNvContentPartPr/>
                <p14:nvPr/>
              </p14:nvContentPartPr>
              <p14:xfrm>
                <a:off x="5920546" y="2916914"/>
                <a:ext cx="99720" cy="153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5694B8-3A6C-48BE-B543-EE20DBDAD6D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11906" y="2908274"/>
                  <a:ext cx="117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CCD4AA-BE79-4D97-8D3C-BDE53DD21D3B}"/>
                    </a:ext>
                  </a:extLst>
                </p14:cNvPr>
                <p14:cNvContentPartPr/>
                <p14:nvPr/>
              </p14:nvContentPartPr>
              <p14:xfrm>
                <a:off x="6169666" y="2932754"/>
                <a:ext cx="149400" cy="32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CCD4AA-BE79-4D97-8D3C-BDE53DD21D3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160666" y="2924114"/>
                  <a:ext cx="167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C89CBB4-FEB7-4E0B-A802-CA2A80F0809F}"/>
                    </a:ext>
                  </a:extLst>
                </p14:cNvPr>
                <p14:cNvContentPartPr/>
                <p14:nvPr/>
              </p14:nvContentPartPr>
              <p14:xfrm>
                <a:off x="6281626" y="2860394"/>
                <a:ext cx="66240" cy="190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C89CBB4-FEB7-4E0B-A802-CA2A80F0809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272986" y="2851394"/>
                  <a:ext cx="83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A3B65B0-BDBA-41E3-AB8A-6761B3B748D8}"/>
                    </a:ext>
                  </a:extLst>
                </p14:cNvPr>
                <p14:cNvContentPartPr/>
                <p14:nvPr/>
              </p14:nvContentPartPr>
              <p14:xfrm>
                <a:off x="6574666" y="2813954"/>
                <a:ext cx="159120" cy="201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A3B65B0-BDBA-41E3-AB8A-6761B3B748D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65666" y="2805314"/>
                  <a:ext cx="176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353F0E0-B0A0-4ED9-BB3B-A4CAF82A3C7A}"/>
                    </a:ext>
                  </a:extLst>
                </p14:cNvPr>
                <p14:cNvContentPartPr/>
                <p14:nvPr/>
              </p14:nvContentPartPr>
              <p14:xfrm>
                <a:off x="6823786" y="2900354"/>
                <a:ext cx="18360" cy="79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353F0E0-B0A0-4ED9-BB3B-A4CAF82A3C7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15146" y="2891354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1B1867-CA8C-4FD0-8662-B0807EF408F0}"/>
                    </a:ext>
                  </a:extLst>
                </p14:cNvPr>
                <p14:cNvContentPartPr/>
                <p14:nvPr/>
              </p14:nvContentPartPr>
              <p14:xfrm>
                <a:off x="6823426" y="2816114"/>
                <a:ext cx="20880" cy="24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1B1867-CA8C-4FD0-8662-B0807EF408F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814426" y="2807114"/>
                  <a:ext cx="3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E8B993-D2DA-4DA7-A916-E11FD2666136}"/>
                    </a:ext>
                  </a:extLst>
                </p14:cNvPr>
                <p14:cNvContentPartPr/>
                <p14:nvPr/>
              </p14:nvContentPartPr>
              <p14:xfrm>
                <a:off x="6910906" y="2756354"/>
                <a:ext cx="302760" cy="308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E8B993-D2DA-4DA7-A916-E11FD266613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01906" y="2747354"/>
                  <a:ext cx="320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42582BD-1983-46C3-A405-E141413429C2}"/>
                    </a:ext>
                  </a:extLst>
                </p14:cNvPr>
                <p14:cNvContentPartPr/>
                <p14:nvPr/>
              </p14:nvContentPartPr>
              <p14:xfrm>
                <a:off x="7373146" y="2797394"/>
                <a:ext cx="145080" cy="172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42582BD-1983-46C3-A405-E141413429C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64506" y="2788754"/>
                  <a:ext cx="162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64E780-876C-4E08-89ED-3BEEA4C4D4CF}"/>
                    </a:ext>
                  </a:extLst>
                </p14:cNvPr>
                <p14:cNvContentPartPr/>
                <p14:nvPr/>
              </p14:nvContentPartPr>
              <p14:xfrm>
                <a:off x="7597066" y="2796674"/>
                <a:ext cx="276120" cy="113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64E780-876C-4E08-89ED-3BEEA4C4D4C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588066" y="2788034"/>
                  <a:ext cx="293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FC40D3-C956-4B63-A4C2-1D927F7F469B}"/>
                    </a:ext>
                  </a:extLst>
                </p14:cNvPr>
                <p14:cNvContentPartPr/>
                <p14:nvPr/>
              </p14:nvContentPartPr>
              <p14:xfrm>
                <a:off x="7846546" y="2701274"/>
                <a:ext cx="1800" cy="10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FC40D3-C956-4B63-A4C2-1D927F7F469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837906" y="2692634"/>
                  <a:ext cx="1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9FA2E8F-C46D-4598-AFA5-C77121D8CBA2}"/>
                    </a:ext>
                  </a:extLst>
                </p14:cNvPr>
                <p14:cNvContentPartPr/>
                <p14:nvPr/>
              </p14:nvContentPartPr>
              <p14:xfrm>
                <a:off x="7905586" y="2748794"/>
                <a:ext cx="58680" cy="148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9FA2E8F-C46D-4598-AFA5-C77121D8CBA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896586" y="2739794"/>
                  <a:ext cx="76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8B2EFD-15BD-4A40-B11F-F5B796F8629F}"/>
                    </a:ext>
                  </a:extLst>
                </p14:cNvPr>
                <p14:cNvContentPartPr/>
                <p14:nvPr/>
              </p14:nvContentPartPr>
              <p14:xfrm>
                <a:off x="7990546" y="2721074"/>
                <a:ext cx="21960" cy="121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8B2EFD-15BD-4A40-B11F-F5B796F8629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981906" y="2712074"/>
                  <a:ext cx="39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360C1E-4169-4110-8B66-4CFEB79D66D9}"/>
                    </a:ext>
                  </a:extLst>
                </p14:cNvPr>
                <p14:cNvContentPartPr/>
                <p14:nvPr/>
              </p14:nvContentPartPr>
              <p14:xfrm>
                <a:off x="8010706" y="2773994"/>
                <a:ext cx="108000" cy="84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360C1E-4169-4110-8B66-4CFEB79D66D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02066" y="2765354"/>
                  <a:ext cx="125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8B2048-6E55-4858-B026-BCEFABF3A6F0}"/>
                    </a:ext>
                  </a:extLst>
                </p14:cNvPr>
                <p14:cNvContentPartPr/>
                <p14:nvPr/>
              </p14:nvContentPartPr>
              <p14:xfrm>
                <a:off x="8170546" y="2727194"/>
                <a:ext cx="98640" cy="91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8B2048-6E55-4858-B026-BCEFABF3A6F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61546" y="2718554"/>
                  <a:ext cx="116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43389D-D72B-4A24-A803-F4C7D6CD8A2E}"/>
                    </a:ext>
                  </a:extLst>
                </p14:cNvPr>
                <p14:cNvContentPartPr/>
                <p14:nvPr/>
              </p14:nvContentPartPr>
              <p14:xfrm>
                <a:off x="8330746" y="2699474"/>
                <a:ext cx="33480" cy="81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43389D-D72B-4A24-A803-F4C7D6CD8A2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321746" y="2690474"/>
                  <a:ext cx="51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7B403D-709F-44A4-B7D7-321898D4BB05}"/>
                    </a:ext>
                  </a:extLst>
                </p14:cNvPr>
                <p14:cNvContentPartPr/>
                <p14:nvPr/>
              </p14:nvContentPartPr>
              <p14:xfrm>
                <a:off x="8352706" y="2594714"/>
                <a:ext cx="105840" cy="120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7B403D-709F-44A4-B7D7-321898D4BB0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44066" y="2585714"/>
                  <a:ext cx="123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759DCC3-5F82-4F41-BA5E-F22E239E7FA1}"/>
                    </a:ext>
                  </a:extLst>
                </p14:cNvPr>
                <p14:cNvContentPartPr/>
                <p14:nvPr/>
              </p14:nvContentPartPr>
              <p14:xfrm>
                <a:off x="8433706" y="2657354"/>
                <a:ext cx="261360" cy="329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759DCC3-5F82-4F41-BA5E-F22E239E7FA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425066" y="2648714"/>
                  <a:ext cx="2790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A0FD8C9-EE47-4AB9-83C4-1550622223AC}"/>
              </a:ext>
            </a:extLst>
          </p:cNvPr>
          <p:cNvGrpSpPr/>
          <p:nvPr/>
        </p:nvGrpSpPr>
        <p:grpSpPr>
          <a:xfrm>
            <a:off x="5944666" y="3251714"/>
            <a:ext cx="1089360" cy="214200"/>
            <a:chOff x="5944666" y="3251714"/>
            <a:chExt cx="10893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7D483B5-9664-4D77-8761-9F4D788BFD36}"/>
                    </a:ext>
                  </a:extLst>
                </p14:cNvPr>
                <p14:cNvContentPartPr/>
                <p14:nvPr/>
              </p14:nvContentPartPr>
              <p14:xfrm>
                <a:off x="5944666" y="3301034"/>
                <a:ext cx="23760" cy="138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7D483B5-9664-4D77-8761-9F4D788BFD3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36026" y="3292034"/>
                  <a:ext cx="41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016B527-2206-4D8C-92A8-A87698B960DE}"/>
                    </a:ext>
                  </a:extLst>
                </p14:cNvPr>
                <p14:cNvContentPartPr/>
                <p14:nvPr/>
              </p14:nvContentPartPr>
              <p14:xfrm>
                <a:off x="6149866" y="3316514"/>
                <a:ext cx="149040" cy="30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016B527-2206-4D8C-92A8-A87698B960D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41226" y="3307874"/>
                  <a:ext cx="166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A8133BB-3DB6-4512-9B21-AD583ED2D059}"/>
                    </a:ext>
                  </a:extLst>
                </p14:cNvPr>
                <p14:cNvContentPartPr/>
                <p14:nvPr/>
              </p14:nvContentPartPr>
              <p14:xfrm>
                <a:off x="6257146" y="3251714"/>
                <a:ext cx="63720" cy="154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A8133BB-3DB6-4512-9B21-AD583ED2D05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248506" y="3243074"/>
                  <a:ext cx="81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436CC63-98DF-4FB7-B116-DF3DAC7C1664}"/>
                    </a:ext>
                  </a:extLst>
                </p14:cNvPr>
                <p14:cNvContentPartPr/>
                <p14:nvPr/>
              </p14:nvContentPartPr>
              <p14:xfrm>
                <a:off x="6547666" y="3286994"/>
                <a:ext cx="238320" cy="178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436CC63-98DF-4FB7-B116-DF3DAC7C166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538666" y="3278354"/>
                  <a:ext cx="255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7A6E59-C674-4B4C-A3EA-0CCFFEF11493}"/>
                    </a:ext>
                  </a:extLst>
                </p14:cNvPr>
                <p14:cNvContentPartPr/>
                <p14:nvPr/>
              </p14:nvContentPartPr>
              <p14:xfrm>
                <a:off x="6853306" y="3307874"/>
                <a:ext cx="180720" cy="88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7A6E59-C674-4B4C-A3EA-0CCFFEF1149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44306" y="3298874"/>
                  <a:ext cx="1983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5CEB22D-BB84-48C7-8A5F-8CA525C92EF5}"/>
              </a:ext>
            </a:extLst>
          </p:cNvPr>
          <p:cNvGrpSpPr/>
          <p:nvPr/>
        </p:nvGrpSpPr>
        <p:grpSpPr>
          <a:xfrm>
            <a:off x="7422466" y="3025994"/>
            <a:ext cx="1434600" cy="390600"/>
            <a:chOff x="7422466" y="3025994"/>
            <a:chExt cx="143460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8E47A57-AB81-4C15-94AA-296C74C458EE}"/>
                    </a:ext>
                  </a:extLst>
                </p14:cNvPr>
                <p14:cNvContentPartPr/>
                <p14:nvPr/>
              </p14:nvContentPartPr>
              <p14:xfrm>
                <a:off x="7422466" y="3271154"/>
                <a:ext cx="113400" cy="108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8E47A57-AB81-4C15-94AA-296C74C458E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413466" y="3262154"/>
                  <a:ext cx="13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7760236-D6D8-416C-9CAF-630E99D8FD36}"/>
                    </a:ext>
                  </a:extLst>
                </p14:cNvPr>
                <p14:cNvContentPartPr/>
                <p14:nvPr/>
              </p14:nvContentPartPr>
              <p14:xfrm>
                <a:off x="7615426" y="3211394"/>
                <a:ext cx="297360" cy="111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7760236-D6D8-416C-9CAF-630E99D8FD3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06426" y="3202394"/>
                  <a:ext cx="315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D751F5E-FD81-48D4-9A23-2E230105FC4E}"/>
                    </a:ext>
                  </a:extLst>
                </p14:cNvPr>
                <p14:cNvContentPartPr/>
                <p14:nvPr/>
              </p14:nvContentPartPr>
              <p14:xfrm>
                <a:off x="7917106" y="3083234"/>
                <a:ext cx="7920" cy="15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D751F5E-FD81-48D4-9A23-2E230105FC4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908466" y="3074234"/>
                  <a:ext cx="2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A38F0C7-28E7-48A4-9902-FE67426DB206}"/>
                    </a:ext>
                  </a:extLst>
                </p14:cNvPr>
                <p14:cNvContentPartPr/>
                <p14:nvPr/>
              </p14:nvContentPartPr>
              <p14:xfrm>
                <a:off x="7960666" y="3159194"/>
                <a:ext cx="42120" cy="133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A38F0C7-28E7-48A4-9902-FE67426DB20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952026" y="3150194"/>
                  <a:ext cx="59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CFBA541-7A11-4315-8F9B-66E90B0A63A7}"/>
                    </a:ext>
                  </a:extLst>
                </p14:cNvPr>
                <p14:cNvContentPartPr/>
                <p14:nvPr/>
              </p14:nvContentPartPr>
              <p14:xfrm>
                <a:off x="8038066" y="3142994"/>
                <a:ext cx="26640" cy="104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CFBA541-7A11-4315-8F9B-66E90B0A63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29066" y="3134354"/>
                  <a:ext cx="44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E83DB6-CE90-4C64-859D-D09C326BC167}"/>
                    </a:ext>
                  </a:extLst>
                </p14:cNvPr>
                <p14:cNvContentPartPr/>
                <p14:nvPr/>
              </p14:nvContentPartPr>
              <p14:xfrm>
                <a:off x="8049946" y="3194834"/>
                <a:ext cx="110160" cy="86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E83DB6-CE90-4C64-859D-D09C326BC16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41306" y="3185834"/>
                  <a:ext cx="127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6E32A9D-DF5F-46CA-AD50-1BE602AD83B9}"/>
                    </a:ext>
                  </a:extLst>
                </p14:cNvPr>
                <p14:cNvContentPartPr/>
                <p14:nvPr/>
              </p14:nvContentPartPr>
              <p14:xfrm>
                <a:off x="8215906" y="3140834"/>
                <a:ext cx="98640" cy="91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6E32A9D-DF5F-46CA-AD50-1BE602AD83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206906" y="3131834"/>
                  <a:ext cx="116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C928777-311B-49C6-A10F-D0415B22B214}"/>
                    </a:ext>
                  </a:extLst>
                </p14:cNvPr>
                <p14:cNvContentPartPr/>
                <p14:nvPr/>
              </p14:nvContentPartPr>
              <p14:xfrm>
                <a:off x="8379346" y="3123914"/>
                <a:ext cx="12960" cy="64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C928777-311B-49C6-A10F-D0415B22B21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370346" y="3114914"/>
                  <a:ext cx="30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0BCA218-0E9E-4336-88BE-DD83956069AE}"/>
                    </a:ext>
                  </a:extLst>
                </p14:cNvPr>
                <p14:cNvContentPartPr/>
                <p14:nvPr/>
              </p14:nvContentPartPr>
              <p14:xfrm>
                <a:off x="8479066" y="3025994"/>
                <a:ext cx="7560" cy="125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0BCA218-0E9E-4336-88BE-DD83956069A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70426" y="3016994"/>
                  <a:ext cx="25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2FDA940-A209-4C19-BEDA-917B1EC3D165}"/>
                    </a:ext>
                  </a:extLst>
                </p14:cNvPr>
                <p14:cNvContentPartPr/>
                <p14:nvPr/>
              </p14:nvContentPartPr>
              <p14:xfrm>
                <a:off x="8456386" y="3074594"/>
                <a:ext cx="283680" cy="342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2FDA940-A209-4C19-BEDA-917B1EC3D16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447746" y="3065954"/>
                  <a:ext cx="301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3247774-ED00-40EB-B560-F0270BA1AC1B}"/>
                    </a:ext>
                  </a:extLst>
                </p14:cNvPr>
                <p14:cNvContentPartPr/>
                <p14:nvPr/>
              </p14:nvContentPartPr>
              <p14:xfrm>
                <a:off x="8838346" y="3132914"/>
                <a:ext cx="18720" cy="1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3247774-ED00-40EB-B560-F0270BA1AC1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829346" y="3124274"/>
                  <a:ext cx="363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09BF748-56FB-4F3B-AB2D-9B1772342E3E}"/>
              </a:ext>
            </a:extLst>
          </p:cNvPr>
          <p:cNvGrpSpPr/>
          <p:nvPr/>
        </p:nvGrpSpPr>
        <p:grpSpPr>
          <a:xfrm>
            <a:off x="5762866" y="3586874"/>
            <a:ext cx="3099600" cy="2342520"/>
            <a:chOff x="5762866" y="3586874"/>
            <a:chExt cx="3099600" cy="23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2704DC7-EE5F-41BA-BC97-99C1AD406C06}"/>
                    </a:ext>
                  </a:extLst>
                </p14:cNvPr>
                <p14:cNvContentPartPr/>
                <p14:nvPr/>
              </p14:nvContentPartPr>
              <p14:xfrm>
                <a:off x="7151026" y="3586874"/>
                <a:ext cx="68040" cy="2342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2704DC7-EE5F-41BA-BC97-99C1AD406C0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142386" y="3578234"/>
                  <a:ext cx="85680" cy="23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30FEE3-B4CB-4047-B31C-60E57271993C}"/>
                    </a:ext>
                  </a:extLst>
                </p14:cNvPr>
                <p14:cNvContentPartPr/>
                <p14:nvPr/>
              </p14:nvContentPartPr>
              <p14:xfrm>
                <a:off x="5835586" y="5666954"/>
                <a:ext cx="3006000" cy="126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30FEE3-B4CB-4047-B31C-60E57271993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826946" y="5658314"/>
                  <a:ext cx="3023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2CC1630-FBCF-4119-BB4B-C66A3AB8ED83}"/>
                    </a:ext>
                  </a:extLst>
                </p14:cNvPr>
                <p14:cNvContentPartPr/>
                <p14:nvPr/>
              </p14:nvContentPartPr>
              <p14:xfrm>
                <a:off x="5762866" y="3664634"/>
                <a:ext cx="3099600" cy="2034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2CC1630-FBCF-4119-BB4B-C66A3AB8ED8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753866" y="3655634"/>
                  <a:ext cx="3117240" cy="20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D780C3B-7A13-4DD5-86FF-23DC0C545577}"/>
              </a:ext>
            </a:extLst>
          </p:cNvPr>
          <p:cNvGrpSpPr/>
          <p:nvPr/>
        </p:nvGrpSpPr>
        <p:grpSpPr>
          <a:xfrm>
            <a:off x="6321586" y="3630074"/>
            <a:ext cx="2139480" cy="58320"/>
            <a:chOff x="6321586" y="3630074"/>
            <a:chExt cx="213948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94FBD7B-8316-4947-8C09-539B9B69D496}"/>
                    </a:ext>
                  </a:extLst>
                </p14:cNvPr>
                <p14:cNvContentPartPr/>
                <p14:nvPr/>
              </p14:nvContentPartPr>
              <p14:xfrm>
                <a:off x="6321586" y="3684794"/>
                <a:ext cx="45720" cy="3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94FBD7B-8316-4947-8C09-539B9B69D49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312586" y="3675794"/>
                  <a:ext cx="63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51F5F9-83C4-4F1B-966C-730716E312C6}"/>
                    </a:ext>
                  </a:extLst>
                </p14:cNvPr>
                <p14:cNvContentPartPr/>
                <p14:nvPr/>
              </p14:nvContentPartPr>
              <p14:xfrm>
                <a:off x="6502306" y="3666074"/>
                <a:ext cx="38520" cy="2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51F5F9-83C4-4F1B-966C-730716E312C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493666" y="3657074"/>
                  <a:ext cx="5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42165EB-A47D-4C44-9F4E-C59B53E7E812}"/>
                    </a:ext>
                  </a:extLst>
                </p14:cNvPr>
                <p14:cNvContentPartPr/>
                <p14:nvPr/>
              </p14:nvContentPartPr>
              <p14:xfrm>
                <a:off x="6679066" y="3656714"/>
                <a:ext cx="36000" cy="2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42165EB-A47D-4C44-9F4E-C59B53E7E81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670426" y="3648074"/>
                  <a:ext cx="53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E3184FD-D26D-46B5-9B21-567FBF411832}"/>
                    </a:ext>
                  </a:extLst>
                </p14:cNvPr>
                <p14:cNvContentPartPr/>
                <p14:nvPr/>
              </p14:nvContentPartPr>
              <p14:xfrm>
                <a:off x="6840346" y="3650234"/>
                <a:ext cx="260640" cy="4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E3184FD-D26D-46B5-9B21-567FBF41183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831346" y="3641594"/>
                  <a:ext cx="278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48AFB05-00CE-42FC-8854-9CCAC3206789}"/>
                    </a:ext>
                  </a:extLst>
                </p14:cNvPr>
                <p14:cNvContentPartPr/>
                <p14:nvPr/>
              </p14:nvContentPartPr>
              <p14:xfrm>
                <a:off x="7253986" y="3637634"/>
                <a:ext cx="83880" cy="4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8AFB05-00CE-42FC-8854-9CCAC320678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245346" y="3628994"/>
                  <a:ext cx="101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295067-5B8E-49BF-A05B-C3A7A4861B3D}"/>
                    </a:ext>
                  </a:extLst>
                </p14:cNvPr>
                <p14:cNvContentPartPr/>
                <p14:nvPr/>
              </p14:nvContentPartPr>
              <p14:xfrm>
                <a:off x="7477546" y="3630074"/>
                <a:ext cx="403560" cy="15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295067-5B8E-49BF-A05B-C3A7A4861B3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468906" y="3621074"/>
                  <a:ext cx="421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7474FA2-1B3D-441F-B032-6D63D4222B6C}"/>
                    </a:ext>
                  </a:extLst>
                </p14:cNvPr>
                <p14:cNvContentPartPr/>
                <p14:nvPr/>
              </p14:nvContentPartPr>
              <p14:xfrm>
                <a:off x="8089546" y="3651674"/>
                <a:ext cx="92520" cy="1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7474FA2-1B3D-441F-B032-6D63D4222B6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080546" y="3643034"/>
                  <a:ext cx="11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C024805-55A2-45EC-B4BD-2FFE044E734B}"/>
                    </a:ext>
                  </a:extLst>
                </p14:cNvPr>
                <p14:cNvContentPartPr/>
                <p14:nvPr/>
              </p14:nvContentPartPr>
              <p14:xfrm>
                <a:off x="8397706" y="3668234"/>
                <a:ext cx="63360" cy="64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C024805-55A2-45EC-B4BD-2FFE044E734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388706" y="3659594"/>
                  <a:ext cx="810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6F781B9-2EE6-470F-A24E-6BF2FEDC2FEF}"/>
                  </a:ext>
                </a:extLst>
              </p14:cNvPr>
              <p14:cNvContentPartPr/>
              <p14:nvPr/>
            </p14:nvContentPartPr>
            <p14:xfrm>
              <a:off x="8741146" y="3666074"/>
              <a:ext cx="301680" cy="158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6F781B9-2EE6-470F-A24E-6BF2FEDC2FEF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8732506" y="3657074"/>
                <a:ext cx="31932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53B3A77-68AB-4833-AC69-C8C1D5450007}"/>
              </a:ext>
            </a:extLst>
          </p:cNvPr>
          <p:cNvGrpSpPr/>
          <p:nvPr/>
        </p:nvGrpSpPr>
        <p:grpSpPr>
          <a:xfrm>
            <a:off x="5599786" y="5619794"/>
            <a:ext cx="995400" cy="88200"/>
            <a:chOff x="5599786" y="5619794"/>
            <a:chExt cx="99540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3722B6-3194-420E-A91C-9D3F6E9CE535}"/>
                    </a:ext>
                  </a:extLst>
                </p14:cNvPr>
                <p14:cNvContentPartPr/>
                <p14:nvPr/>
              </p14:nvContentPartPr>
              <p14:xfrm>
                <a:off x="5599786" y="5683874"/>
                <a:ext cx="5040" cy="2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3722B6-3194-420E-A91C-9D3F6E9CE53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91146" y="5674874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402FFC0-C7E2-4D6A-98B8-6D2DEBDBF602}"/>
                    </a:ext>
                  </a:extLst>
                </p14:cNvPr>
                <p14:cNvContentPartPr/>
                <p14:nvPr/>
              </p14:nvContentPartPr>
              <p14:xfrm>
                <a:off x="5727586" y="5691794"/>
                <a:ext cx="55800" cy="14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402FFC0-C7E2-4D6A-98B8-6D2DEBDBF60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18946" y="5683154"/>
                  <a:ext cx="73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60F172E-750F-4A79-A3DD-DE2EB4DCBA01}"/>
                    </a:ext>
                  </a:extLst>
                </p14:cNvPr>
                <p14:cNvContentPartPr/>
                <p14:nvPr/>
              </p14:nvContentPartPr>
              <p14:xfrm>
                <a:off x="5932066" y="5704034"/>
                <a:ext cx="72720" cy="3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60F172E-750F-4A79-A3DD-DE2EB4DCBA0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923066" y="5695034"/>
                  <a:ext cx="90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8B85722-326C-445F-A1C8-040E0F586F3C}"/>
                    </a:ext>
                  </a:extLst>
                </p14:cNvPr>
                <p14:cNvContentPartPr/>
                <p14:nvPr/>
              </p14:nvContentPartPr>
              <p14:xfrm>
                <a:off x="6176146" y="5619794"/>
                <a:ext cx="419040" cy="62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8B85722-326C-445F-A1C8-040E0F586F3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67506" y="5610794"/>
                  <a:ext cx="4366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B07E16-1CD1-46FF-A77D-538581E29CB0}"/>
              </a:ext>
            </a:extLst>
          </p:cNvPr>
          <p:cNvGrpSpPr/>
          <p:nvPr/>
        </p:nvGrpSpPr>
        <p:grpSpPr>
          <a:xfrm>
            <a:off x="6852226" y="5536994"/>
            <a:ext cx="454320" cy="37800"/>
            <a:chOff x="6852226" y="5536994"/>
            <a:chExt cx="454320" cy="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0A18FEF-1D8F-430B-8E3F-A214BBE78D4F}"/>
                    </a:ext>
                  </a:extLst>
                </p14:cNvPr>
                <p14:cNvContentPartPr/>
                <p14:nvPr/>
              </p14:nvContentPartPr>
              <p14:xfrm>
                <a:off x="6852226" y="5556074"/>
                <a:ext cx="108720" cy="18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0A18FEF-1D8F-430B-8E3F-A214BBE78D4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843226" y="5547074"/>
                  <a:ext cx="12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34BA5A9-3148-4CC8-B883-47333C28C5E1}"/>
                    </a:ext>
                  </a:extLst>
                </p14:cNvPr>
                <p14:cNvContentPartPr/>
                <p14:nvPr/>
              </p14:nvContentPartPr>
              <p14:xfrm>
                <a:off x="7204666" y="5536994"/>
                <a:ext cx="101880" cy="14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34BA5A9-3148-4CC8-B883-47333C28C5E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195666" y="5528354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E4EA23D-3A46-40E3-8462-9FD26EFBCDF5}"/>
                  </a:ext>
                </a:extLst>
              </p14:cNvPr>
              <p14:cNvContentPartPr/>
              <p14:nvPr/>
            </p14:nvContentPartPr>
            <p14:xfrm>
              <a:off x="7649626" y="5522234"/>
              <a:ext cx="84960" cy="25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E4EA23D-3A46-40E3-8462-9FD26EFBCDF5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640626" y="5513594"/>
                <a:ext cx="1026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30AE7A7-29C4-4857-A3D0-E6E1E6CC0D10}"/>
              </a:ext>
            </a:extLst>
          </p:cNvPr>
          <p:cNvGrpSpPr/>
          <p:nvPr/>
        </p:nvGrpSpPr>
        <p:grpSpPr>
          <a:xfrm>
            <a:off x="8038066" y="5509274"/>
            <a:ext cx="1035360" cy="30600"/>
            <a:chOff x="8038066" y="5509274"/>
            <a:chExt cx="1035360" cy="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152CCF0-E11B-410E-9DF0-6CE69C1A2A17}"/>
                    </a:ext>
                  </a:extLst>
                </p14:cNvPr>
                <p14:cNvContentPartPr/>
                <p14:nvPr/>
              </p14:nvContentPartPr>
              <p14:xfrm>
                <a:off x="8038066" y="5527274"/>
                <a:ext cx="471240" cy="12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152CCF0-E11B-410E-9DF0-6CE69C1A2A1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29066" y="5518274"/>
                  <a:ext cx="48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F3BDD63-6B93-4CAC-861B-EB535FEA6A79}"/>
                    </a:ext>
                  </a:extLst>
                </p14:cNvPr>
                <p14:cNvContentPartPr/>
                <p14:nvPr/>
              </p14:nvContentPartPr>
              <p14:xfrm>
                <a:off x="8701186" y="5509274"/>
                <a:ext cx="372240" cy="13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F3BDD63-6B93-4CAC-861B-EB535FEA6A7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692186" y="5500634"/>
                  <a:ext cx="3898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AE1EF70-2FBB-41AC-AA13-93D92389F143}"/>
              </a:ext>
            </a:extLst>
          </p:cNvPr>
          <p:cNvGrpSpPr/>
          <p:nvPr/>
        </p:nvGrpSpPr>
        <p:grpSpPr>
          <a:xfrm>
            <a:off x="7557466" y="3676874"/>
            <a:ext cx="514440" cy="129600"/>
            <a:chOff x="7557466" y="3676874"/>
            <a:chExt cx="51444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F2A9A34-DF53-40A1-9AFA-F3975F5B97B1}"/>
                    </a:ext>
                  </a:extLst>
                </p14:cNvPr>
                <p14:cNvContentPartPr/>
                <p14:nvPr/>
              </p14:nvContentPartPr>
              <p14:xfrm>
                <a:off x="7557466" y="3676874"/>
                <a:ext cx="204480" cy="129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F2A9A34-DF53-40A1-9AFA-F3975F5B97B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548826" y="3667874"/>
                  <a:ext cx="222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8621C5C-AA66-48D1-A6A7-E2229597F5BE}"/>
                    </a:ext>
                  </a:extLst>
                </p14:cNvPr>
                <p14:cNvContentPartPr/>
                <p14:nvPr/>
              </p14:nvContentPartPr>
              <p14:xfrm>
                <a:off x="7860226" y="3724754"/>
                <a:ext cx="51840" cy="13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8621C5C-AA66-48D1-A6A7-E2229597F5B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851586" y="3715754"/>
                  <a:ext cx="69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BFECB8D-71F6-415C-9117-370DD024F152}"/>
                    </a:ext>
                  </a:extLst>
                </p14:cNvPr>
                <p14:cNvContentPartPr/>
                <p14:nvPr/>
              </p14:nvContentPartPr>
              <p14:xfrm>
                <a:off x="7844746" y="3769034"/>
                <a:ext cx="51120" cy="8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BFECB8D-71F6-415C-9117-370DD024F15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836106" y="3760394"/>
                  <a:ext cx="68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5F4CC8-6119-466C-BF23-0F7CE4205F21}"/>
                    </a:ext>
                  </a:extLst>
                </p14:cNvPr>
                <p14:cNvContentPartPr/>
                <p14:nvPr/>
              </p14:nvContentPartPr>
              <p14:xfrm>
                <a:off x="7984066" y="3679394"/>
                <a:ext cx="87840" cy="99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5F4CC8-6119-466C-BF23-0F7CE4205F2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975426" y="3670394"/>
                  <a:ext cx="105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F5FF8ED-883B-49B8-85EF-F6F31DA7FE00}"/>
              </a:ext>
            </a:extLst>
          </p:cNvPr>
          <p:cNvGrpSpPr/>
          <p:nvPr/>
        </p:nvGrpSpPr>
        <p:grpSpPr>
          <a:xfrm>
            <a:off x="8085226" y="3712514"/>
            <a:ext cx="288360" cy="640440"/>
            <a:chOff x="8085226" y="3712514"/>
            <a:chExt cx="28836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D799707-6410-4F51-9D2F-4CFAF7C27997}"/>
                    </a:ext>
                  </a:extLst>
                </p14:cNvPr>
                <p14:cNvContentPartPr/>
                <p14:nvPr/>
              </p14:nvContentPartPr>
              <p14:xfrm>
                <a:off x="8101426" y="3725834"/>
                <a:ext cx="66240" cy="627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D799707-6410-4F51-9D2F-4CFAF7C2799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092786" y="3717194"/>
                  <a:ext cx="838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F02645-7B69-4DA3-A432-29615BD3FC1A}"/>
                    </a:ext>
                  </a:extLst>
                </p14:cNvPr>
                <p14:cNvContentPartPr/>
                <p14:nvPr/>
              </p14:nvContentPartPr>
              <p14:xfrm>
                <a:off x="8147146" y="3712514"/>
                <a:ext cx="226440" cy="635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F02645-7B69-4DA3-A432-29615BD3FC1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138146" y="3703874"/>
                  <a:ext cx="2440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6F0072D-528C-4B57-B108-74A0DF5C8125}"/>
                    </a:ext>
                  </a:extLst>
                </p14:cNvPr>
                <p14:cNvContentPartPr/>
                <p14:nvPr/>
              </p14:nvContentPartPr>
              <p14:xfrm>
                <a:off x="8085226" y="4299674"/>
                <a:ext cx="218880" cy="44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6F0072D-528C-4B57-B108-74A0DF5C812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076586" y="4291034"/>
                  <a:ext cx="236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9FE16F9-BFDA-4D51-8E75-8660F12C33EA}"/>
                    </a:ext>
                  </a:extLst>
                </p14:cNvPr>
                <p14:cNvContentPartPr/>
                <p14:nvPr/>
              </p14:nvContentPartPr>
              <p14:xfrm>
                <a:off x="8137066" y="3991874"/>
                <a:ext cx="180360" cy="45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9FE16F9-BFDA-4D51-8E75-8660F12C33E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128066" y="3983234"/>
                  <a:ext cx="198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B7BF91F-3D04-4033-8A1D-C031620F761F}"/>
              </a:ext>
            </a:extLst>
          </p:cNvPr>
          <p:cNvGrpSpPr/>
          <p:nvPr/>
        </p:nvGrpSpPr>
        <p:grpSpPr>
          <a:xfrm>
            <a:off x="8752666" y="4737074"/>
            <a:ext cx="311760" cy="666000"/>
            <a:chOff x="8752666" y="4737074"/>
            <a:chExt cx="31176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F314761-6707-4CFB-AFF6-D087C83B1DC6}"/>
                    </a:ext>
                  </a:extLst>
                </p14:cNvPr>
                <p14:cNvContentPartPr/>
                <p14:nvPr/>
              </p14:nvContentPartPr>
              <p14:xfrm>
                <a:off x="8779306" y="4799714"/>
                <a:ext cx="19800" cy="455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F314761-6707-4CFB-AFF6-D087C83B1DC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770666" y="4791074"/>
                  <a:ext cx="374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D85D28-D98A-4A3D-9EA8-2B442B975393}"/>
                    </a:ext>
                  </a:extLst>
                </p14:cNvPr>
                <p14:cNvContentPartPr/>
                <p14:nvPr/>
              </p14:nvContentPartPr>
              <p14:xfrm>
                <a:off x="8752666" y="4737074"/>
                <a:ext cx="311760" cy="666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D85D28-D98A-4A3D-9EA8-2B442B97539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743666" y="4728434"/>
                  <a:ext cx="3294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7C335E-C9FD-4811-B1D5-91598FE3B562}"/>
                    </a:ext>
                  </a:extLst>
                </p14:cNvPr>
                <p14:cNvContentPartPr/>
                <p14:nvPr/>
              </p14:nvContentPartPr>
              <p14:xfrm>
                <a:off x="8797306" y="5076914"/>
                <a:ext cx="187200" cy="42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7C335E-C9FD-4811-B1D5-91598FE3B56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788306" y="5068274"/>
                  <a:ext cx="2048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68A1737-7DF5-4AF5-A225-B2F7CF20B920}"/>
              </a:ext>
            </a:extLst>
          </p:cNvPr>
          <p:cNvGrpSpPr/>
          <p:nvPr/>
        </p:nvGrpSpPr>
        <p:grpSpPr>
          <a:xfrm>
            <a:off x="8118346" y="4112114"/>
            <a:ext cx="187920" cy="205920"/>
            <a:chOff x="8118346" y="4112114"/>
            <a:chExt cx="18792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A88DA0B-0203-4977-8CDF-8E4E874DD30A}"/>
                    </a:ext>
                  </a:extLst>
                </p14:cNvPr>
                <p14:cNvContentPartPr/>
                <p14:nvPr/>
              </p14:nvContentPartPr>
              <p14:xfrm>
                <a:off x="8118346" y="4182314"/>
                <a:ext cx="162000" cy="486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A88DA0B-0203-4977-8CDF-8E4E874DD30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09346" y="4173314"/>
                  <a:ext cx="179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958E9F8-D599-40CF-A40D-6FBE85E0B484}"/>
                    </a:ext>
                  </a:extLst>
                </p14:cNvPr>
                <p14:cNvContentPartPr/>
                <p14:nvPr/>
              </p14:nvContentPartPr>
              <p14:xfrm>
                <a:off x="8210146" y="4112114"/>
                <a:ext cx="96120" cy="2059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958E9F8-D599-40CF-A40D-6FBE85E0B48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201506" y="4103114"/>
                  <a:ext cx="1137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B1AB3EA-F991-4E5D-A2BF-BA5821AF9D8C}"/>
              </a:ext>
            </a:extLst>
          </p:cNvPr>
          <p:cNvGrpSpPr/>
          <p:nvPr/>
        </p:nvGrpSpPr>
        <p:grpSpPr>
          <a:xfrm>
            <a:off x="8306626" y="5192474"/>
            <a:ext cx="668880" cy="185040"/>
            <a:chOff x="8306626" y="5192474"/>
            <a:chExt cx="6688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2DB0D84-1B89-45C3-8B15-18AD14C9477D}"/>
                    </a:ext>
                  </a:extLst>
                </p14:cNvPr>
                <p14:cNvContentPartPr/>
                <p14:nvPr/>
              </p14:nvContentPartPr>
              <p14:xfrm>
                <a:off x="8306626" y="5240354"/>
                <a:ext cx="172440" cy="109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2DB0D84-1B89-45C3-8B15-18AD14C947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297986" y="5231714"/>
                  <a:ext cx="19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0273F42-82B7-4F34-9C67-1E72BF484626}"/>
                    </a:ext>
                  </a:extLst>
                </p14:cNvPr>
                <p14:cNvContentPartPr/>
                <p14:nvPr/>
              </p14:nvContentPartPr>
              <p14:xfrm>
                <a:off x="8579866" y="5270954"/>
                <a:ext cx="83880" cy="190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0273F42-82B7-4F34-9C67-1E72BF48462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571226" y="5262314"/>
                  <a:ext cx="101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F939037-CD13-498E-AD67-C5CCF09CB2FA}"/>
                    </a:ext>
                  </a:extLst>
                </p14:cNvPr>
                <p14:cNvContentPartPr/>
                <p14:nvPr/>
              </p14:nvContentPartPr>
              <p14:xfrm>
                <a:off x="8582386" y="5319914"/>
                <a:ext cx="61920" cy="11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F939037-CD13-498E-AD67-C5CCF09CB2F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573386" y="5311274"/>
                  <a:ext cx="79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55614BA-F855-436E-A9CB-5511AC20A01D}"/>
                    </a:ext>
                  </a:extLst>
                </p14:cNvPr>
                <p14:cNvContentPartPr/>
                <p14:nvPr/>
              </p14:nvContentPartPr>
              <p14:xfrm>
                <a:off x="8712346" y="5248634"/>
                <a:ext cx="22320" cy="128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55614BA-F855-436E-A9CB-5511AC20A01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703706" y="5239994"/>
                  <a:ext cx="39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520E2BE-3FD8-4763-BEC3-3528B9C5CC25}"/>
                    </a:ext>
                  </a:extLst>
                </p14:cNvPr>
                <p14:cNvContentPartPr/>
                <p14:nvPr/>
              </p14:nvContentPartPr>
              <p14:xfrm>
                <a:off x="8815306" y="5245754"/>
                <a:ext cx="145080" cy="18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520E2BE-3FD8-4763-BEC3-3528B9C5CC2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806306" y="5237114"/>
                  <a:ext cx="162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8F36C9A-FD9A-4DE9-9FA3-2E36A077FEC7}"/>
                    </a:ext>
                  </a:extLst>
                </p14:cNvPr>
                <p14:cNvContentPartPr/>
                <p14:nvPr/>
              </p14:nvContentPartPr>
              <p14:xfrm>
                <a:off x="8908186" y="5192474"/>
                <a:ext cx="67320" cy="149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8F36C9A-FD9A-4DE9-9FA3-2E36A077FEC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899186" y="5183834"/>
                  <a:ext cx="849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4C239AC-F784-45F4-8211-8E7E14A4B0B9}"/>
              </a:ext>
            </a:extLst>
          </p:cNvPr>
          <p:cNvGrpSpPr/>
          <p:nvPr/>
        </p:nvGrpSpPr>
        <p:grpSpPr>
          <a:xfrm>
            <a:off x="8175226" y="3796034"/>
            <a:ext cx="205200" cy="163080"/>
            <a:chOff x="8175226" y="3796034"/>
            <a:chExt cx="2052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F8B7D71-D014-4F33-BE22-D5092D95CC17}"/>
                    </a:ext>
                  </a:extLst>
                </p14:cNvPr>
                <p14:cNvContentPartPr/>
                <p14:nvPr/>
              </p14:nvContentPartPr>
              <p14:xfrm>
                <a:off x="8175586" y="3850394"/>
                <a:ext cx="204840" cy="37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F8B7D71-D014-4F33-BE22-D5092D95CC1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166946" y="3841754"/>
                  <a:ext cx="222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A7A2A70-AF9F-4A80-AD75-C09974D2C35C}"/>
                    </a:ext>
                  </a:extLst>
                </p14:cNvPr>
                <p14:cNvContentPartPr/>
                <p14:nvPr/>
              </p14:nvContentPartPr>
              <p14:xfrm>
                <a:off x="8175226" y="3796034"/>
                <a:ext cx="125280" cy="163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A7A2A70-AF9F-4A80-AD75-C09974D2C35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166586" y="3787034"/>
                  <a:ext cx="142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41D6C9C-A476-4D93-BAD9-817E206BAAFD}"/>
              </a:ext>
            </a:extLst>
          </p:cNvPr>
          <p:cNvGrpSpPr/>
          <p:nvPr/>
        </p:nvGrpSpPr>
        <p:grpSpPr>
          <a:xfrm>
            <a:off x="8827906" y="4836434"/>
            <a:ext cx="204480" cy="199440"/>
            <a:chOff x="8827906" y="4836434"/>
            <a:chExt cx="20448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28FB226-6121-4DE4-A117-EF9F5D5920FB}"/>
                    </a:ext>
                  </a:extLst>
                </p14:cNvPr>
                <p14:cNvContentPartPr/>
                <p14:nvPr/>
              </p14:nvContentPartPr>
              <p14:xfrm>
                <a:off x="8827906" y="4905194"/>
                <a:ext cx="186120" cy="475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28FB226-6121-4DE4-A117-EF9F5D5920F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818906" y="4896194"/>
                  <a:ext cx="203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81A8AC7-CD97-4C56-8B17-310E1FD9D408}"/>
                    </a:ext>
                  </a:extLst>
                </p14:cNvPr>
                <p14:cNvContentPartPr/>
                <p14:nvPr/>
              </p14:nvContentPartPr>
              <p14:xfrm>
                <a:off x="8918266" y="4836434"/>
                <a:ext cx="114120" cy="199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81A8AC7-CD97-4C56-8B17-310E1FD9D40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909266" y="4827794"/>
                  <a:ext cx="1317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B70B1D9-6580-434E-911B-96B7A5C008EB}"/>
              </a:ext>
            </a:extLst>
          </p:cNvPr>
          <p:cNvGrpSpPr/>
          <p:nvPr/>
        </p:nvGrpSpPr>
        <p:grpSpPr>
          <a:xfrm>
            <a:off x="122026" y="4357634"/>
            <a:ext cx="4852080" cy="999000"/>
            <a:chOff x="122026" y="4357634"/>
            <a:chExt cx="485208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5649441-F07F-44FB-A56A-349D531F7B01}"/>
                    </a:ext>
                  </a:extLst>
                </p14:cNvPr>
                <p14:cNvContentPartPr/>
                <p14:nvPr/>
              </p14:nvContentPartPr>
              <p14:xfrm>
                <a:off x="2774506" y="4492274"/>
                <a:ext cx="3960" cy="191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5649441-F07F-44FB-A56A-349D531F7B0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765866" y="4483634"/>
                  <a:ext cx="21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2845A1D-AEE2-4B65-B023-20D74E34A01D}"/>
                    </a:ext>
                  </a:extLst>
                </p14:cNvPr>
                <p14:cNvContentPartPr/>
                <p14:nvPr/>
              </p14:nvContentPartPr>
              <p14:xfrm>
                <a:off x="2733466" y="4608194"/>
                <a:ext cx="189000" cy="723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2845A1D-AEE2-4B65-B023-20D74E34A01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724826" y="4599554"/>
                  <a:ext cx="206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E1588C5-8524-4637-B3C5-2D7E6A571FFE}"/>
                    </a:ext>
                  </a:extLst>
                </p14:cNvPr>
                <p14:cNvContentPartPr/>
                <p14:nvPr/>
              </p14:nvContentPartPr>
              <p14:xfrm>
                <a:off x="3250426" y="4468154"/>
                <a:ext cx="130320" cy="237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E1588C5-8524-4637-B3C5-2D7E6A571FF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241786" y="4459514"/>
                  <a:ext cx="147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2106692-8A48-4033-A114-934CE50850C5}"/>
                    </a:ext>
                  </a:extLst>
                </p14:cNvPr>
                <p14:cNvContentPartPr/>
                <p14:nvPr/>
              </p14:nvContentPartPr>
              <p14:xfrm>
                <a:off x="3417466" y="4558874"/>
                <a:ext cx="255240" cy="132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2106692-8A48-4033-A114-934CE50850C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408826" y="4550234"/>
                  <a:ext cx="272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8A46E62-548D-4106-954F-148EC41CF545}"/>
                    </a:ext>
                  </a:extLst>
                </p14:cNvPr>
                <p14:cNvContentPartPr/>
                <p14:nvPr/>
              </p14:nvContentPartPr>
              <p14:xfrm>
                <a:off x="3761626" y="4519274"/>
                <a:ext cx="115920" cy="123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8A46E62-548D-4106-954F-148EC41CF54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752626" y="4510274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F4264D8-2C3B-4654-8FE2-A14FDC72372E}"/>
                    </a:ext>
                  </a:extLst>
                </p14:cNvPr>
                <p14:cNvContentPartPr/>
                <p14:nvPr/>
              </p14:nvContentPartPr>
              <p14:xfrm>
                <a:off x="4228906" y="4438994"/>
                <a:ext cx="277560" cy="1688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F4264D8-2C3B-4654-8FE2-A14FDC72372E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219906" y="4430354"/>
                  <a:ext cx="29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9C4EABD-A606-4D3D-812A-6D014BB076CB}"/>
                    </a:ext>
                  </a:extLst>
                </p14:cNvPr>
                <p14:cNvContentPartPr/>
                <p14:nvPr/>
              </p14:nvContentPartPr>
              <p14:xfrm>
                <a:off x="4589626" y="4357634"/>
                <a:ext cx="293760" cy="201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9C4EABD-A606-4D3D-812A-6D014BB076C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580986" y="4348994"/>
                  <a:ext cx="31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64B964-F32F-4FC7-A5B9-D1CDEB451C45}"/>
                    </a:ext>
                  </a:extLst>
                </p14:cNvPr>
                <p14:cNvContentPartPr/>
                <p14:nvPr/>
              </p14:nvContentPartPr>
              <p14:xfrm>
                <a:off x="235786" y="4649594"/>
                <a:ext cx="23040" cy="256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64B964-F32F-4FC7-A5B9-D1CDEB451C4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146" y="4640954"/>
                  <a:ext cx="40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13854EF-C4A6-48A8-B549-E48F3DAEDD6E}"/>
                    </a:ext>
                  </a:extLst>
                </p14:cNvPr>
                <p14:cNvContentPartPr/>
                <p14:nvPr/>
              </p14:nvContentPartPr>
              <p14:xfrm>
                <a:off x="307426" y="4599194"/>
                <a:ext cx="30240" cy="279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13854EF-C4A6-48A8-B549-E48F3DAEDD6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98426" y="4590554"/>
                  <a:ext cx="47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8A85E9F-D040-4756-AF0F-BC8E568BC9E2}"/>
                    </a:ext>
                  </a:extLst>
                </p14:cNvPr>
                <p14:cNvContentPartPr/>
                <p14:nvPr/>
              </p14:nvContentPartPr>
              <p14:xfrm>
                <a:off x="122026" y="4683434"/>
                <a:ext cx="298440" cy="698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8A85E9F-D040-4756-AF0F-BC8E568BC9E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3386" y="4674434"/>
                  <a:ext cx="316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53BAC8D-BB6C-4AAB-8E2D-B15E0F2FB0A3}"/>
                    </a:ext>
                  </a:extLst>
                </p14:cNvPr>
                <p14:cNvContentPartPr/>
                <p14:nvPr/>
              </p14:nvContentPartPr>
              <p14:xfrm>
                <a:off x="131026" y="4758314"/>
                <a:ext cx="339840" cy="64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53BAC8D-BB6C-4AAB-8E2D-B15E0F2FB0A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22386" y="4749314"/>
                  <a:ext cx="357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B36F7B5-7F5D-40F8-B4DF-2EC2ED7B6809}"/>
                    </a:ext>
                  </a:extLst>
                </p14:cNvPr>
                <p14:cNvContentPartPr/>
                <p14:nvPr/>
              </p14:nvContentPartPr>
              <p14:xfrm>
                <a:off x="604066" y="4630154"/>
                <a:ext cx="92520" cy="266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B36F7B5-7F5D-40F8-B4DF-2EC2ED7B680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95426" y="4621154"/>
                  <a:ext cx="110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6DC7B54-615F-48CC-880D-E26248B2FDCA}"/>
                    </a:ext>
                  </a:extLst>
                </p14:cNvPr>
                <p14:cNvContentPartPr/>
                <p14:nvPr/>
              </p14:nvContentPartPr>
              <p14:xfrm>
                <a:off x="694786" y="4752914"/>
                <a:ext cx="60480" cy="144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6DC7B54-615F-48CC-880D-E26248B2FDC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86146" y="4744274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26B3D97-978B-49F2-B3DF-5BA222451427}"/>
                    </a:ext>
                  </a:extLst>
                </p14:cNvPr>
                <p14:cNvContentPartPr/>
                <p14:nvPr/>
              </p14:nvContentPartPr>
              <p14:xfrm>
                <a:off x="1065946" y="4769114"/>
                <a:ext cx="18720" cy="91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26B3D97-978B-49F2-B3DF-5BA22245142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57306" y="4760474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18D1A53-CB9F-4FD8-B3C4-943BECB1288F}"/>
                    </a:ext>
                  </a:extLst>
                </p14:cNvPr>
                <p14:cNvContentPartPr/>
                <p14:nvPr/>
              </p14:nvContentPartPr>
              <p14:xfrm>
                <a:off x="1062706" y="4668674"/>
                <a:ext cx="19800" cy="370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18D1A53-CB9F-4FD8-B3C4-943BECB1288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53706" y="4659674"/>
                  <a:ext cx="3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952BF75-EDEA-4B0E-AEE1-F5DE351A8D57}"/>
                    </a:ext>
                  </a:extLst>
                </p14:cNvPr>
                <p14:cNvContentPartPr/>
                <p14:nvPr/>
              </p14:nvContentPartPr>
              <p14:xfrm>
                <a:off x="1140106" y="4626554"/>
                <a:ext cx="23760" cy="2217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952BF75-EDEA-4B0E-AEE1-F5DE351A8D5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31106" y="4617914"/>
                  <a:ext cx="41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6F6460A-C0CB-4D3E-85FD-9DA1F5D75178}"/>
                    </a:ext>
                  </a:extLst>
                </p14:cNvPr>
                <p14:cNvContentPartPr/>
                <p14:nvPr/>
              </p14:nvContentPartPr>
              <p14:xfrm>
                <a:off x="1118146" y="4743554"/>
                <a:ext cx="50400" cy="26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6F6460A-C0CB-4D3E-85FD-9DA1F5D7517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09506" y="4734554"/>
                  <a:ext cx="6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635AC35-1EE8-4FE1-B85D-8E8134A4266F}"/>
                    </a:ext>
                  </a:extLst>
                </p14:cNvPr>
                <p14:cNvContentPartPr/>
                <p14:nvPr/>
              </p14:nvContentPartPr>
              <p14:xfrm>
                <a:off x="1462666" y="4710074"/>
                <a:ext cx="27360" cy="228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635AC35-1EE8-4FE1-B85D-8E8134A4266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454026" y="4701434"/>
                  <a:ext cx="45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B0F65B5-E09E-4FD4-B307-988510B67BE5}"/>
                    </a:ext>
                  </a:extLst>
                </p14:cNvPr>
                <p14:cNvContentPartPr/>
                <p14:nvPr/>
              </p14:nvContentPartPr>
              <p14:xfrm>
                <a:off x="1474906" y="4671554"/>
                <a:ext cx="81000" cy="111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B0F65B5-E09E-4FD4-B307-988510B67BE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465906" y="4662554"/>
                  <a:ext cx="98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BEF1F2F-01DE-4ABF-B973-B7BA85E8F854}"/>
                    </a:ext>
                  </a:extLst>
                </p14:cNvPr>
                <p14:cNvContentPartPr/>
                <p14:nvPr/>
              </p14:nvContentPartPr>
              <p14:xfrm>
                <a:off x="1606666" y="4685954"/>
                <a:ext cx="79920" cy="1080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BEF1F2F-01DE-4ABF-B973-B7BA85E8F854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597666" y="4676954"/>
                  <a:ext cx="9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CD6093B-2499-4A1F-A3A0-3B518BCF3DF0}"/>
                    </a:ext>
                  </a:extLst>
                </p14:cNvPr>
                <p14:cNvContentPartPr/>
                <p14:nvPr/>
              </p14:nvContentPartPr>
              <p14:xfrm>
                <a:off x="1760746" y="4644194"/>
                <a:ext cx="262080" cy="1519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CD6093B-2499-4A1F-A3A0-3B518BCF3DF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751746" y="4635554"/>
                  <a:ext cx="279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8304278-0E87-499C-8D24-C0BC5A6C7D4D}"/>
                    </a:ext>
                  </a:extLst>
                </p14:cNvPr>
                <p14:cNvContentPartPr/>
                <p14:nvPr/>
              </p14:nvContentPartPr>
              <p14:xfrm>
                <a:off x="2127586" y="4539074"/>
                <a:ext cx="93600" cy="196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8304278-0E87-499C-8D24-C0BC5A6C7D4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118946" y="4530434"/>
                  <a:ext cx="111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1C73A49-948B-46F9-AF7E-8C1E53C82DB7}"/>
                    </a:ext>
                  </a:extLst>
                </p14:cNvPr>
                <p14:cNvContentPartPr/>
                <p14:nvPr/>
              </p14:nvContentPartPr>
              <p14:xfrm>
                <a:off x="2306146" y="4521434"/>
                <a:ext cx="165960" cy="232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1C73A49-948B-46F9-AF7E-8C1E53C82DB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297506" y="4512434"/>
                  <a:ext cx="183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3CBEF7A-4902-4065-A463-203F54B058BC}"/>
                    </a:ext>
                  </a:extLst>
                </p14:cNvPr>
                <p14:cNvContentPartPr/>
                <p14:nvPr/>
              </p14:nvContentPartPr>
              <p14:xfrm>
                <a:off x="445306" y="5143154"/>
                <a:ext cx="113400" cy="195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3CBEF7A-4902-4065-A463-203F54B058B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36306" y="5134514"/>
                  <a:ext cx="131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1E4BB3F-3EA4-4F52-A2E8-3EBF6ECD98A1}"/>
                    </a:ext>
                  </a:extLst>
                </p14:cNvPr>
                <p14:cNvContentPartPr/>
                <p14:nvPr/>
              </p14:nvContentPartPr>
              <p14:xfrm>
                <a:off x="669946" y="5112194"/>
                <a:ext cx="14760" cy="2138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1E4BB3F-3EA4-4F52-A2E8-3EBF6ECD98A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61306" y="5103194"/>
                  <a:ext cx="32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E6F1318-F7E0-4212-AB9B-B5C68590C52C}"/>
                    </a:ext>
                  </a:extLst>
                </p14:cNvPr>
                <p14:cNvContentPartPr/>
                <p14:nvPr/>
              </p14:nvContentPartPr>
              <p14:xfrm>
                <a:off x="570226" y="5202554"/>
                <a:ext cx="100800" cy="60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E6F1318-F7E0-4212-AB9B-B5C68590C52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61586" y="5193554"/>
                  <a:ext cx="118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945E7ED-DA48-4B3B-9D50-9EDC83926F06}"/>
                    </a:ext>
                  </a:extLst>
                </p14:cNvPr>
                <p14:cNvContentPartPr/>
                <p14:nvPr/>
              </p14:nvContentPartPr>
              <p14:xfrm>
                <a:off x="730066" y="5146034"/>
                <a:ext cx="271080" cy="1206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945E7ED-DA48-4B3B-9D50-9EDC83926F0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1426" y="5137034"/>
                  <a:ext cx="288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7D268D6-A255-4AEC-8AE0-4D44EB61DF66}"/>
                    </a:ext>
                  </a:extLst>
                </p14:cNvPr>
                <p14:cNvContentPartPr/>
                <p14:nvPr/>
              </p14:nvContentPartPr>
              <p14:xfrm>
                <a:off x="1095466" y="5054234"/>
                <a:ext cx="182880" cy="140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7D268D6-A255-4AEC-8AE0-4D44EB61DF6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86826" y="5045594"/>
                  <a:ext cx="200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5CD7334-0613-4AF7-9D8B-AFA8B6D3E760}"/>
                    </a:ext>
                  </a:extLst>
                </p14:cNvPr>
                <p14:cNvContentPartPr/>
                <p14:nvPr/>
              </p14:nvContentPartPr>
              <p14:xfrm>
                <a:off x="1247386" y="4995554"/>
                <a:ext cx="736920" cy="1292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5CD7334-0613-4AF7-9D8B-AFA8B6D3E76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238746" y="4986554"/>
                  <a:ext cx="754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7D316C7-3A3B-4388-9377-F5C37A64F24F}"/>
                    </a:ext>
                  </a:extLst>
                </p14:cNvPr>
                <p14:cNvContentPartPr/>
                <p14:nvPr/>
              </p14:nvContentPartPr>
              <p14:xfrm>
                <a:off x="2126146" y="5065754"/>
                <a:ext cx="51480" cy="1080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7D316C7-3A3B-4388-9377-F5C37A64F24F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117506" y="5056754"/>
                  <a:ext cx="69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A47D9BA-CE02-4AB1-82C0-9EBC852AD83E}"/>
                    </a:ext>
                  </a:extLst>
                </p14:cNvPr>
                <p14:cNvContentPartPr/>
                <p14:nvPr/>
              </p14:nvContentPartPr>
              <p14:xfrm>
                <a:off x="2407306" y="4972154"/>
                <a:ext cx="88560" cy="242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A47D9BA-CE02-4AB1-82C0-9EBC852AD83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398306" y="4963514"/>
                  <a:ext cx="106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53B82A4-125F-413C-AE27-47B990BBCD97}"/>
                    </a:ext>
                  </a:extLst>
                </p14:cNvPr>
                <p14:cNvContentPartPr/>
                <p14:nvPr/>
              </p14:nvContentPartPr>
              <p14:xfrm>
                <a:off x="2537266" y="5067554"/>
                <a:ext cx="126360" cy="289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53B82A4-125F-413C-AE27-47B990BBCD9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528266" y="5058914"/>
                  <a:ext cx="144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BF97B79-89C1-4CB7-A400-4E08836E3A25}"/>
                    </a:ext>
                  </a:extLst>
                </p14:cNvPr>
                <p14:cNvContentPartPr/>
                <p14:nvPr/>
              </p14:nvContentPartPr>
              <p14:xfrm>
                <a:off x="2952706" y="4986914"/>
                <a:ext cx="92520" cy="155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BF97B79-89C1-4CB7-A400-4E08836E3A25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944066" y="4978274"/>
                  <a:ext cx="11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25C487B-0A54-4B21-A858-E7379EA8CB36}"/>
                    </a:ext>
                  </a:extLst>
                </p14:cNvPr>
                <p14:cNvContentPartPr/>
                <p14:nvPr/>
              </p14:nvContentPartPr>
              <p14:xfrm>
                <a:off x="3142786" y="5050994"/>
                <a:ext cx="28440" cy="236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25C487B-0A54-4B21-A858-E7379EA8CB3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134146" y="5041994"/>
                  <a:ext cx="46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09FD13E-4E7F-4314-B9C8-1BA0D6B0510C}"/>
                    </a:ext>
                  </a:extLst>
                </p14:cNvPr>
                <p14:cNvContentPartPr/>
                <p14:nvPr/>
              </p14:nvContentPartPr>
              <p14:xfrm>
                <a:off x="3113626" y="5011034"/>
                <a:ext cx="119520" cy="103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09FD13E-4E7F-4314-B9C8-1BA0D6B0510C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3104626" y="5002394"/>
                  <a:ext cx="137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3F3CC31-D31B-4BC7-B24D-1C56C8B083F9}"/>
                    </a:ext>
                  </a:extLst>
                </p14:cNvPr>
                <p14:cNvContentPartPr/>
                <p14:nvPr/>
              </p14:nvContentPartPr>
              <p14:xfrm>
                <a:off x="3358426" y="4880354"/>
                <a:ext cx="480600" cy="202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3F3CC31-D31B-4BC7-B24D-1C56C8B083F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3349786" y="4871714"/>
                  <a:ext cx="498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586EC44-8EC8-453C-A5AC-34F85F3594C5}"/>
                    </a:ext>
                  </a:extLst>
                </p14:cNvPr>
                <p14:cNvContentPartPr/>
                <p14:nvPr/>
              </p14:nvContentPartPr>
              <p14:xfrm>
                <a:off x="3619066" y="4922474"/>
                <a:ext cx="230400" cy="421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586EC44-8EC8-453C-A5AC-34F85F3594C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3610066" y="4913474"/>
                  <a:ext cx="248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433E1DE-831E-46D0-BFC8-3F738717C147}"/>
                    </a:ext>
                  </a:extLst>
                </p14:cNvPr>
                <p14:cNvContentPartPr/>
                <p14:nvPr/>
              </p14:nvContentPartPr>
              <p14:xfrm>
                <a:off x="3826066" y="4896914"/>
                <a:ext cx="390600" cy="1116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433E1DE-831E-46D0-BFC8-3F738717C14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817426" y="4887914"/>
                  <a:ext cx="408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3EB8C41-8BC7-45B0-B01F-2BB7FC113901}"/>
                    </a:ext>
                  </a:extLst>
                </p14:cNvPr>
                <p14:cNvContentPartPr/>
                <p14:nvPr/>
              </p14:nvContentPartPr>
              <p14:xfrm>
                <a:off x="4230346" y="4807634"/>
                <a:ext cx="360" cy="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3EB8C41-8BC7-45B0-B01F-2BB7FC113901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221706" y="479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C9781C3-3D66-4559-96CC-36F540304124}"/>
                    </a:ext>
                  </a:extLst>
                </p14:cNvPr>
                <p14:cNvContentPartPr/>
                <p14:nvPr/>
              </p14:nvContentPartPr>
              <p14:xfrm>
                <a:off x="4355266" y="4843274"/>
                <a:ext cx="158040" cy="1144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C9781C3-3D66-4559-96CC-36F54030412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346266" y="4834634"/>
                  <a:ext cx="175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E7F7F94-5C01-450A-B203-07C335DDBCF1}"/>
                    </a:ext>
                  </a:extLst>
                </p14:cNvPr>
                <p14:cNvContentPartPr/>
                <p14:nvPr/>
              </p14:nvContentPartPr>
              <p14:xfrm>
                <a:off x="4615906" y="4823114"/>
                <a:ext cx="178560" cy="4420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E7F7F94-5C01-450A-B203-07C335DDBCF1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606906" y="4814114"/>
                  <a:ext cx="1962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DABFDA3-013F-4CFE-A636-FE901405311C}"/>
                    </a:ext>
                  </a:extLst>
                </p14:cNvPr>
                <p14:cNvContentPartPr/>
                <p14:nvPr/>
              </p14:nvContentPartPr>
              <p14:xfrm>
                <a:off x="4897426" y="4724114"/>
                <a:ext cx="65160" cy="248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DABFDA3-013F-4CFE-A636-FE901405311C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4888426" y="4715114"/>
                  <a:ext cx="82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6CE1CE2-48F4-4851-A8A3-403E9D698FF1}"/>
                    </a:ext>
                  </a:extLst>
                </p14:cNvPr>
                <p14:cNvContentPartPr/>
                <p14:nvPr/>
              </p14:nvContentPartPr>
              <p14:xfrm>
                <a:off x="4944226" y="5079794"/>
                <a:ext cx="29880" cy="306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6CE1CE2-48F4-4851-A8A3-403E9D698FF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935586" y="5071154"/>
                  <a:ext cx="4752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501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3CB2-6B5B-496C-952A-7A9FFA1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Hardware EBL Pattern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3AD58-7D25-4D70-91A9-84705080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K. Behera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1E13-BF79-4695-AC73-2B64D245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7538-5A03-433C-9441-4EA65DDD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7429-EC2E-4939-8E8A-B5DFD66BB372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BDF96F-5275-4B0A-8DEE-380EB47F757D}"/>
                  </a:ext>
                </a:extLst>
              </p14:cNvPr>
              <p14:cNvContentPartPr/>
              <p14:nvPr/>
            </p14:nvContentPartPr>
            <p14:xfrm>
              <a:off x="1172506" y="1155849"/>
              <a:ext cx="311040" cy="30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BDF96F-5275-4B0A-8DEE-380EB47F7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866" y="1146849"/>
                <a:ext cx="3286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86E3D8-9F87-41DE-9386-27D54883CE4B}"/>
                  </a:ext>
                </a:extLst>
              </p14:cNvPr>
              <p14:cNvContentPartPr/>
              <p14:nvPr/>
            </p14:nvContentPartPr>
            <p14:xfrm>
              <a:off x="1148386" y="1871529"/>
              <a:ext cx="331560" cy="33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86E3D8-9F87-41DE-9386-27D54883C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9746" y="1862529"/>
                <a:ext cx="3492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848C8C-B27C-4A20-8CEE-A394F5A9F0F4}"/>
                  </a:ext>
                </a:extLst>
              </p14:cNvPr>
              <p14:cNvContentPartPr/>
              <p14:nvPr/>
            </p14:nvContentPartPr>
            <p14:xfrm>
              <a:off x="1117426" y="2502609"/>
              <a:ext cx="374400" cy="3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848C8C-B27C-4A20-8CEE-A394F5A9F0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8786" y="2493609"/>
                <a:ext cx="3920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5CE48D-E3FC-4289-B165-25DC2F50454B}"/>
                  </a:ext>
                </a:extLst>
              </p14:cNvPr>
              <p14:cNvContentPartPr/>
              <p14:nvPr/>
            </p14:nvContentPartPr>
            <p14:xfrm>
              <a:off x="1304266" y="3058089"/>
              <a:ext cx="15840" cy="2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5CE48D-E3FC-4289-B165-25DC2F5045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5626" y="3049089"/>
                <a:ext cx="33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6DC1C3-12D6-46BB-92D8-801172B89BF3}"/>
                  </a:ext>
                </a:extLst>
              </p14:cNvPr>
              <p14:cNvContentPartPr/>
              <p14:nvPr/>
            </p14:nvContentPartPr>
            <p14:xfrm>
              <a:off x="1284466" y="3297129"/>
              <a:ext cx="3960" cy="2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6DC1C3-12D6-46BB-92D8-801172B89B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5826" y="3288489"/>
                <a:ext cx="216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CE6011C-F239-4FF8-B398-606E1C314167}"/>
              </a:ext>
            </a:extLst>
          </p:cNvPr>
          <p:cNvGrpSpPr/>
          <p:nvPr/>
        </p:nvGrpSpPr>
        <p:grpSpPr>
          <a:xfrm>
            <a:off x="1239826" y="3481089"/>
            <a:ext cx="39240" cy="376560"/>
            <a:chOff x="1239826" y="3481089"/>
            <a:chExt cx="3924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E70B55-DC56-40C7-86FA-E0D801E37003}"/>
                    </a:ext>
                  </a:extLst>
                </p14:cNvPr>
                <p14:cNvContentPartPr/>
                <p14:nvPr/>
              </p14:nvContentPartPr>
              <p14:xfrm>
                <a:off x="1259986" y="3481089"/>
                <a:ext cx="1908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E70B55-DC56-40C7-86FA-E0D801E370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1346" y="3472449"/>
                  <a:ext cx="36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383AC2-339F-4F9D-A97A-90DFEEA3181D}"/>
                    </a:ext>
                  </a:extLst>
                </p14:cNvPr>
                <p14:cNvContentPartPr/>
                <p14:nvPr/>
              </p14:nvContentPartPr>
              <p14:xfrm>
                <a:off x="1239826" y="3849369"/>
                <a:ext cx="7560" cy="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383AC2-339F-4F9D-A97A-90DFEEA318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0826" y="3840729"/>
                  <a:ext cx="252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2011F1-6B78-4749-B1F2-6F25708ABFAB}"/>
                  </a:ext>
                </a:extLst>
              </p14:cNvPr>
              <p14:cNvContentPartPr/>
              <p14:nvPr/>
            </p14:nvContentPartPr>
            <p14:xfrm>
              <a:off x="992506" y="4083729"/>
              <a:ext cx="479880" cy="487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2011F1-6B78-4749-B1F2-6F25708ABF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3866" y="4075089"/>
                <a:ext cx="49752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5661FCB-79D5-45C6-B615-C7F362459D53}"/>
              </a:ext>
            </a:extLst>
          </p:cNvPr>
          <p:cNvGrpSpPr/>
          <p:nvPr/>
        </p:nvGrpSpPr>
        <p:grpSpPr>
          <a:xfrm>
            <a:off x="830866" y="5040609"/>
            <a:ext cx="380520" cy="245880"/>
            <a:chOff x="830866" y="5040609"/>
            <a:chExt cx="3805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17B17-E60E-44AA-94C3-0EF045C7699F}"/>
                    </a:ext>
                  </a:extLst>
                </p14:cNvPr>
                <p14:cNvContentPartPr/>
                <p14:nvPr/>
              </p14:nvContentPartPr>
              <p14:xfrm>
                <a:off x="830866" y="5057529"/>
                <a:ext cx="14076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17B17-E60E-44AA-94C3-0EF045C769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1866" y="5048889"/>
                  <a:ext cx="158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D31F1D-661D-43DF-A0FB-DC25D8ADFDA9}"/>
                    </a:ext>
                  </a:extLst>
                </p14:cNvPr>
                <p14:cNvContentPartPr/>
                <p14:nvPr/>
              </p14:nvContentPartPr>
              <p14:xfrm>
                <a:off x="1034266" y="5075529"/>
                <a:ext cx="72360" cy="3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D31F1D-661D-43DF-A0FB-DC25D8ADFD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5626" y="5066889"/>
                  <a:ext cx="90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08DEB4-098B-418E-B1E5-0E6C079F1DF9}"/>
                    </a:ext>
                  </a:extLst>
                </p14:cNvPr>
                <p14:cNvContentPartPr/>
                <p14:nvPr/>
              </p14:nvContentPartPr>
              <p14:xfrm>
                <a:off x="981346" y="5098209"/>
                <a:ext cx="203040" cy="18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08DEB4-098B-418E-B1E5-0E6C079F1D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2706" y="5089569"/>
                  <a:ext cx="22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AA38A8-F800-4984-B503-20A4B9F5FE9A}"/>
                    </a:ext>
                  </a:extLst>
                </p14:cNvPr>
                <p14:cNvContentPartPr/>
                <p14:nvPr/>
              </p14:nvContentPartPr>
              <p14:xfrm>
                <a:off x="1030306" y="5040609"/>
                <a:ext cx="18108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AA38A8-F800-4984-B503-20A4B9F5FE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1306" y="5031609"/>
                  <a:ext cx="19872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1F39D7-284F-485A-B088-A582B8AE20A3}"/>
                  </a:ext>
                </a:extLst>
              </p14:cNvPr>
              <p14:cNvContentPartPr/>
              <p14:nvPr/>
            </p14:nvContentPartPr>
            <p14:xfrm>
              <a:off x="3347986" y="675969"/>
              <a:ext cx="196560" cy="32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1F39D7-284F-485A-B088-A582B8AE20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9346" y="666969"/>
                <a:ext cx="2142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9E29C3-D5AA-4575-A58E-2CFB86DDE299}"/>
                  </a:ext>
                </a:extLst>
              </p14:cNvPr>
              <p14:cNvContentPartPr/>
              <p14:nvPr/>
            </p14:nvContentPartPr>
            <p14:xfrm>
              <a:off x="3356266" y="1449249"/>
              <a:ext cx="198360" cy="357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9E29C3-D5AA-4575-A58E-2CFB86DDE2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626" y="1440609"/>
                <a:ext cx="216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FCF598-DEBC-488B-8BB4-D92E0D16BC32}"/>
                  </a:ext>
                </a:extLst>
              </p14:cNvPr>
              <p14:cNvContentPartPr/>
              <p14:nvPr/>
            </p14:nvContentPartPr>
            <p14:xfrm>
              <a:off x="3362386" y="1952529"/>
              <a:ext cx="174240" cy="285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FCF598-DEBC-488B-8BB4-D92E0D16BC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53386" y="1943529"/>
                <a:ext cx="1918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1D4429-F869-4FD4-9991-986F6CBC839B}"/>
                  </a:ext>
                </a:extLst>
              </p14:cNvPr>
              <p14:cNvContentPartPr/>
              <p14:nvPr/>
            </p14:nvContentPartPr>
            <p14:xfrm>
              <a:off x="3450586" y="2458689"/>
              <a:ext cx="20880" cy="40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1D4429-F869-4FD4-9991-986F6CBC83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1586" y="2450049"/>
                <a:ext cx="38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35D22C7-7953-4419-B270-97583A259BC4}"/>
                  </a:ext>
                </a:extLst>
              </p14:cNvPr>
              <p14:cNvContentPartPr/>
              <p14:nvPr/>
            </p14:nvContentPartPr>
            <p14:xfrm>
              <a:off x="3429346" y="2730489"/>
              <a:ext cx="14400" cy="48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35D22C7-7953-4419-B270-97583A259B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20706" y="2721849"/>
                <a:ext cx="32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312693-CDFF-4B5C-A248-2874BC28F6C8}"/>
                  </a:ext>
                </a:extLst>
              </p14:cNvPr>
              <p14:cNvContentPartPr/>
              <p14:nvPr/>
            </p14:nvContentPartPr>
            <p14:xfrm>
              <a:off x="3412066" y="3016329"/>
              <a:ext cx="32760" cy="341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312693-CDFF-4B5C-A248-2874BC28F6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3066" y="3007689"/>
                <a:ext cx="504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70ACADD-AFF9-452A-B9EF-14D105F3400B}"/>
                  </a:ext>
                </a:extLst>
              </p14:cNvPr>
              <p14:cNvContentPartPr/>
              <p14:nvPr/>
            </p14:nvContentPartPr>
            <p14:xfrm>
              <a:off x="3391906" y="3557049"/>
              <a:ext cx="10440" cy="29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70ACADD-AFF9-452A-B9EF-14D105F340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2906" y="3548049"/>
                <a:ext cx="280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DACA40-B328-411F-ACBC-07A3340E8A32}"/>
                  </a:ext>
                </a:extLst>
              </p14:cNvPr>
              <p14:cNvContentPartPr/>
              <p14:nvPr/>
            </p14:nvContentPartPr>
            <p14:xfrm>
              <a:off x="3394786" y="4059609"/>
              <a:ext cx="1440" cy="6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DACA40-B328-411F-ACBC-07A3340E8A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6146" y="4050609"/>
                <a:ext cx="190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4683C5F-DF59-4331-9C21-DE674D291CFF}"/>
              </a:ext>
            </a:extLst>
          </p:cNvPr>
          <p:cNvGrpSpPr/>
          <p:nvPr/>
        </p:nvGrpSpPr>
        <p:grpSpPr>
          <a:xfrm>
            <a:off x="3305506" y="4383249"/>
            <a:ext cx="376560" cy="799560"/>
            <a:chOff x="3305506" y="4383249"/>
            <a:chExt cx="37656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0D56A1-28DB-4A1C-BE65-91280880726B}"/>
                    </a:ext>
                  </a:extLst>
                </p14:cNvPr>
                <p14:cNvContentPartPr/>
                <p14:nvPr/>
              </p14:nvContentPartPr>
              <p14:xfrm>
                <a:off x="3305506" y="4383249"/>
                <a:ext cx="309600" cy="41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0D56A1-28DB-4A1C-BE65-9128088072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6506" y="4374249"/>
                  <a:ext cx="3272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00C233-8BC0-415B-8364-2BDB2338610B}"/>
                    </a:ext>
                  </a:extLst>
                </p14:cNvPr>
                <p14:cNvContentPartPr/>
                <p14:nvPr/>
              </p14:nvContentPartPr>
              <p14:xfrm>
                <a:off x="3344386" y="4974369"/>
                <a:ext cx="154440" cy="20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00C233-8BC0-415B-8364-2BDB233861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35386" y="4965369"/>
                  <a:ext cx="172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E5A409-D778-4C59-9918-1C33BD8604DD}"/>
                    </a:ext>
                  </a:extLst>
                </p14:cNvPr>
                <p14:cNvContentPartPr/>
                <p14:nvPr/>
              </p14:nvContentPartPr>
              <p14:xfrm>
                <a:off x="3583786" y="4882209"/>
                <a:ext cx="98280" cy="242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E5A409-D778-4C59-9918-1C33BD8604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74786" y="4873569"/>
                  <a:ext cx="1159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B52B8D-92DC-4379-8D1C-8AB5AF454D27}"/>
              </a:ext>
            </a:extLst>
          </p:cNvPr>
          <p:cNvGrpSpPr/>
          <p:nvPr/>
        </p:nvGrpSpPr>
        <p:grpSpPr>
          <a:xfrm>
            <a:off x="1713586" y="5479449"/>
            <a:ext cx="1356120" cy="878400"/>
            <a:chOff x="1713586" y="5479449"/>
            <a:chExt cx="13561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D0CA7C-3C8A-4135-B886-5843B3813B35}"/>
                    </a:ext>
                  </a:extLst>
                </p14:cNvPr>
                <p14:cNvContentPartPr/>
                <p14:nvPr/>
              </p14:nvContentPartPr>
              <p14:xfrm>
                <a:off x="1713586" y="5720289"/>
                <a:ext cx="100080" cy="5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D0CA7C-3C8A-4135-B886-5843B3813B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04586" y="5711649"/>
                  <a:ext cx="117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C26BF1-2A2A-415F-839B-B9F1D97EECCD}"/>
                    </a:ext>
                  </a:extLst>
                </p14:cNvPr>
                <p14:cNvContentPartPr/>
                <p14:nvPr/>
              </p14:nvContentPartPr>
              <p14:xfrm>
                <a:off x="1735546" y="5773929"/>
                <a:ext cx="94680" cy="3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C26BF1-2A2A-415F-839B-B9F1D97EEC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26546" y="5765289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FFF35D-59B6-4B50-8357-B22B597AB0E8}"/>
                    </a:ext>
                  </a:extLst>
                </p14:cNvPr>
                <p14:cNvContentPartPr/>
                <p14:nvPr/>
              </p14:nvContentPartPr>
              <p14:xfrm>
                <a:off x="1970986" y="5622009"/>
                <a:ext cx="18360" cy="145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FFF35D-59B6-4B50-8357-B22B597AB0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1986" y="5613009"/>
                  <a:ext cx="36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21DCB9-DDE8-4497-81B1-0D9936C1F5D4}"/>
                    </a:ext>
                  </a:extLst>
                </p14:cNvPr>
                <p14:cNvContentPartPr/>
                <p14:nvPr/>
              </p14:nvContentPartPr>
              <p14:xfrm>
                <a:off x="2033266" y="5541369"/>
                <a:ext cx="152280" cy="15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21DCB9-DDE8-4497-81B1-0D9936C1F5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4626" y="5532729"/>
                  <a:ext cx="169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423174-FDE2-48CF-80E2-CE91D3524FF2}"/>
                    </a:ext>
                  </a:extLst>
                </p14:cNvPr>
                <p14:cNvContentPartPr/>
                <p14:nvPr/>
              </p14:nvContentPartPr>
              <p14:xfrm>
                <a:off x="2210386" y="5517969"/>
                <a:ext cx="70920" cy="15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423174-FDE2-48CF-80E2-CE91D3524F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01746" y="5509329"/>
                  <a:ext cx="88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2F1534-F90A-435B-88D0-4737004F501E}"/>
                    </a:ext>
                  </a:extLst>
                </p14:cNvPr>
                <p14:cNvContentPartPr/>
                <p14:nvPr/>
              </p14:nvContentPartPr>
              <p14:xfrm>
                <a:off x="2274466" y="5483769"/>
                <a:ext cx="150840" cy="12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2F1534-F90A-435B-88D0-4737004F50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5466" y="5474769"/>
                  <a:ext cx="168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659196-AC38-4DA3-A563-D1392C6E073B}"/>
                    </a:ext>
                  </a:extLst>
                </p14:cNvPr>
                <p14:cNvContentPartPr/>
                <p14:nvPr/>
              </p14:nvContentPartPr>
              <p14:xfrm>
                <a:off x="1779466" y="5920449"/>
                <a:ext cx="100800" cy="12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659196-AC38-4DA3-A563-D1392C6E07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0826" y="5911449"/>
                  <a:ext cx="118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577F1F-9421-4B52-B6E9-0891CA16A271}"/>
                    </a:ext>
                  </a:extLst>
                </p14:cNvPr>
                <p14:cNvContentPartPr/>
                <p14:nvPr/>
              </p14:nvContentPartPr>
              <p14:xfrm>
                <a:off x="1911226" y="5937009"/>
                <a:ext cx="71280" cy="86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577F1F-9421-4B52-B6E9-0891CA16A2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02226" y="5928009"/>
                  <a:ext cx="88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D34C02-D9F2-4ED9-A04B-4A5ACE20B560}"/>
                    </a:ext>
                  </a:extLst>
                </p14:cNvPr>
                <p14:cNvContentPartPr/>
                <p14:nvPr/>
              </p14:nvContentPartPr>
              <p14:xfrm>
                <a:off x="2021386" y="5878329"/>
                <a:ext cx="145080" cy="10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D34C02-D9F2-4ED9-A04B-4A5ACE20B5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12386" y="5869329"/>
                  <a:ext cx="162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A8FB7D-317A-4105-9855-9241C501C26F}"/>
                    </a:ext>
                  </a:extLst>
                </p14:cNvPr>
                <p14:cNvContentPartPr/>
                <p14:nvPr/>
              </p14:nvContentPartPr>
              <p14:xfrm>
                <a:off x="2210026" y="5808849"/>
                <a:ext cx="142560" cy="10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A8FB7D-317A-4105-9855-9241C501C2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01026" y="5800209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5FFB99-4F6A-4B42-82A6-A890701EFB06}"/>
                    </a:ext>
                  </a:extLst>
                </p14:cNvPr>
                <p14:cNvContentPartPr/>
                <p14:nvPr/>
              </p14:nvContentPartPr>
              <p14:xfrm>
                <a:off x="2401906" y="5750889"/>
                <a:ext cx="41400" cy="98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5FFB99-4F6A-4B42-82A6-A890701EFB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92906" y="5741889"/>
                  <a:ext cx="5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F24132-A994-4E9E-90FB-7C5F71B86CF0}"/>
                    </a:ext>
                  </a:extLst>
                </p14:cNvPr>
                <p14:cNvContentPartPr/>
                <p14:nvPr/>
              </p14:nvContentPartPr>
              <p14:xfrm>
                <a:off x="2514586" y="5610489"/>
                <a:ext cx="136800" cy="20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F24132-A994-4E9E-90FB-7C5F71B86C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5586" y="5601849"/>
                  <a:ext cx="154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51FF56-4DE4-4745-893F-4358A75F0C3C}"/>
                    </a:ext>
                  </a:extLst>
                </p14:cNvPr>
                <p14:cNvContentPartPr/>
                <p14:nvPr/>
              </p14:nvContentPartPr>
              <p14:xfrm>
                <a:off x="2618266" y="5661969"/>
                <a:ext cx="11844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51FF56-4DE4-4745-893F-4358A75F0C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09626" y="5652969"/>
                  <a:ext cx="136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B50A8B-8944-4DDC-BC3E-369CDBD3604C}"/>
                    </a:ext>
                  </a:extLst>
                </p14:cNvPr>
                <p14:cNvContentPartPr/>
                <p14:nvPr/>
              </p14:nvContentPartPr>
              <p14:xfrm>
                <a:off x="2783506" y="5570889"/>
                <a:ext cx="116280" cy="9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B50A8B-8944-4DDC-BC3E-369CDBD360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4506" y="5562249"/>
                  <a:ext cx="133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6B231C-7F25-4012-B014-2E407CCEC677}"/>
                    </a:ext>
                  </a:extLst>
                </p14:cNvPr>
                <p14:cNvContentPartPr/>
                <p14:nvPr/>
              </p14:nvContentPartPr>
              <p14:xfrm>
                <a:off x="2943346" y="5479449"/>
                <a:ext cx="126360" cy="344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6B231C-7F25-4012-B014-2E407CCEC6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34346" y="5470809"/>
                  <a:ext cx="144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399BBC-DDA0-4AE3-A1A3-E1CFFBBF4247}"/>
                    </a:ext>
                  </a:extLst>
                </p14:cNvPr>
                <p14:cNvContentPartPr/>
                <p14:nvPr/>
              </p14:nvContentPartPr>
              <p14:xfrm>
                <a:off x="2688106" y="5578089"/>
                <a:ext cx="20880" cy="1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399BBC-DDA0-4AE3-A1A3-E1CFFBBF42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106" y="5569449"/>
                  <a:ext cx="38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AF49F5-A324-472B-B7BA-5BED96F6BDE7}"/>
                    </a:ext>
                  </a:extLst>
                </p14:cNvPr>
                <p14:cNvContentPartPr/>
                <p14:nvPr/>
              </p14:nvContentPartPr>
              <p14:xfrm>
                <a:off x="1962706" y="6190809"/>
                <a:ext cx="42480" cy="167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AF49F5-A324-472B-B7BA-5BED96F6BD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54066" y="6182169"/>
                  <a:ext cx="60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51148F-5FD8-4FA1-897E-936EE84AA6AC}"/>
                    </a:ext>
                  </a:extLst>
                </p14:cNvPr>
                <p14:cNvContentPartPr/>
                <p14:nvPr/>
              </p14:nvContentPartPr>
              <p14:xfrm>
                <a:off x="1912306" y="6173169"/>
                <a:ext cx="109080" cy="82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51148F-5FD8-4FA1-897E-936EE84AA6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03666" y="6164529"/>
                  <a:ext cx="126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C0035B-C417-48FD-A367-16A736432DA7}"/>
                    </a:ext>
                  </a:extLst>
                </p14:cNvPr>
                <p14:cNvContentPartPr/>
                <p14:nvPr/>
              </p14:nvContentPartPr>
              <p14:xfrm>
                <a:off x="2075386" y="6171369"/>
                <a:ext cx="17280" cy="63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C0035B-C417-48FD-A367-16A736432D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66746" y="6162369"/>
                  <a:ext cx="34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4191C6-A81E-4715-AD93-17D16ED14750}"/>
                    </a:ext>
                  </a:extLst>
                </p14:cNvPr>
                <p14:cNvContentPartPr/>
                <p14:nvPr/>
              </p14:nvContentPartPr>
              <p14:xfrm>
                <a:off x="2034346" y="6105489"/>
                <a:ext cx="12960" cy="12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4191C6-A81E-4715-AD93-17D16ED147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25346" y="6096849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96849D-CA7C-4E4D-BE31-36851ED95418}"/>
                    </a:ext>
                  </a:extLst>
                </p14:cNvPr>
                <p14:cNvContentPartPr/>
                <p14:nvPr/>
              </p14:nvContentPartPr>
              <p14:xfrm>
                <a:off x="2040466" y="6128169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96849D-CA7C-4E4D-BE31-36851ED954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31466" y="6119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9B2DF8-23A1-4FB9-B7C8-56A6285CF024}"/>
                    </a:ext>
                  </a:extLst>
                </p14:cNvPr>
                <p14:cNvContentPartPr/>
                <p14:nvPr/>
              </p14:nvContentPartPr>
              <p14:xfrm>
                <a:off x="2106346" y="6007209"/>
                <a:ext cx="105120" cy="18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9B2DF8-23A1-4FB9-B7C8-56A6285CF0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97346" y="5998569"/>
                  <a:ext cx="122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AFCA28-DB00-4F2A-9550-96749288AEAB}"/>
                    </a:ext>
                  </a:extLst>
                </p14:cNvPr>
                <p14:cNvContentPartPr/>
                <p14:nvPr/>
              </p14:nvContentPartPr>
              <p14:xfrm>
                <a:off x="2257186" y="5994249"/>
                <a:ext cx="327960" cy="15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AFCA28-DB00-4F2A-9550-96749288AEA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48186" y="5985609"/>
                  <a:ext cx="3456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EA520-5F1D-4371-A545-D98B10FF1D41}"/>
              </a:ext>
            </a:extLst>
          </p:cNvPr>
          <p:cNvGrpSpPr/>
          <p:nvPr/>
        </p:nvGrpSpPr>
        <p:grpSpPr>
          <a:xfrm>
            <a:off x="1838146" y="4931169"/>
            <a:ext cx="734760" cy="442080"/>
            <a:chOff x="1838146" y="4931169"/>
            <a:chExt cx="73476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FEAC17-F2D0-4E3F-9B92-D4AEBEEAC6C5}"/>
                    </a:ext>
                  </a:extLst>
                </p14:cNvPr>
                <p14:cNvContentPartPr/>
                <p14:nvPr/>
              </p14:nvContentPartPr>
              <p14:xfrm>
                <a:off x="1838146" y="5168049"/>
                <a:ext cx="131760" cy="20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FEAC17-F2D0-4E3F-9B92-D4AEBEEAC6C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29146" y="5159409"/>
                  <a:ext cx="149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94093F-0CE2-4AE1-BBB9-C7224191CBED}"/>
                    </a:ext>
                  </a:extLst>
                </p14:cNvPr>
                <p14:cNvContentPartPr/>
                <p14:nvPr/>
              </p14:nvContentPartPr>
              <p14:xfrm>
                <a:off x="1986466" y="5123049"/>
                <a:ext cx="92880" cy="5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94093F-0CE2-4AE1-BBB9-C7224191CB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77466" y="5114409"/>
                  <a:ext cx="110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2F380C-563B-4369-9BB2-CE3FC8A077D0}"/>
                    </a:ext>
                  </a:extLst>
                </p14:cNvPr>
                <p14:cNvContentPartPr/>
                <p14:nvPr/>
              </p14:nvContentPartPr>
              <p14:xfrm>
                <a:off x="1966306" y="5172009"/>
                <a:ext cx="129600" cy="19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2F380C-563B-4369-9BB2-CE3FC8A077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57666" y="5163009"/>
                  <a:ext cx="147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41838F-BA2D-44A7-A6FE-A91B4739B472}"/>
                    </a:ext>
                  </a:extLst>
                </p14:cNvPr>
                <p14:cNvContentPartPr/>
                <p14:nvPr/>
              </p14:nvContentPartPr>
              <p14:xfrm>
                <a:off x="2167186" y="5145009"/>
                <a:ext cx="70920" cy="4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41838F-BA2D-44A7-A6FE-A91B4739B4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58186" y="5136369"/>
                  <a:ext cx="88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04331A-D152-4741-9070-952D4972DF6D}"/>
                    </a:ext>
                  </a:extLst>
                </p14:cNvPr>
                <p14:cNvContentPartPr/>
                <p14:nvPr/>
              </p14:nvContentPartPr>
              <p14:xfrm>
                <a:off x="2140906" y="5107209"/>
                <a:ext cx="83160" cy="160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04331A-D152-4741-9070-952D4972DF6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32266" y="5098209"/>
                  <a:ext cx="100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C0F69A-B10A-4AD5-B9B1-BF6F3F7EC0DF}"/>
                    </a:ext>
                  </a:extLst>
                </p14:cNvPr>
                <p14:cNvContentPartPr/>
                <p14:nvPr/>
              </p14:nvContentPartPr>
              <p14:xfrm>
                <a:off x="2291746" y="5042049"/>
                <a:ext cx="119880" cy="14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C0F69A-B10A-4AD5-B9B1-BF6F3F7EC0D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83106" y="5033049"/>
                  <a:ext cx="137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8B40BF-07B6-45A5-95D2-4E18F2A9D7C7}"/>
                    </a:ext>
                  </a:extLst>
                </p14:cNvPr>
                <p14:cNvContentPartPr/>
                <p14:nvPr/>
              </p14:nvContentPartPr>
              <p14:xfrm>
                <a:off x="2463826" y="4957449"/>
                <a:ext cx="73440" cy="20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8B40BF-07B6-45A5-95D2-4E18F2A9D7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55186" y="4948809"/>
                  <a:ext cx="91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D37AD5-6246-4C23-8290-231134810620}"/>
                    </a:ext>
                  </a:extLst>
                </p14:cNvPr>
                <p14:cNvContentPartPr/>
                <p14:nvPr/>
              </p14:nvContentPartPr>
              <p14:xfrm>
                <a:off x="2397946" y="4931169"/>
                <a:ext cx="174960" cy="27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D37AD5-6246-4C23-8290-2311348106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88946" y="4922529"/>
                  <a:ext cx="192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C4C5D0-BE4E-42E9-BCEE-B208CA54F4ED}"/>
                    </a:ext>
                  </a:extLst>
                </p14:cNvPr>
                <p14:cNvContentPartPr/>
                <p14:nvPr/>
              </p14:nvContentPartPr>
              <p14:xfrm>
                <a:off x="2253226" y="5014689"/>
                <a:ext cx="14472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C4C5D0-BE4E-42E9-BCEE-B208CA54F4E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44586" y="5006049"/>
                  <a:ext cx="16236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349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Neuromorphic Hardware EBL Pattern</vt:lpstr>
      <vt:lpstr>Neuromorphic Hardware EBL Pattern</vt:lpstr>
      <vt:lpstr>Neuromorphic Hardware: Connect to nodes</vt:lpstr>
      <vt:lpstr>Neuromorphic Hardware: Connect to nodes</vt:lpstr>
      <vt:lpstr>Neuromorphic Hardware EBL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Neuromorphic Hardware EBL Pattern</dc:title>
  <dc:creator>Kuntal Roy</dc:creator>
  <cp:lastModifiedBy>Kuntal Roy</cp:lastModifiedBy>
  <cp:revision>7</cp:revision>
  <dcterms:created xsi:type="dcterms:W3CDTF">2022-02-11T06:33:31Z</dcterms:created>
  <dcterms:modified xsi:type="dcterms:W3CDTF">2022-02-12T07:35:49Z</dcterms:modified>
</cp:coreProperties>
</file>