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6A3F7-7AA6-484C-8749-BCFB5739CA3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E06E3-3DB3-4118-BD1F-C608966FF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3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5078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2873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7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306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A0FD-C853-472B-B0DD-E05D89FD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2DC3-898C-4F51-948A-76B227E2B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7677-BC21-42AA-8A27-77606CD4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27E0-D5B1-413E-991C-A3ABB7C5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3E25-4F57-43CA-B4AE-1D5F7156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6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069F-159F-46A6-97BC-7E4DECD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9159-58F1-460A-9B57-9D27D39C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DDA5-3698-49E6-B5CF-3CCB9413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62AF-9737-441F-B0E2-0FFBD597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3A55-9C2F-401F-A612-300AB07D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2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18DE-1544-4D31-B1FB-3BC7E5AD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0DBF2-1550-42F5-8F6A-0C268426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27A9-2E31-44BB-A9FE-5265138E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D6F2-476F-4392-9E4B-9B2611B2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F8E0-9177-4E20-B68B-943CB285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1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6221-6398-419B-A4EF-97C2E8F5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51B1-7AF4-45C5-9981-7DF59E3F2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32D7C-8646-4AB3-B75C-AF5DBF7FA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CF13B-A976-4B35-AACB-7A9186DD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627A4-0473-4BF5-82DE-1CCF8D3B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10AF3-2A26-4530-9606-72C96B2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5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DF3A-652B-467D-B94C-32B4383B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1CD8-1E0B-43CE-BBFC-59A73BB7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0C860-A0D6-4209-90E8-95C88E111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8EEF6-D6D7-408A-A098-635CB00AB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C2F35-4C91-4D56-822D-B65D34F3A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2C779-D26E-46C9-AE62-3CD58B62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42388-038D-42BD-A668-4EEA62BA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4B17E-109D-43DA-8F3C-311BCC54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711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5F36-78F0-401E-84A5-409AAFD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C85E0-8B0B-42EA-AB75-B6A2577D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3CAD7-330C-48D5-8CF7-5FF723A0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A75EA-444D-4D48-A223-C026880E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18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9C9BD-EC84-4FC5-8BD3-D4A558AE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80620-D899-4BF6-9AF6-E53A44E5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FAB4D-0177-4E8D-BD42-177852DF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297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4F1E-A40F-4D73-80CE-2D136A93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916F-032D-4ED3-9CEF-C7CAC9EB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A0770-9B4A-4CBA-9C90-59C958BD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715BD-6B8D-41F4-8A3E-D25E6012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3DCE-D614-41BC-8F8D-21339F96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716B-078C-4AD1-8E17-8374C067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7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9A22-41BD-4F8E-9A23-AE08E0FD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2080-6D5A-4DF7-ACA6-5DAAF3096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9DCB1-E351-444D-BB31-34A640E72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554DD-CFFF-4D50-AAFC-42E5AFE0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889D-215C-47F5-A84F-353DB983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28BA6-AAFE-47AB-B3EB-0B34E935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90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A7F8-F678-46FE-850A-44EACD84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DD0C0-1076-4747-AFA7-560B6F699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C268-2250-4BF3-9972-EB8F90EB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7299-75D0-4497-8D50-7BF2BA4C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25DF8-46E3-484B-899B-6C97ACD2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288C4-A646-4886-B7A9-CA939A198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67BCC-B66D-4F13-AF46-2923C400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BE6E-E124-45E7-AB8F-A3341501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791F-5D4D-4988-B814-D291B91B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52DA-72BA-49ED-83AC-1F0694DB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1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9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2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50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2AE8-334D-4A95-8D99-A62D9E92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6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381CF-FBBA-410A-8C5A-2DC81AAB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7CBC-8421-4179-BF92-7864B59A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F4E0-635C-4AEB-9F6B-E08685A18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159C-E4AD-4983-A77D-9480630C3A3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64AE5-1F80-4E9A-BE55-ACFE91E87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A32D-C3CF-4FF1-8003-2486BB9CB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F856-0934-43C9-BBFF-F199EAAF2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5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E1F5-91DD-4B25-97F7-A855CD34D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Waveguide design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8CC14-B856-4AA9-8EDD-880010B7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3523-E63D-449F-99BF-A569E19A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A384D-9106-4226-994C-5EA9A8B5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1</a:t>
            </a:fld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FCE3A3-005D-4044-991F-DC12C1E48858}"/>
              </a:ext>
            </a:extLst>
          </p:cNvPr>
          <p:cNvGrpSpPr/>
          <p:nvPr/>
        </p:nvGrpSpPr>
        <p:grpSpPr>
          <a:xfrm>
            <a:off x="2549926" y="1828307"/>
            <a:ext cx="6055830" cy="2660566"/>
            <a:chOff x="1386142" y="1828307"/>
            <a:chExt cx="6055830" cy="266056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8707E7-1BE0-425D-82E5-9430AEBD307F}"/>
                </a:ext>
              </a:extLst>
            </p:cNvPr>
            <p:cNvGrpSpPr/>
            <p:nvPr/>
          </p:nvGrpSpPr>
          <p:grpSpPr>
            <a:xfrm>
              <a:off x="1386142" y="1828307"/>
              <a:ext cx="1506687" cy="2223651"/>
              <a:chOff x="1386142" y="963783"/>
              <a:chExt cx="1506687" cy="2223651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9BD2544-F5DA-48D5-86FC-B01471490365}"/>
                  </a:ext>
                </a:extLst>
              </p:cNvPr>
              <p:cNvSpPr/>
              <p:nvPr/>
            </p:nvSpPr>
            <p:spPr>
              <a:xfrm>
                <a:off x="1494208" y="1325129"/>
                <a:ext cx="473826" cy="924213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20915EE-752F-4F14-BBF0-C22351166C4C}"/>
                  </a:ext>
                </a:extLst>
              </p:cNvPr>
              <p:cNvSpPr/>
              <p:nvPr/>
            </p:nvSpPr>
            <p:spPr>
              <a:xfrm>
                <a:off x="1386142" y="2078827"/>
                <a:ext cx="847898" cy="924213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E03BC6-D00E-4F29-AC4C-209DFE4FABB0}"/>
                  </a:ext>
                </a:extLst>
              </p:cNvPr>
              <p:cNvSpPr/>
              <p:nvPr/>
            </p:nvSpPr>
            <p:spPr>
              <a:xfrm>
                <a:off x="2044931" y="1890967"/>
                <a:ext cx="847898" cy="1296467"/>
              </a:xfrm>
              <a:prstGeom prst="roundRect">
                <a:avLst>
                  <a:gd name="adj" fmla="val 2451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0559DB3-5E41-42B7-8797-E7FE10ACB5A1}"/>
                  </a:ext>
                </a:extLst>
              </p:cNvPr>
              <p:cNvSpPr/>
              <p:nvPr/>
            </p:nvSpPr>
            <p:spPr>
              <a:xfrm>
                <a:off x="1419394" y="963783"/>
                <a:ext cx="635923" cy="401024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DC042B2-55AA-46A6-9D28-5A4575AE3449}"/>
                </a:ext>
              </a:extLst>
            </p:cNvPr>
            <p:cNvGrpSpPr/>
            <p:nvPr/>
          </p:nvGrpSpPr>
          <p:grpSpPr>
            <a:xfrm>
              <a:off x="5951913" y="1828307"/>
              <a:ext cx="1490059" cy="2223650"/>
              <a:chOff x="5951913" y="963783"/>
              <a:chExt cx="1490059" cy="222365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7AD588D-8B7D-44D9-B80A-5983A16CDE30}"/>
                  </a:ext>
                </a:extLst>
              </p:cNvPr>
              <p:cNvSpPr/>
              <p:nvPr/>
            </p:nvSpPr>
            <p:spPr>
              <a:xfrm>
                <a:off x="6880863" y="1325129"/>
                <a:ext cx="473826" cy="924213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C0D5756-EF80-4D4E-91D7-0B599B1B1D25}"/>
                  </a:ext>
                </a:extLst>
              </p:cNvPr>
              <p:cNvSpPr/>
              <p:nvPr/>
            </p:nvSpPr>
            <p:spPr>
              <a:xfrm>
                <a:off x="6806049" y="963783"/>
                <a:ext cx="635923" cy="401024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4A6C2B6-42A1-4F31-920F-360EB95CCBA5}"/>
                  </a:ext>
                </a:extLst>
              </p:cNvPr>
              <p:cNvSpPr/>
              <p:nvPr/>
            </p:nvSpPr>
            <p:spPr>
              <a:xfrm>
                <a:off x="6591995" y="2061556"/>
                <a:ext cx="847898" cy="924213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10750C8-B6BD-4697-880F-E3F33EE5B2A3}"/>
                  </a:ext>
                </a:extLst>
              </p:cNvPr>
              <p:cNvSpPr/>
              <p:nvPr/>
            </p:nvSpPr>
            <p:spPr>
              <a:xfrm>
                <a:off x="5951913" y="1890966"/>
                <a:ext cx="847898" cy="1296467"/>
              </a:xfrm>
              <a:prstGeom prst="roundRect">
                <a:avLst>
                  <a:gd name="adj" fmla="val 2451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4D5AE7-166E-4FC4-8E9E-BF0CE47D340F}"/>
                </a:ext>
              </a:extLst>
            </p:cNvPr>
            <p:cNvSpPr/>
            <p:nvPr/>
          </p:nvSpPr>
          <p:spPr>
            <a:xfrm>
              <a:off x="2468880" y="2369128"/>
              <a:ext cx="3906982" cy="21197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F4EE5E-DDCC-4241-8FDD-EB48380AEE10}"/>
                </a:ext>
              </a:extLst>
            </p:cNvPr>
            <p:cNvSpPr/>
            <p:nvPr/>
          </p:nvSpPr>
          <p:spPr>
            <a:xfrm>
              <a:off x="2468880" y="3241964"/>
              <a:ext cx="3906982" cy="365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12F183-8CA5-4B1F-800D-E7EE066F5D97}"/>
                </a:ext>
              </a:extLst>
            </p:cNvPr>
            <p:cNvSpPr/>
            <p:nvPr/>
          </p:nvSpPr>
          <p:spPr>
            <a:xfrm>
              <a:off x="2468880" y="2442497"/>
              <a:ext cx="3906982" cy="565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CE6910-C6D0-4238-8DC5-726D43AEA6AF}"/>
                </a:ext>
              </a:extLst>
            </p:cNvPr>
            <p:cNvSpPr/>
            <p:nvPr/>
          </p:nvSpPr>
          <p:spPr>
            <a:xfrm>
              <a:off x="2468880" y="3850293"/>
              <a:ext cx="3906982" cy="565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06786D-23EB-4FA9-9F05-974B9919378F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0" y="2863553"/>
              <a:ext cx="806335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D9269E-D7D5-4CC7-B293-6A6AD3117802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0" y="3938665"/>
              <a:ext cx="806335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65AC52-C847-47CA-B119-FBEB7401043B}"/>
                </a:ext>
              </a:extLst>
            </p:cNvPr>
            <p:cNvCxnSpPr>
              <a:cxnSpLocks/>
            </p:cNvCxnSpPr>
            <p:nvPr/>
          </p:nvCxnSpPr>
          <p:spPr>
            <a:xfrm>
              <a:off x="5619404" y="2863553"/>
              <a:ext cx="75645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A9064CD-6AC1-453B-85CF-720F0BE13294}"/>
                </a:ext>
              </a:extLst>
            </p:cNvPr>
            <p:cNvCxnSpPr>
              <a:cxnSpLocks/>
            </p:cNvCxnSpPr>
            <p:nvPr/>
          </p:nvCxnSpPr>
          <p:spPr>
            <a:xfrm>
              <a:off x="5619404" y="3938665"/>
              <a:ext cx="75645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B60564-4092-452F-BFED-560A0A7820E7}"/>
              </a:ext>
            </a:extLst>
          </p:cNvPr>
          <p:cNvCxnSpPr/>
          <p:nvPr/>
        </p:nvCxnSpPr>
        <p:spPr>
          <a:xfrm>
            <a:off x="2549926" y="5552902"/>
            <a:ext cx="605375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D3EF1B-EA97-4B6F-BD9B-7F6DA933F0BE}"/>
              </a:ext>
            </a:extLst>
          </p:cNvPr>
          <p:cNvCxnSpPr>
            <a:cxnSpLocks/>
          </p:cNvCxnSpPr>
          <p:nvPr/>
        </p:nvCxnSpPr>
        <p:spPr>
          <a:xfrm>
            <a:off x="3632664" y="4682837"/>
            <a:ext cx="390698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839F25-9699-44C6-95D1-F5AA757D7B89}"/>
              </a:ext>
            </a:extLst>
          </p:cNvPr>
          <p:cNvCxnSpPr>
            <a:cxnSpLocks/>
          </p:cNvCxnSpPr>
          <p:nvPr/>
        </p:nvCxnSpPr>
        <p:spPr>
          <a:xfrm>
            <a:off x="2549926" y="4682837"/>
            <a:ext cx="108273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FA2357-1E58-40DC-8B64-E9B6489C00F7}"/>
              </a:ext>
            </a:extLst>
          </p:cNvPr>
          <p:cNvCxnSpPr>
            <a:cxnSpLocks/>
          </p:cNvCxnSpPr>
          <p:nvPr/>
        </p:nvCxnSpPr>
        <p:spPr>
          <a:xfrm>
            <a:off x="7538258" y="4682837"/>
            <a:ext cx="108273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FA6358-57B0-4BDE-8A35-8FFC79CEA41A}"/>
              </a:ext>
            </a:extLst>
          </p:cNvPr>
          <p:cNvCxnSpPr>
            <a:cxnSpLocks/>
          </p:cNvCxnSpPr>
          <p:nvPr/>
        </p:nvCxnSpPr>
        <p:spPr>
          <a:xfrm>
            <a:off x="3575162" y="2028819"/>
            <a:ext cx="863837" cy="1108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601459-2334-4F4D-B58A-C1C24A27CFA7}"/>
              </a:ext>
            </a:extLst>
          </p:cNvPr>
          <p:cNvCxnSpPr>
            <a:cxnSpLocks/>
          </p:cNvCxnSpPr>
          <p:nvPr/>
        </p:nvCxnSpPr>
        <p:spPr>
          <a:xfrm>
            <a:off x="6716686" y="2039906"/>
            <a:ext cx="82157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6F87658-D204-4DC6-8321-42FFC3562E7E}"/>
              </a:ext>
            </a:extLst>
          </p:cNvPr>
          <p:cNvSpPr/>
          <p:nvPr/>
        </p:nvSpPr>
        <p:spPr>
          <a:xfrm rot="5400000">
            <a:off x="5480710" y="3272097"/>
            <a:ext cx="210888" cy="32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63C07E-ED4A-4518-B7ED-C7E2F0C529C7}"/>
              </a:ext>
            </a:extLst>
          </p:cNvPr>
          <p:cNvCxnSpPr/>
          <p:nvPr/>
        </p:nvCxnSpPr>
        <p:spPr>
          <a:xfrm flipH="1">
            <a:off x="1928556" y="3007763"/>
            <a:ext cx="170410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9C88B4-C415-47C1-BD30-2EE9BBA5F09D}"/>
              </a:ext>
            </a:extLst>
          </p:cNvPr>
          <p:cNvCxnSpPr/>
          <p:nvPr/>
        </p:nvCxnSpPr>
        <p:spPr>
          <a:xfrm flipH="1">
            <a:off x="1928556" y="3241964"/>
            <a:ext cx="170410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67FA97-6FCE-4E7C-B4B6-AFC2458BF68F}"/>
              </a:ext>
            </a:extLst>
          </p:cNvPr>
          <p:cNvCxnSpPr/>
          <p:nvPr/>
        </p:nvCxnSpPr>
        <p:spPr>
          <a:xfrm flipH="1">
            <a:off x="1928555" y="3601548"/>
            <a:ext cx="170410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6DBDE7-B780-493B-86F8-75C1AEE6F948}"/>
              </a:ext>
            </a:extLst>
          </p:cNvPr>
          <p:cNvCxnSpPr/>
          <p:nvPr/>
        </p:nvCxnSpPr>
        <p:spPr>
          <a:xfrm>
            <a:off x="1662548" y="3007763"/>
            <a:ext cx="0" cy="2640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83DE778-EAFD-48C8-BDCA-33D7D1FA7050}"/>
              </a:ext>
            </a:extLst>
          </p:cNvPr>
          <p:cNvCxnSpPr>
            <a:cxnSpLocks/>
          </p:cNvCxnSpPr>
          <p:nvPr/>
        </p:nvCxnSpPr>
        <p:spPr>
          <a:xfrm>
            <a:off x="1662548" y="3276974"/>
            <a:ext cx="0" cy="32457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09551E9-EA69-4FA5-8D15-9EC56A85B8BA}"/>
              </a:ext>
            </a:extLst>
          </p:cNvPr>
          <p:cNvSpPr txBox="1"/>
          <p:nvPr/>
        </p:nvSpPr>
        <p:spPr>
          <a:xfrm>
            <a:off x="2644241" y="4713487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8.5 mm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473335-D6CA-47C0-823C-36A4744186F5}"/>
              </a:ext>
            </a:extLst>
          </p:cNvPr>
          <p:cNvSpPr txBox="1"/>
          <p:nvPr/>
        </p:nvSpPr>
        <p:spPr>
          <a:xfrm>
            <a:off x="7624366" y="4718532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8.5 mm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26C5C9-4F7A-462D-B1AE-B7F72E1AE201}"/>
              </a:ext>
            </a:extLst>
          </p:cNvPr>
          <p:cNvSpPr txBox="1"/>
          <p:nvPr/>
        </p:nvSpPr>
        <p:spPr>
          <a:xfrm>
            <a:off x="5129747" y="4678410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16 mm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AB6A52-E092-42FA-90A5-5610E019A19D}"/>
              </a:ext>
            </a:extLst>
          </p:cNvPr>
          <p:cNvSpPr txBox="1"/>
          <p:nvPr/>
        </p:nvSpPr>
        <p:spPr>
          <a:xfrm>
            <a:off x="5129746" y="5610923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33 mm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01FA8F-E831-4121-AAF2-ECBAF84BAFB2}"/>
              </a:ext>
            </a:extLst>
          </p:cNvPr>
          <p:cNvSpPr txBox="1"/>
          <p:nvPr/>
        </p:nvSpPr>
        <p:spPr>
          <a:xfrm>
            <a:off x="799608" y="2943351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0.5 mm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82A463-DB66-4203-A2D8-AF56900BD327}"/>
              </a:ext>
            </a:extLst>
          </p:cNvPr>
          <p:cNvSpPr txBox="1"/>
          <p:nvPr/>
        </p:nvSpPr>
        <p:spPr>
          <a:xfrm>
            <a:off x="776754" y="3241964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3.5 mm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A0F6BA-0AF5-4FC7-A5F3-BE3674B15559}"/>
              </a:ext>
            </a:extLst>
          </p:cNvPr>
          <p:cNvSpPr txBox="1"/>
          <p:nvPr/>
        </p:nvSpPr>
        <p:spPr>
          <a:xfrm>
            <a:off x="3537069" y="1558291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3.5 mm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6F9271-DC57-4A29-9BBC-9088CBD28314}"/>
              </a:ext>
            </a:extLst>
          </p:cNvPr>
          <p:cNvSpPr txBox="1"/>
          <p:nvPr/>
        </p:nvSpPr>
        <p:spPr>
          <a:xfrm>
            <a:off x="6644151" y="1552051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3.5 mm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33E94E-ED14-46B0-BB0E-B886DB1CC099}"/>
              </a:ext>
            </a:extLst>
          </p:cNvPr>
          <p:cNvCxnSpPr>
            <a:cxnSpLocks/>
          </p:cNvCxnSpPr>
          <p:nvPr/>
        </p:nvCxnSpPr>
        <p:spPr>
          <a:xfrm>
            <a:off x="5309804" y="2018252"/>
            <a:ext cx="525731" cy="1611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495C6D-07A5-431C-99C1-9E67CAB41B6A}"/>
              </a:ext>
            </a:extLst>
          </p:cNvPr>
          <p:cNvSpPr txBox="1"/>
          <p:nvPr/>
        </p:nvSpPr>
        <p:spPr>
          <a:xfrm>
            <a:off x="5187742" y="1585280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mm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EC31B2-AC93-47A2-A39E-FA69AE95C28B}"/>
              </a:ext>
            </a:extLst>
          </p:cNvPr>
          <p:cNvCxnSpPr>
            <a:cxnSpLocks/>
          </p:cNvCxnSpPr>
          <p:nvPr/>
        </p:nvCxnSpPr>
        <p:spPr>
          <a:xfrm>
            <a:off x="4431176" y="2026307"/>
            <a:ext cx="878628" cy="805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E1CBEF0-E95C-4C93-814B-8B158151CF98}"/>
              </a:ext>
            </a:extLst>
          </p:cNvPr>
          <p:cNvCxnSpPr>
            <a:cxnSpLocks/>
          </p:cNvCxnSpPr>
          <p:nvPr/>
        </p:nvCxnSpPr>
        <p:spPr>
          <a:xfrm flipV="1">
            <a:off x="5835535" y="2018252"/>
            <a:ext cx="881151" cy="1611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54099D-0463-4CEB-8FB1-5C2341DFAF69}"/>
              </a:ext>
            </a:extLst>
          </p:cNvPr>
          <p:cNvSpPr txBox="1"/>
          <p:nvPr/>
        </p:nvSpPr>
        <p:spPr>
          <a:xfrm>
            <a:off x="4415697" y="1571790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mm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4BCC8E-642E-4A3D-84F7-9D483CB98308}"/>
              </a:ext>
            </a:extLst>
          </p:cNvPr>
          <p:cNvSpPr txBox="1"/>
          <p:nvPr/>
        </p:nvSpPr>
        <p:spPr>
          <a:xfrm>
            <a:off x="5959787" y="1565225"/>
            <a:ext cx="89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mm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7393B6A-81C8-40BF-BFF4-14746D0BD53A}"/>
              </a:ext>
            </a:extLst>
          </p:cNvPr>
          <p:cNvCxnSpPr>
            <a:cxnSpLocks/>
          </p:cNvCxnSpPr>
          <p:nvPr/>
        </p:nvCxnSpPr>
        <p:spPr>
          <a:xfrm>
            <a:off x="763775" y="2860585"/>
            <a:ext cx="0" cy="1055202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A91EE7-8788-4104-B3BC-825513025107}"/>
              </a:ext>
            </a:extLst>
          </p:cNvPr>
          <p:cNvCxnSpPr>
            <a:cxnSpLocks/>
          </p:cNvCxnSpPr>
          <p:nvPr/>
        </p:nvCxnSpPr>
        <p:spPr>
          <a:xfrm flipH="1">
            <a:off x="694504" y="2861077"/>
            <a:ext cx="2918767" cy="0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7DFFE0-576A-4B11-B60C-0915BAF91761}"/>
              </a:ext>
            </a:extLst>
          </p:cNvPr>
          <p:cNvCxnSpPr>
            <a:cxnSpLocks/>
          </p:cNvCxnSpPr>
          <p:nvPr/>
        </p:nvCxnSpPr>
        <p:spPr>
          <a:xfrm flipH="1">
            <a:off x="713897" y="3952814"/>
            <a:ext cx="2918767" cy="0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3EFD115-4CBA-40E2-BD38-88B636F9ED5C}"/>
              </a:ext>
            </a:extLst>
          </p:cNvPr>
          <p:cNvSpPr txBox="1"/>
          <p:nvPr/>
        </p:nvSpPr>
        <p:spPr>
          <a:xfrm>
            <a:off x="68093" y="3136178"/>
            <a:ext cx="73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FD623F-A35F-4FC0-AB36-E61C1AA8681F}"/>
                  </a:ext>
                </a:extLst>
              </p:cNvPr>
              <p:cNvSpPr txBox="1"/>
              <p:nvPr/>
            </p:nvSpPr>
            <p:spPr>
              <a:xfrm>
                <a:off x="4973013" y="1037847"/>
                <a:ext cx="3647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Characteristic Impedance: 50.1739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FD623F-A35F-4FC0-AB36-E61C1AA86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13" y="1037847"/>
                <a:ext cx="3647983" cy="369332"/>
              </a:xfrm>
              <a:prstGeom prst="rect">
                <a:avLst/>
              </a:prstGeom>
              <a:blipFill>
                <a:blip r:embed="rId2"/>
                <a:stretch>
                  <a:fillRect l="-150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97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89F1-7C00-49DC-B2E9-C560067CD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Characteristic Impedance of Co-planar Waveguide </a:t>
            </a:r>
            <a:endParaRPr lang="en-IN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92216-1CC1-4784-8177-D284ECA4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60CD1-65E0-4951-A57D-9112FC0C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6A7AC-F226-4C67-8EDB-1E021200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AE8-334D-4A95-8D99-A62D9E92C3AC}" type="slidenum">
              <a:rPr lang="en-IN" smtClean="0"/>
              <a:t>2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056A96-9568-4FBA-87C9-3FA2752A6F18}"/>
                  </a:ext>
                </a:extLst>
              </p:cNvPr>
              <p:cNvSpPr txBox="1"/>
              <p:nvPr/>
            </p:nvSpPr>
            <p:spPr>
              <a:xfrm>
                <a:off x="714895" y="1787236"/>
                <a:ext cx="2801389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056A96-9568-4FBA-87C9-3FA2752A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95" y="1787236"/>
                <a:ext cx="2801389" cy="659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6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51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Custom Design</vt:lpstr>
      <vt:lpstr>Waveguide design</vt:lpstr>
      <vt:lpstr>Characteristic Impedance of Co-planar Waveguide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10</cp:revision>
  <dcterms:created xsi:type="dcterms:W3CDTF">2022-01-21T08:43:48Z</dcterms:created>
  <dcterms:modified xsi:type="dcterms:W3CDTF">2022-02-11T11:28:14Z</dcterms:modified>
</cp:coreProperties>
</file>