
<file path=[Content_Types].xml><?xml version="1.0" encoding="utf-8"?>
<Types xmlns="http://schemas.openxmlformats.org/package/2006/content-types">
  <Default Extension="glb" ContentType="model/gltf.binary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00" r:id="rId1"/>
  </p:sldMasterIdLst>
  <p:notesMasterIdLst>
    <p:notesMasterId r:id="rId8"/>
  </p:notesMasterIdLst>
  <p:handoutMasterIdLst>
    <p:handoutMasterId r:id="rId9"/>
  </p:handoutMasterIdLst>
  <p:sldIdLst>
    <p:sldId id="1375" r:id="rId2"/>
    <p:sldId id="1391" r:id="rId3"/>
    <p:sldId id="1392" r:id="rId4"/>
    <p:sldId id="1314" r:id="rId5"/>
    <p:sldId id="1315" r:id="rId6"/>
    <p:sldId id="1340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5" roundtripDataSignature="AMtx7miAkkK9QufvOzqqKOr7Ay0wAElGZ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Mohanlal Naik" initials="MMN" lastIdx="10" clrIdx="0">
    <p:extLst>
      <p:ext uri="{19B8F6BF-5375-455C-9EA6-DF929625EA0E}">
        <p15:presenceInfo xmlns:p15="http://schemas.microsoft.com/office/powerpoint/2012/main" userId="M Mohanlal Na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CCCC"/>
    <a:srgbClr val="FCF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5529" autoAdjust="0"/>
  </p:normalViewPr>
  <p:slideViewPr>
    <p:cSldViewPr snapToGrid="0">
      <p:cViewPr varScale="1">
        <p:scale>
          <a:sx n="82" d="100"/>
          <a:sy n="82" d="100"/>
        </p:scale>
        <p:origin x="1589" y="77"/>
      </p:cViewPr>
      <p:guideLst/>
    </p:cSldViewPr>
  </p:slideViewPr>
  <p:outlineViewPr>
    <p:cViewPr>
      <p:scale>
        <a:sx n="33" d="100"/>
        <a:sy n="33" d="100"/>
      </p:scale>
      <p:origin x="0" y="-18691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9667"/>
    </p:cViewPr>
  </p:sorterViewPr>
  <p:notesViewPr>
    <p:cSldViewPr snapToGrid="0"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17" Type="http://schemas.openxmlformats.org/officeDocument/2006/relationships/presProps" Target="presProps.xml"/><Relationship Id="rId3" Type="http://schemas.openxmlformats.org/officeDocument/2006/relationships/slide" Target="slides/slide2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116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5" Type="http://customschemas.google.com/relationships/presentationmetadata" Target="metadata"/><Relationship Id="rId5" Type="http://schemas.openxmlformats.org/officeDocument/2006/relationships/slide" Target="slides/slide4.xml"/><Relationship Id="rId1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1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20D98-8FC0-40FA-A888-12B4B7875182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84C3-DBC5-44F2-BD5C-B390BFA58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120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76323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Frequency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47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1803-4833-46A3-AC9D-5174E60C9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00B75-19EC-4FD7-9BBC-5CF0262C7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9905E-7E99-494F-84BD-1AA08542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r>
              <a:rPr lang="en-US"/>
              <a:t>M Mohanlal Naik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17FD6-9B2B-4B8E-B50F-8D6B2F99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91557"/>
            <a:ext cx="3086100" cy="365125"/>
          </a:xfrm>
        </p:spPr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8B26-D833-47C8-97AB-D1D62D13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1558"/>
            <a:ext cx="2057400" cy="365125"/>
          </a:xfrm>
        </p:spPr>
        <p:txBody>
          <a:bodyPr/>
          <a:lstStyle/>
          <a:p>
            <a:fld id="{ABF20D17-0043-4445-9B8B-9F103D230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88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A0524-C888-4688-B950-BC87EB72B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504F8-2CE8-46A4-9F9F-F619D15A9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18499-3284-4AEF-A7DD-420DEFE8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547B-FADB-4226-BC61-C4185141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107F0-AE09-44F2-B70E-445DF10C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76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9284" y="6302567"/>
            <a:ext cx="2133600" cy="365125"/>
          </a:xfrm>
        </p:spPr>
        <p:txBody>
          <a:bodyPr/>
          <a:lstStyle/>
          <a:p>
            <a:r>
              <a:rPr lang="en-US"/>
              <a:t>M Mohanlal Naik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02BD-B96F-4566-B8D0-D3FCCA5381E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" y="1183718"/>
            <a:ext cx="6529064" cy="49884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535837" y="1143374"/>
            <a:ext cx="2608164" cy="5001931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0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 first 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8519-26B9-41A9-95BC-55EB7856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0384"/>
            <a:ext cx="9143999" cy="1022228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75F7-547F-4E14-8638-447957F7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1844"/>
            <a:ext cx="9143999" cy="5502338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821B6-271B-49A8-A132-FDA830A4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57" y="6473525"/>
            <a:ext cx="2057400" cy="365125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r>
              <a:rPr lang="en-US"/>
              <a:t>M Mohanlal Naik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E7873-38A7-4FEA-B277-A0289566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r>
              <a:rPr lang="en-IN" dirty="0"/>
              <a:t>IISER Bhopal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16833-EB49-477F-83B1-F19F8147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7969" y="6464182"/>
            <a:ext cx="2057400" cy="365125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ABF20D17-0043-4445-9B8B-9F103D2306E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21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8618-7053-4745-8A95-07CA4D7D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98"/>
            <a:ext cx="9144000" cy="1057592"/>
          </a:xfrm>
        </p:spPr>
        <p:txBody>
          <a:bodyPr anchor="b">
            <a:normAutofit/>
          </a:bodyPr>
          <a:lstStyle>
            <a:lvl1pPr algn="ctr">
              <a:defRPr sz="4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7CA52-F47A-4E74-958F-70A222BE1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147025"/>
            <a:ext cx="9143999" cy="532464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E9B77-5841-4D95-99C3-0B8CF877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01563-2784-41A4-9C4C-5F2EC27F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BD18C-C67B-4672-95DB-8E714DE1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52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2F9D-975A-44D6-B42A-30538693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C031-3091-49B6-9C59-874B40A23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C0FAF-F456-47C9-B708-A8EDC9B1D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EBF08-01E4-48A3-BD3E-A1CF5877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A5BE3-1160-4DA2-8FFB-A85840FD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D65D9-5F5F-41A9-A227-49EFA63E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78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3E5E-0666-4CD6-A7DF-44BC2B2E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09A48-7D37-4C04-A8A5-E27750724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AEFFB-9B09-438D-8808-EF19F9B85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ADE66-D689-4B1C-B2A4-28E5E8B6A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67B58-E11F-4C32-9DF6-712A991CD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A753E-FBD6-47A0-842E-674CE1A0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6632B-F852-4446-B707-1EEA12A0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BEDAC-FDC3-4A79-9534-6A0756E9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39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2C16-4071-41EB-8E30-80C0AECD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3140E-C38A-4EB8-8A48-618C24E4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1CD2B-4AB9-4263-AC79-6B9375A2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FC7A1-5276-4800-BE4F-8DABA4E8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30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4157-A802-4DD8-A961-FEB910D8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7BE6-942C-453C-BDBD-A706D320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F6FFD-3978-4EA9-889B-B58E2E8B7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195D2-2DED-4E4C-ABF4-BE930B45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06F37-6935-41FF-BFC0-52E72E01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79C08-6FF9-4F0D-B39E-13C65A40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69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FAE0-786B-4056-AF5A-13A76EA2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85E3A-125E-4893-ABD2-AF9DCFA08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7E849-BBE6-4B32-B1DB-27C7E1E77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D1169-4062-41CB-8B72-4249394B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71280-F3ED-4EE5-8675-87B32D5D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8BF79-744E-40B3-A8B6-7CFD698E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91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38CE-172E-49D5-BA86-8FB03619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87340-E282-48CF-AFC1-45C48F3E9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AB4FE-ECA4-4D1C-854F-91591457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2883-AA39-4AD2-8D14-67B5993F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22501-36FC-4C24-8CA6-EF55C241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60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B04E5-9D8B-4D08-B744-F089A8D8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3447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BE00E-1F2A-446D-9496-862B09AEA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337094"/>
            <a:ext cx="9143999" cy="506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30E25-D964-4646-8A8B-C18FDED6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829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 Mohanlal Naik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B9015-8261-48B2-A412-07F702B85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7166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IISER Bhopal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85C6-EDE3-4949-B417-7F1210562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729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20D17-0043-4445-9B8B-9F103D230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70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8" r:id="rId7"/>
    <p:sldLayoutId id="2147483809" r:id="rId8"/>
    <p:sldLayoutId id="2147483810" r:id="rId9"/>
    <p:sldLayoutId id="2147483811" r:id="rId10"/>
    <p:sldLayoutId id="2147483814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1.png"/><Relationship Id="rId13" Type="http://schemas.openxmlformats.org/officeDocument/2006/relationships/image" Target="../media/image7.jpg"/><Relationship Id="rId3" Type="http://schemas.openxmlformats.org/officeDocument/2006/relationships/image" Target="../media/image89.png"/><Relationship Id="rId7" Type="http://schemas.openxmlformats.org/officeDocument/2006/relationships/image" Target="../media/image811.png"/><Relationship Id="rId12" Type="http://schemas.openxmlformats.org/officeDocument/2006/relationships/image" Target="../media/image851.png"/><Relationship Id="rId17" Type="http://schemas.openxmlformats.org/officeDocument/2006/relationships/image" Target="../media/image87.png"/><Relationship Id="rId2" Type="http://schemas.openxmlformats.org/officeDocument/2006/relationships/image" Target="../media/image88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microsoft.com/office/2017/06/relationships/model3d" Target="../media/model3d1.glb"/><Relationship Id="rId15" Type="http://schemas.openxmlformats.org/officeDocument/2006/relationships/image" Target="../media/image861.png"/><Relationship Id="rId10" Type="http://schemas.openxmlformats.org/officeDocument/2006/relationships/image" Target="../media/image5.png"/><Relationship Id="rId4" Type="http://schemas.openxmlformats.org/officeDocument/2006/relationships/image" Target="../media/image791.png"/><Relationship Id="rId9" Type="http://schemas.openxmlformats.org/officeDocument/2006/relationships/image" Target="../media/image94.png"/><Relationship Id="rId14" Type="http://schemas.openxmlformats.org/officeDocument/2006/relationships/image" Target="../media/image9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13" Type="http://schemas.openxmlformats.org/officeDocument/2006/relationships/image" Target="../media/image93.png"/><Relationship Id="rId3" Type="http://schemas.openxmlformats.org/officeDocument/2006/relationships/image" Target="../media/image90.png"/><Relationship Id="rId7" Type="http://schemas.openxmlformats.org/officeDocument/2006/relationships/image" Target="../media/image105.png"/><Relationship Id="rId12" Type="http://schemas.openxmlformats.org/officeDocument/2006/relationships/image" Target="../media/image10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0.png"/><Relationship Id="rId11" Type="http://schemas.openxmlformats.org/officeDocument/2006/relationships/image" Target="../media/image7.jpg"/><Relationship Id="rId5" Type="http://schemas.openxmlformats.org/officeDocument/2006/relationships/image" Target="../media/image103.png"/><Relationship Id="rId10" Type="http://schemas.openxmlformats.org/officeDocument/2006/relationships/image" Target="../media/image92.png"/><Relationship Id="rId4" Type="http://schemas.openxmlformats.org/officeDocument/2006/relationships/image" Target="../media/image871.png"/><Relationship Id="rId9" Type="http://schemas.openxmlformats.org/officeDocument/2006/relationships/image" Target="../media/image9.pn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372A60-2CD2-4790-8BCD-9A56F586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0"/>
            <a:ext cx="9143999" cy="1022228"/>
          </a:xfrm>
        </p:spPr>
        <p:txBody>
          <a:bodyPr/>
          <a:lstStyle/>
          <a:p>
            <a:r>
              <a:rPr lang="en-US" dirty="0"/>
              <a:t>VSM (Vibrating Sample Magnetometer)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5D64C71-8B96-4381-AFB1-4E96DD56EED0}"/>
              </a:ext>
            </a:extLst>
          </p:cNvPr>
          <p:cNvSpPr txBox="1"/>
          <p:nvPr/>
        </p:nvSpPr>
        <p:spPr>
          <a:xfrm>
            <a:off x="5921879" y="3381576"/>
            <a:ext cx="307308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SzPct val="120000"/>
            </a:pPr>
            <a:r>
              <a:rPr lang="en-US" sz="2400" dirty="0">
                <a:latin typeface="+mn-lt"/>
                <a:cs typeface="Times New Roman" panose="02020603050405020304" pitchFamily="18" charset="0"/>
              </a:rPr>
              <a:t>SQUID converts current into voltage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284AF499-3DE8-43C9-8C2B-C5CB2D8A06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730"/>
          <a:stretch/>
        </p:blipFill>
        <p:spPr>
          <a:xfrm>
            <a:off x="185677" y="1073636"/>
            <a:ext cx="2835172" cy="3110267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97FDBFF-2C84-497D-8492-D666C96A34B8}"/>
              </a:ext>
            </a:extLst>
          </p:cNvPr>
          <p:cNvSpPr txBox="1"/>
          <p:nvPr/>
        </p:nvSpPr>
        <p:spPr>
          <a:xfrm>
            <a:off x="70013" y="5246860"/>
            <a:ext cx="323430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Precise measurement depends on better sample centering</a:t>
            </a: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E643F-D293-4EFC-A3B9-2271ED2B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34CCA12-C30E-4414-B805-F74AE745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90329"/>
            <a:ext cx="3086100" cy="365125"/>
          </a:xfrm>
        </p:spPr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B77706-B247-4EF7-BF6D-67C8E5CF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pPr/>
              <a:t>1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C2BD3D-5FAA-4C98-BE55-8CC8E2FE582D}"/>
              </a:ext>
            </a:extLst>
          </p:cNvPr>
          <p:cNvGrpSpPr/>
          <p:nvPr/>
        </p:nvGrpSpPr>
        <p:grpSpPr>
          <a:xfrm>
            <a:off x="3319918" y="3375843"/>
            <a:ext cx="5965132" cy="3396024"/>
            <a:chOff x="-48147" y="3238574"/>
            <a:chExt cx="5738940" cy="339602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1782393-A1DB-4100-A10F-5E0E34C14D3E}"/>
                </a:ext>
              </a:extLst>
            </p:cNvPr>
            <p:cNvSpPr/>
            <p:nvPr/>
          </p:nvSpPr>
          <p:spPr>
            <a:xfrm>
              <a:off x="646048" y="3274035"/>
              <a:ext cx="1374582" cy="3197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2C135A-ED7F-44F6-9BD9-78EF127893AD}"/>
                </a:ext>
              </a:extLst>
            </p:cNvPr>
            <p:cNvSpPr/>
            <p:nvPr/>
          </p:nvSpPr>
          <p:spPr>
            <a:xfrm>
              <a:off x="664242" y="4010904"/>
              <a:ext cx="1374582" cy="2866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BB023A-F2E0-4FB5-B259-F176FD5B76C2}"/>
                </a:ext>
              </a:extLst>
            </p:cNvPr>
            <p:cNvSpPr/>
            <p:nvPr/>
          </p:nvSpPr>
          <p:spPr>
            <a:xfrm>
              <a:off x="682243" y="4121676"/>
              <a:ext cx="1346873" cy="3509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F6FBFFA-2604-41EF-B2A2-0ED570FE9A4F}"/>
                </a:ext>
              </a:extLst>
            </p:cNvPr>
            <p:cNvSpPr/>
            <p:nvPr/>
          </p:nvSpPr>
          <p:spPr>
            <a:xfrm>
              <a:off x="725203" y="4953155"/>
              <a:ext cx="1399137" cy="3651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A15EA4C-9C60-4DED-8B8F-721B1E66D2BF}"/>
                </a:ext>
              </a:extLst>
            </p:cNvPr>
            <p:cNvCxnSpPr/>
            <p:nvPr/>
          </p:nvCxnSpPr>
          <p:spPr>
            <a:xfrm>
              <a:off x="3946034" y="457027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9B78C7-C198-46D1-ABC1-48DCC4E4EBC8}"/>
                </a:ext>
              </a:extLst>
            </p:cNvPr>
            <p:cNvSpPr/>
            <p:nvPr/>
          </p:nvSpPr>
          <p:spPr>
            <a:xfrm>
              <a:off x="654535" y="3412981"/>
              <a:ext cx="149629" cy="23068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FC2ABC7-0EBD-4587-A628-FF2492F2B8B1}"/>
                </a:ext>
              </a:extLst>
            </p:cNvPr>
            <p:cNvSpPr/>
            <p:nvPr/>
          </p:nvSpPr>
          <p:spPr>
            <a:xfrm>
              <a:off x="804164" y="5080161"/>
              <a:ext cx="157922" cy="133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48AF62E5-FBB0-437E-8EB6-2EBE29B8448F}"/>
                </a:ext>
              </a:extLst>
            </p:cNvPr>
            <p:cNvSpPr/>
            <p:nvPr/>
          </p:nvSpPr>
          <p:spPr>
            <a:xfrm>
              <a:off x="2606294" y="5510021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53" name="Arc 13">
              <a:extLst>
                <a:ext uri="{FF2B5EF4-FFF2-40B4-BE49-F238E27FC236}">
                  <a16:creationId xmlns:a16="http://schemas.microsoft.com/office/drawing/2014/main" id="{914D7853-B56D-443A-A46B-980E3354CEBD}"/>
                </a:ext>
              </a:extLst>
            </p:cNvPr>
            <p:cNvSpPr/>
            <p:nvPr/>
          </p:nvSpPr>
          <p:spPr>
            <a:xfrm>
              <a:off x="2606294" y="5566217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54" name="Arc 13">
              <a:extLst>
                <a:ext uri="{FF2B5EF4-FFF2-40B4-BE49-F238E27FC236}">
                  <a16:creationId xmlns:a16="http://schemas.microsoft.com/office/drawing/2014/main" id="{D84B9FC3-57EC-4BAD-8F3C-2AC6F953D5DF}"/>
                </a:ext>
              </a:extLst>
            </p:cNvPr>
            <p:cNvSpPr/>
            <p:nvPr/>
          </p:nvSpPr>
          <p:spPr>
            <a:xfrm>
              <a:off x="2606294" y="5625055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55" name="Arc 13">
              <a:extLst>
                <a:ext uri="{FF2B5EF4-FFF2-40B4-BE49-F238E27FC236}">
                  <a16:creationId xmlns:a16="http://schemas.microsoft.com/office/drawing/2014/main" id="{A454024C-91B2-4134-8E3B-C3A5C4BC3CD4}"/>
                </a:ext>
              </a:extLst>
            </p:cNvPr>
            <p:cNvSpPr/>
            <p:nvPr/>
          </p:nvSpPr>
          <p:spPr>
            <a:xfrm>
              <a:off x="2606294" y="5683893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56" name="Arc 13">
              <a:extLst>
                <a:ext uri="{FF2B5EF4-FFF2-40B4-BE49-F238E27FC236}">
                  <a16:creationId xmlns:a16="http://schemas.microsoft.com/office/drawing/2014/main" id="{C796A462-3FEA-4FD2-932C-8CB030A98065}"/>
                </a:ext>
              </a:extLst>
            </p:cNvPr>
            <p:cNvSpPr/>
            <p:nvPr/>
          </p:nvSpPr>
          <p:spPr>
            <a:xfrm rot="10800000">
              <a:off x="2659634" y="5369051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59" name="Arc 13">
              <a:extLst>
                <a:ext uri="{FF2B5EF4-FFF2-40B4-BE49-F238E27FC236}">
                  <a16:creationId xmlns:a16="http://schemas.microsoft.com/office/drawing/2014/main" id="{4DE20130-5376-4D3F-9527-BF69A81F613A}"/>
                </a:ext>
              </a:extLst>
            </p:cNvPr>
            <p:cNvSpPr/>
            <p:nvPr/>
          </p:nvSpPr>
          <p:spPr>
            <a:xfrm rot="10800000">
              <a:off x="2659634" y="5425247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60" name="Arc 13">
              <a:extLst>
                <a:ext uri="{FF2B5EF4-FFF2-40B4-BE49-F238E27FC236}">
                  <a16:creationId xmlns:a16="http://schemas.microsoft.com/office/drawing/2014/main" id="{D2184165-801F-473B-A6E2-5402C41EE197}"/>
                </a:ext>
              </a:extLst>
            </p:cNvPr>
            <p:cNvSpPr/>
            <p:nvPr/>
          </p:nvSpPr>
          <p:spPr>
            <a:xfrm rot="10800000">
              <a:off x="2659634" y="5484085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61" name="Arc 13">
              <a:extLst>
                <a:ext uri="{FF2B5EF4-FFF2-40B4-BE49-F238E27FC236}">
                  <a16:creationId xmlns:a16="http://schemas.microsoft.com/office/drawing/2014/main" id="{AC0D7CD3-0DB7-4201-A84D-ECE282DA7440}"/>
                </a:ext>
              </a:extLst>
            </p:cNvPr>
            <p:cNvSpPr/>
            <p:nvPr/>
          </p:nvSpPr>
          <p:spPr>
            <a:xfrm rot="10800000">
              <a:off x="2659634" y="5542923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62" name="Arc 13">
              <a:extLst>
                <a:ext uri="{FF2B5EF4-FFF2-40B4-BE49-F238E27FC236}">
                  <a16:creationId xmlns:a16="http://schemas.microsoft.com/office/drawing/2014/main" id="{4066670E-F26C-474C-97D8-F862B7457E79}"/>
                </a:ext>
              </a:extLst>
            </p:cNvPr>
            <p:cNvSpPr/>
            <p:nvPr/>
          </p:nvSpPr>
          <p:spPr>
            <a:xfrm>
              <a:off x="3166364" y="5506211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63" name="Arc 13">
              <a:extLst>
                <a:ext uri="{FF2B5EF4-FFF2-40B4-BE49-F238E27FC236}">
                  <a16:creationId xmlns:a16="http://schemas.microsoft.com/office/drawing/2014/main" id="{5A06BBDB-D546-4A59-8E34-A3EAFFFAA682}"/>
                </a:ext>
              </a:extLst>
            </p:cNvPr>
            <p:cNvSpPr/>
            <p:nvPr/>
          </p:nvSpPr>
          <p:spPr>
            <a:xfrm>
              <a:off x="3166364" y="5562407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64" name="Arc 13">
              <a:extLst>
                <a:ext uri="{FF2B5EF4-FFF2-40B4-BE49-F238E27FC236}">
                  <a16:creationId xmlns:a16="http://schemas.microsoft.com/office/drawing/2014/main" id="{4F2AC20D-CC03-406B-8D21-24D0A23826FD}"/>
                </a:ext>
              </a:extLst>
            </p:cNvPr>
            <p:cNvSpPr/>
            <p:nvPr/>
          </p:nvSpPr>
          <p:spPr>
            <a:xfrm>
              <a:off x="3166364" y="5621245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65" name="Arc 13">
              <a:extLst>
                <a:ext uri="{FF2B5EF4-FFF2-40B4-BE49-F238E27FC236}">
                  <a16:creationId xmlns:a16="http://schemas.microsoft.com/office/drawing/2014/main" id="{39ED571B-F43C-4278-B43E-2558A15A1E9A}"/>
                </a:ext>
              </a:extLst>
            </p:cNvPr>
            <p:cNvSpPr/>
            <p:nvPr/>
          </p:nvSpPr>
          <p:spPr>
            <a:xfrm>
              <a:off x="3166364" y="5680083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266F61D-2A70-4C2D-854B-89638EDF0DF7}"/>
                </a:ext>
              </a:extLst>
            </p:cNvPr>
            <p:cNvCxnSpPr>
              <a:cxnSpLocks/>
              <a:stCxn id="61" idx="0"/>
              <a:endCxn id="65" idx="1"/>
            </p:cNvCxnSpPr>
            <p:nvPr/>
          </p:nvCxnSpPr>
          <p:spPr>
            <a:xfrm>
              <a:off x="2844419" y="5739138"/>
              <a:ext cx="321945" cy="0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8E47834-F872-4D35-975F-3ED04869CD6B}"/>
                </a:ext>
              </a:extLst>
            </p:cNvPr>
            <p:cNvCxnSpPr>
              <a:cxnSpLocks/>
              <a:stCxn id="56" idx="1"/>
              <a:endCxn id="62" idx="0"/>
            </p:cNvCxnSpPr>
            <p:nvPr/>
          </p:nvCxnSpPr>
          <p:spPr>
            <a:xfrm>
              <a:off x="2846324" y="5506211"/>
              <a:ext cx="321945" cy="0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965D5CE-11F7-4C90-83EA-36474F17E23C}"/>
                </a:ext>
              </a:extLst>
            </p:cNvPr>
            <p:cNvCxnSpPr>
              <a:cxnSpLocks/>
              <a:stCxn id="11" idx="2"/>
              <a:endCxn id="55" idx="1"/>
            </p:cNvCxnSpPr>
            <p:nvPr/>
          </p:nvCxnSpPr>
          <p:spPr>
            <a:xfrm>
              <a:off x="729350" y="5719860"/>
              <a:ext cx="1876944" cy="23088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A5F3BF4-FE0A-4891-840C-497B70F1CF11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804164" y="5490537"/>
              <a:ext cx="1804035" cy="19484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01A32BE-7606-4A4C-AD63-1CC37C1BB633}"/>
                </a:ext>
              </a:extLst>
            </p:cNvPr>
            <p:cNvSpPr/>
            <p:nvPr/>
          </p:nvSpPr>
          <p:spPr>
            <a:xfrm rot="5400000">
              <a:off x="821959" y="5435074"/>
              <a:ext cx="196215" cy="33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9269DE-3CD1-40D9-ABE9-85E3BA8A4AAC}"/>
                </a:ext>
              </a:extLst>
            </p:cNvPr>
            <p:cNvSpPr/>
            <p:nvPr/>
          </p:nvSpPr>
          <p:spPr>
            <a:xfrm>
              <a:off x="3380762" y="5219063"/>
              <a:ext cx="900839" cy="83378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ACC71C2-5575-4DB1-A968-595BDC8984FC}"/>
                </a:ext>
              </a:extLst>
            </p:cNvPr>
            <p:cNvCxnSpPr>
              <a:cxnSpLocks/>
            </p:cNvCxnSpPr>
            <p:nvPr/>
          </p:nvCxnSpPr>
          <p:spPr>
            <a:xfrm>
              <a:off x="3300924" y="5483783"/>
              <a:ext cx="164401" cy="304344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B6C3222-A9EA-4132-AE0B-6A86AC253A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0924" y="5469684"/>
              <a:ext cx="159677" cy="318443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9CAD261-87DC-4408-AFD0-BE74ECC03B43}"/>
                </a:ext>
              </a:extLst>
            </p:cNvPr>
            <p:cNvCxnSpPr>
              <a:cxnSpLocks/>
            </p:cNvCxnSpPr>
            <p:nvPr/>
          </p:nvCxnSpPr>
          <p:spPr>
            <a:xfrm>
              <a:off x="4207704" y="5468543"/>
              <a:ext cx="153735" cy="290079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CA6CB2E-3299-4111-9CA1-6DCA8C2111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7705" y="5467158"/>
              <a:ext cx="153734" cy="305729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FD8853D-333A-493D-91B1-5F0784C7B1E3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3831182" y="5080161"/>
              <a:ext cx="0" cy="138902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2D72291-7B5F-4BCC-97EE-2C9F68812D5D}"/>
                </a:ext>
              </a:extLst>
            </p:cNvPr>
            <p:cNvCxnSpPr>
              <a:cxnSpLocks/>
            </p:cNvCxnSpPr>
            <p:nvPr/>
          </p:nvCxnSpPr>
          <p:spPr>
            <a:xfrm>
              <a:off x="3834303" y="6052847"/>
              <a:ext cx="0" cy="138902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149CE560-656F-4F4C-9E86-7F48053DFA84}"/>
                </a:ext>
              </a:extLst>
            </p:cNvPr>
            <p:cNvCxnSpPr>
              <a:cxnSpLocks/>
            </p:cNvCxnSpPr>
            <p:nvPr/>
          </p:nvCxnSpPr>
          <p:spPr>
            <a:xfrm>
              <a:off x="3831181" y="5079572"/>
              <a:ext cx="1228715" cy="430449"/>
            </a:xfrm>
            <a:prstGeom prst="bentConnector3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B9BB54D0-9C24-4DC9-964F-0EA59FA2F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1181" y="5772277"/>
              <a:ext cx="1228715" cy="419473"/>
            </a:xfrm>
            <a:prstGeom prst="bentConnector3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DF62BE46-9AC6-4A6E-B961-70FAFC0E627E}"/>
                </a:ext>
              </a:extLst>
            </p:cNvPr>
            <p:cNvSpPr/>
            <p:nvPr/>
          </p:nvSpPr>
          <p:spPr>
            <a:xfrm rot="5400000">
              <a:off x="4698526" y="5268463"/>
              <a:ext cx="668636" cy="749438"/>
            </a:xfrm>
            <a:prstGeom prst="triangle">
              <a:avLst>
                <a:gd name="adj" fmla="val 4902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CE3C1C9-ED86-45FA-9245-F66A5548EA4F}"/>
                </a:ext>
              </a:extLst>
            </p:cNvPr>
            <p:cNvSpPr/>
            <p:nvPr/>
          </p:nvSpPr>
          <p:spPr>
            <a:xfrm>
              <a:off x="1287435" y="4136692"/>
              <a:ext cx="100110" cy="140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2AC37FD9-BAD2-4F2B-A0B2-EBA541A368BC}"/>
                </a:ext>
              </a:extLst>
            </p:cNvPr>
            <p:cNvSpPr/>
            <p:nvPr/>
          </p:nvSpPr>
          <p:spPr>
            <a:xfrm>
              <a:off x="1351533" y="3945194"/>
              <a:ext cx="803880" cy="603160"/>
            </a:xfrm>
            <a:custGeom>
              <a:avLst/>
              <a:gdLst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2" fmla="*/ 803880 w 1607760"/>
                <a:gd name="connsiteY2" fmla="*/ 553146 h 1106292"/>
                <a:gd name="connsiteX3" fmla="*/ 803880 w 1607760"/>
                <a:gd name="connsiteY3" fmla="*/ 0 h 1106292"/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53340 h 553146"/>
                <a:gd name="connsiteX1" fmla="*/ 3780 w 803880"/>
                <a:gd name="connsiteY1" fmla="*/ 530286 h 553146"/>
                <a:gd name="connsiteX0" fmla="*/ 0 w 803880"/>
                <a:gd name="connsiteY0" fmla="*/ 5853 h 558999"/>
                <a:gd name="connsiteX1" fmla="*/ 803880 w 803880"/>
                <a:gd name="connsiteY1" fmla="*/ 558999 h 558999"/>
                <a:gd name="connsiteX2" fmla="*/ 0 w 803880"/>
                <a:gd name="connsiteY2" fmla="*/ 558999 h 558999"/>
                <a:gd name="connsiteX3" fmla="*/ 0 w 803880"/>
                <a:gd name="connsiteY3" fmla="*/ 5853 h 558999"/>
                <a:gd name="connsiteX0" fmla="*/ 0 w 803880"/>
                <a:gd name="connsiteY0" fmla="*/ 59193 h 558999"/>
                <a:gd name="connsiteX1" fmla="*/ 3780 w 803880"/>
                <a:gd name="connsiteY1" fmla="*/ 536139 h 558999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16366 h 603160"/>
                <a:gd name="connsiteX1" fmla="*/ 803880 w 803880"/>
                <a:gd name="connsiteY1" fmla="*/ 569512 h 603160"/>
                <a:gd name="connsiteX2" fmla="*/ 0 w 803880"/>
                <a:gd name="connsiteY2" fmla="*/ 569512 h 603160"/>
                <a:gd name="connsiteX3" fmla="*/ 0 w 803880"/>
                <a:gd name="connsiteY3" fmla="*/ 16366 h 603160"/>
                <a:gd name="connsiteX0" fmla="*/ 0 w 803880"/>
                <a:gd name="connsiteY0" fmla="*/ 69706 h 603160"/>
                <a:gd name="connsiteX1" fmla="*/ 3780 w 803880"/>
                <a:gd name="connsiteY1" fmla="*/ 546652 h 60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3880" h="603160" stroke="0" extrusionOk="0">
                  <a:moveTo>
                    <a:pt x="0" y="16366"/>
                  </a:moveTo>
                  <a:cubicBezTo>
                    <a:pt x="443971" y="16366"/>
                    <a:pt x="803880" y="264018"/>
                    <a:pt x="803880" y="569512"/>
                  </a:cubicBezTo>
                  <a:lnTo>
                    <a:pt x="0" y="569512"/>
                  </a:lnTo>
                  <a:lnTo>
                    <a:pt x="0" y="16366"/>
                  </a:lnTo>
                  <a:close/>
                </a:path>
                <a:path w="803880" h="603160" fill="none">
                  <a:moveTo>
                    <a:pt x="0" y="69706"/>
                  </a:moveTo>
                  <a:cubicBezTo>
                    <a:pt x="276331" y="-288434"/>
                    <a:pt x="331440" y="865998"/>
                    <a:pt x="3780" y="546652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Arc 119">
              <a:extLst>
                <a:ext uri="{FF2B5EF4-FFF2-40B4-BE49-F238E27FC236}">
                  <a16:creationId xmlns:a16="http://schemas.microsoft.com/office/drawing/2014/main" id="{356540C1-7D32-47A0-99A5-B959C43DDA39}"/>
                </a:ext>
              </a:extLst>
            </p:cNvPr>
            <p:cNvSpPr/>
            <p:nvPr/>
          </p:nvSpPr>
          <p:spPr>
            <a:xfrm rot="10800000">
              <a:off x="487680" y="3945194"/>
              <a:ext cx="803880" cy="603160"/>
            </a:xfrm>
            <a:custGeom>
              <a:avLst/>
              <a:gdLst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2" fmla="*/ 803880 w 1607760"/>
                <a:gd name="connsiteY2" fmla="*/ 553146 h 1106292"/>
                <a:gd name="connsiteX3" fmla="*/ 803880 w 1607760"/>
                <a:gd name="connsiteY3" fmla="*/ 0 h 1106292"/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53340 h 553146"/>
                <a:gd name="connsiteX1" fmla="*/ 3780 w 803880"/>
                <a:gd name="connsiteY1" fmla="*/ 530286 h 553146"/>
                <a:gd name="connsiteX0" fmla="*/ 0 w 803880"/>
                <a:gd name="connsiteY0" fmla="*/ 5853 h 558999"/>
                <a:gd name="connsiteX1" fmla="*/ 803880 w 803880"/>
                <a:gd name="connsiteY1" fmla="*/ 558999 h 558999"/>
                <a:gd name="connsiteX2" fmla="*/ 0 w 803880"/>
                <a:gd name="connsiteY2" fmla="*/ 558999 h 558999"/>
                <a:gd name="connsiteX3" fmla="*/ 0 w 803880"/>
                <a:gd name="connsiteY3" fmla="*/ 5853 h 558999"/>
                <a:gd name="connsiteX0" fmla="*/ 0 w 803880"/>
                <a:gd name="connsiteY0" fmla="*/ 59193 h 558999"/>
                <a:gd name="connsiteX1" fmla="*/ 3780 w 803880"/>
                <a:gd name="connsiteY1" fmla="*/ 536139 h 558999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16366 h 603160"/>
                <a:gd name="connsiteX1" fmla="*/ 803880 w 803880"/>
                <a:gd name="connsiteY1" fmla="*/ 569512 h 603160"/>
                <a:gd name="connsiteX2" fmla="*/ 0 w 803880"/>
                <a:gd name="connsiteY2" fmla="*/ 569512 h 603160"/>
                <a:gd name="connsiteX3" fmla="*/ 0 w 803880"/>
                <a:gd name="connsiteY3" fmla="*/ 16366 h 603160"/>
                <a:gd name="connsiteX0" fmla="*/ 0 w 803880"/>
                <a:gd name="connsiteY0" fmla="*/ 69706 h 603160"/>
                <a:gd name="connsiteX1" fmla="*/ 3780 w 803880"/>
                <a:gd name="connsiteY1" fmla="*/ 546652 h 60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3880" h="603160" stroke="0" extrusionOk="0">
                  <a:moveTo>
                    <a:pt x="0" y="16366"/>
                  </a:moveTo>
                  <a:cubicBezTo>
                    <a:pt x="443971" y="16366"/>
                    <a:pt x="803880" y="264018"/>
                    <a:pt x="803880" y="569512"/>
                  </a:cubicBezTo>
                  <a:lnTo>
                    <a:pt x="0" y="569512"/>
                  </a:lnTo>
                  <a:lnTo>
                    <a:pt x="0" y="16366"/>
                  </a:lnTo>
                  <a:close/>
                </a:path>
                <a:path w="803880" h="603160" fill="none">
                  <a:moveTo>
                    <a:pt x="0" y="69706"/>
                  </a:moveTo>
                  <a:cubicBezTo>
                    <a:pt x="276331" y="-288434"/>
                    <a:pt x="331440" y="865998"/>
                    <a:pt x="3780" y="546652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Arrow: Up 121">
              <a:extLst>
                <a:ext uri="{FF2B5EF4-FFF2-40B4-BE49-F238E27FC236}">
                  <a16:creationId xmlns:a16="http://schemas.microsoft.com/office/drawing/2014/main" id="{40662F75-FDF4-41BD-B89C-3159827B523D}"/>
                </a:ext>
              </a:extLst>
            </p:cNvPr>
            <p:cNvSpPr/>
            <p:nvPr/>
          </p:nvSpPr>
          <p:spPr>
            <a:xfrm>
              <a:off x="2089089" y="3996788"/>
              <a:ext cx="208703" cy="570227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C8F86EA-A225-425F-BE1F-3DF8DE6CFE50}"/>
                </a:ext>
              </a:extLst>
            </p:cNvPr>
            <p:cNvSpPr txBox="1"/>
            <p:nvPr/>
          </p:nvSpPr>
          <p:spPr>
            <a:xfrm>
              <a:off x="2357765" y="4089578"/>
              <a:ext cx="976451" cy="461665"/>
            </a:xfrm>
            <a:prstGeom prst="rect">
              <a:avLst/>
            </a:prstGeom>
            <a:solidFill>
              <a:srgbClr val="FFCC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B field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EB3BF3F-BB1B-4609-985D-E3074DFA2A21}"/>
                </a:ext>
              </a:extLst>
            </p:cNvPr>
            <p:cNvSpPr txBox="1"/>
            <p:nvPr/>
          </p:nvSpPr>
          <p:spPr>
            <a:xfrm>
              <a:off x="2505438" y="6172933"/>
              <a:ext cx="31853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SQUID with electronics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20BCCCD-2D44-4DF4-A1DE-6AA099CE5294}"/>
                </a:ext>
              </a:extLst>
            </p:cNvPr>
            <p:cNvSpPr txBox="1"/>
            <p:nvPr/>
          </p:nvSpPr>
          <p:spPr>
            <a:xfrm>
              <a:off x="824554" y="5734890"/>
              <a:ext cx="2356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Flux transformer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B06F9B0-16D5-49AF-B507-29AD64A9EFC9}"/>
                </a:ext>
              </a:extLst>
            </p:cNvPr>
            <p:cNvSpPr txBox="1"/>
            <p:nvPr/>
          </p:nvSpPr>
          <p:spPr>
            <a:xfrm rot="16200000">
              <a:off x="-888787" y="4079214"/>
              <a:ext cx="2543426" cy="862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Detection coil (or) Gradiometer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6F9D700-F4FA-4EB7-8A50-F9199740ACF5}"/>
                </a:ext>
              </a:extLst>
            </p:cNvPr>
            <p:cNvSpPr txBox="1"/>
            <p:nvPr/>
          </p:nvSpPr>
          <p:spPr>
            <a:xfrm>
              <a:off x="810194" y="4474551"/>
              <a:ext cx="2185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Sample position</a:t>
              </a:r>
            </a:p>
          </p:txBody>
        </p:sp>
        <p:sp>
          <p:nvSpPr>
            <p:cNvPr id="129" name="Arc 119">
              <a:extLst>
                <a:ext uri="{FF2B5EF4-FFF2-40B4-BE49-F238E27FC236}">
                  <a16:creationId xmlns:a16="http://schemas.microsoft.com/office/drawing/2014/main" id="{BCF2D9E0-3763-4834-9F55-D99C7739FD6A}"/>
                </a:ext>
              </a:extLst>
            </p:cNvPr>
            <p:cNvSpPr/>
            <p:nvPr/>
          </p:nvSpPr>
          <p:spPr>
            <a:xfrm flipH="1">
              <a:off x="942696" y="3929732"/>
              <a:ext cx="369947" cy="603160"/>
            </a:xfrm>
            <a:custGeom>
              <a:avLst/>
              <a:gdLst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2" fmla="*/ 803880 w 1607760"/>
                <a:gd name="connsiteY2" fmla="*/ 553146 h 1106292"/>
                <a:gd name="connsiteX3" fmla="*/ 803880 w 1607760"/>
                <a:gd name="connsiteY3" fmla="*/ 0 h 1106292"/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53340 h 553146"/>
                <a:gd name="connsiteX1" fmla="*/ 3780 w 803880"/>
                <a:gd name="connsiteY1" fmla="*/ 530286 h 553146"/>
                <a:gd name="connsiteX0" fmla="*/ 0 w 803880"/>
                <a:gd name="connsiteY0" fmla="*/ 5853 h 558999"/>
                <a:gd name="connsiteX1" fmla="*/ 803880 w 803880"/>
                <a:gd name="connsiteY1" fmla="*/ 558999 h 558999"/>
                <a:gd name="connsiteX2" fmla="*/ 0 w 803880"/>
                <a:gd name="connsiteY2" fmla="*/ 558999 h 558999"/>
                <a:gd name="connsiteX3" fmla="*/ 0 w 803880"/>
                <a:gd name="connsiteY3" fmla="*/ 5853 h 558999"/>
                <a:gd name="connsiteX0" fmla="*/ 0 w 803880"/>
                <a:gd name="connsiteY0" fmla="*/ 59193 h 558999"/>
                <a:gd name="connsiteX1" fmla="*/ 3780 w 803880"/>
                <a:gd name="connsiteY1" fmla="*/ 536139 h 558999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16366 h 603160"/>
                <a:gd name="connsiteX1" fmla="*/ 803880 w 803880"/>
                <a:gd name="connsiteY1" fmla="*/ 569512 h 603160"/>
                <a:gd name="connsiteX2" fmla="*/ 0 w 803880"/>
                <a:gd name="connsiteY2" fmla="*/ 569512 h 603160"/>
                <a:gd name="connsiteX3" fmla="*/ 0 w 803880"/>
                <a:gd name="connsiteY3" fmla="*/ 16366 h 603160"/>
                <a:gd name="connsiteX0" fmla="*/ 0 w 803880"/>
                <a:gd name="connsiteY0" fmla="*/ 69706 h 603160"/>
                <a:gd name="connsiteX1" fmla="*/ 3780 w 803880"/>
                <a:gd name="connsiteY1" fmla="*/ 546652 h 60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3880" h="603160" stroke="0" extrusionOk="0">
                  <a:moveTo>
                    <a:pt x="0" y="16366"/>
                  </a:moveTo>
                  <a:cubicBezTo>
                    <a:pt x="443971" y="16366"/>
                    <a:pt x="803880" y="264018"/>
                    <a:pt x="803880" y="569512"/>
                  </a:cubicBezTo>
                  <a:lnTo>
                    <a:pt x="0" y="569512"/>
                  </a:lnTo>
                  <a:lnTo>
                    <a:pt x="0" y="16366"/>
                  </a:lnTo>
                  <a:close/>
                </a:path>
                <a:path w="803880" h="603160" fill="none">
                  <a:moveTo>
                    <a:pt x="0" y="69706"/>
                  </a:moveTo>
                  <a:cubicBezTo>
                    <a:pt x="276331" y="-288434"/>
                    <a:pt x="331440" y="865998"/>
                    <a:pt x="3780" y="546652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Arc 119">
              <a:extLst>
                <a:ext uri="{FF2B5EF4-FFF2-40B4-BE49-F238E27FC236}">
                  <a16:creationId xmlns:a16="http://schemas.microsoft.com/office/drawing/2014/main" id="{F4A739E4-F2D1-404B-ABF2-D1F7F924D660}"/>
                </a:ext>
              </a:extLst>
            </p:cNvPr>
            <p:cNvSpPr/>
            <p:nvPr/>
          </p:nvSpPr>
          <p:spPr>
            <a:xfrm>
              <a:off x="1332243" y="3932226"/>
              <a:ext cx="385351" cy="603160"/>
            </a:xfrm>
            <a:custGeom>
              <a:avLst/>
              <a:gdLst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2" fmla="*/ 803880 w 1607760"/>
                <a:gd name="connsiteY2" fmla="*/ 553146 h 1106292"/>
                <a:gd name="connsiteX3" fmla="*/ 803880 w 1607760"/>
                <a:gd name="connsiteY3" fmla="*/ 0 h 1106292"/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53340 h 553146"/>
                <a:gd name="connsiteX1" fmla="*/ 3780 w 803880"/>
                <a:gd name="connsiteY1" fmla="*/ 530286 h 553146"/>
                <a:gd name="connsiteX0" fmla="*/ 0 w 803880"/>
                <a:gd name="connsiteY0" fmla="*/ 5853 h 558999"/>
                <a:gd name="connsiteX1" fmla="*/ 803880 w 803880"/>
                <a:gd name="connsiteY1" fmla="*/ 558999 h 558999"/>
                <a:gd name="connsiteX2" fmla="*/ 0 w 803880"/>
                <a:gd name="connsiteY2" fmla="*/ 558999 h 558999"/>
                <a:gd name="connsiteX3" fmla="*/ 0 w 803880"/>
                <a:gd name="connsiteY3" fmla="*/ 5853 h 558999"/>
                <a:gd name="connsiteX0" fmla="*/ 0 w 803880"/>
                <a:gd name="connsiteY0" fmla="*/ 59193 h 558999"/>
                <a:gd name="connsiteX1" fmla="*/ 3780 w 803880"/>
                <a:gd name="connsiteY1" fmla="*/ 536139 h 558999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16366 h 603160"/>
                <a:gd name="connsiteX1" fmla="*/ 803880 w 803880"/>
                <a:gd name="connsiteY1" fmla="*/ 569512 h 603160"/>
                <a:gd name="connsiteX2" fmla="*/ 0 w 803880"/>
                <a:gd name="connsiteY2" fmla="*/ 569512 h 603160"/>
                <a:gd name="connsiteX3" fmla="*/ 0 w 803880"/>
                <a:gd name="connsiteY3" fmla="*/ 16366 h 603160"/>
                <a:gd name="connsiteX0" fmla="*/ 0 w 803880"/>
                <a:gd name="connsiteY0" fmla="*/ 69706 h 603160"/>
                <a:gd name="connsiteX1" fmla="*/ 3780 w 803880"/>
                <a:gd name="connsiteY1" fmla="*/ 546652 h 60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3880" h="603160" stroke="0" extrusionOk="0">
                  <a:moveTo>
                    <a:pt x="0" y="16366"/>
                  </a:moveTo>
                  <a:cubicBezTo>
                    <a:pt x="443971" y="16366"/>
                    <a:pt x="803880" y="264018"/>
                    <a:pt x="803880" y="569512"/>
                  </a:cubicBezTo>
                  <a:lnTo>
                    <a:pt x="0" y="569512"/>
                  </a:lnTo>
                  <a:lnTo>
                    <a:pt x="0" y="16366"/>
                  </a:lnTo>
                  <a:close/>
                </a:path>
                <a:path w="803880" h="603160" fill="none">
                  <a:moveTo>
                    <a:pt x="0" y="69706"/>
                  </a:moveTo>
                  <a:cubicBezTo>
                    <a:pt x="276331" y="-288434"/>
                    <a:pt x="331440" y="865998"/>
                    <a:pt x="3780" y="546652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0C03705-DB1A-457B-9D09-8DA5E34B864A}"/>
                </a:ext>
              </a:extLst>
            </p:cNvPr>
            <p:cNvSpPr/>
            <p:nvPr/>
          </p:nvSpPr>
          <p:spPr>
            <a:xfrm>
              <a:off x="753025" y="4079176"/>
              <a:ext cx="95139" cy="102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BFCDB9-FA52-4C2D-AFE3-32F6BC7F2DF2}"/>
                </a:ext>
              </a:extLst>
            </p:cNvPr>
            <p:cNvSpPr/>
            <p:nvPr/>
          </p:nvSpPr>
          <p:spPr>
            <a:xfrm>
              <a:off x="757688" y="4252928"/>
              <a:ext cx="88571" cy="1301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3B775AD-6AD7-4CB2-9BF6-6A0A26EA647E}"/>
                </a:ext>
              </a:extLst>
            </p:cNvPr>
            <p:cNvSpPr/>
            <p:nvPr/>
          </p:nvSpPr>
          <p:spPr>
            <a:xfrm rot="18903571">
              <a:off x="671677" y="3363633"/>
              <a:ext cx="158290" cy="179768"/>
            </a:xfrm>
            <a:custGeom>
              <a:avLst/>
              <a:gdLst>
                <a:gd name="connsiteX0" fmla="*/ 0 w 138059"/>
                <a:gd name="connsiteY0" fmla="*/ 85630 h 171260"/>
                <a:gd name="connsiteX1" fmla="*/ 69030 w 138059"/>
                <a:gd name="connsiteY1" fmla="*/ 0 h 171260"/>
                <a:gd name="connsiteX2" fmla="*/ 138060 w 138059"/>
                <a:gd name="connsiteY2" fmla="*/ 85630 h 171260"/>
                <a:gd name="connsiteX3" fmla="*/ 69030 w 138059"/>
                <a:gd name="connsiteY3" fmla="*/ 171260 h 171260"/>
                <a:gd name="connsiteX4" fmla="*/ 0 w 138059"/>
                <a:gd name="connsiteY4" fmla="*/ 85630 h 171260"/>
                <a:gd name="connsiteX0" fmla="*/ 0 w 158290"/>
                <a:gd name="connsiteY0" fmla="*/ 85870 h 171969"/>
                <a:gd name="connsiteX1" fmla="*/ 69030 w 158290"/>
                <a:gd name="connsiteY1" fmla="*/ 240 h 171969"/>
                <a:gd name="connsiteX2" fmla="*/ 158290 w 158290"/>
                <a:gd name="connsiteY2" fmla="*/ 108748 h 171969"/>
                <a:gd name="connsiteX3" fmla="*/ 69030 w 158290"/>
                <a:gd name="connsiteY3" fmla="*/ 171500 h 171969"/>
                <a:gd name="connsiteX4" fmla="*/ 0 w 158290"/>
                <a:gd name="connsiteY4" fmla="*/ 85870 h 17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290" h="171969">
                  <a:moveTo>
                    <a:pt x="0" y="85870"/>
                  </a:moveTo>
                  <a:cubicBezTo>
                    <a:pt x="0" y="38578"/>
                    <a:pt x="42648" y="-3573"/>
                    <a:pt x="69030" y="240"/>
                  </a:cubicBezTo>
                  <a:cubicBezTo>
                    <a:pt x="95412" y="4053"/>
                    <a:pt x="158290" y="61456"/>
                    <a:pt x="158290" y="108748"/>
                  </a:cubicBezTo>
                  <a:cubicBezTo>
                    <a:pt x="158290" y="156040"/>
                    <a:pt x="95412" y="175313"/>
                    <a:pt x="69030" y="171500"/>
                  </a:cubicBezTo>
                  <a:cubicBezTo>
                    <a:pt x="42648" y="167687"/>
                    <a:pt x="0" y="133162"/>
                    <a:pt x="0" y="858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14CE24D-0617-4009-A43F-A4A3011B390C}"/>
              </a:ext>
            </a:extLst>
          </p:cNvPr>
          <p:cNvSpPr txBox="1"/>
          <p:nvPr/>
        </p:nvSpPr>
        <p:spPr>
          <a:xfrm>
            <a:off x="9283959" y="1427584"/>
            <a:ext cx="145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 the presentation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8A21C-EC87-4960-9232-57E57E23B241}"/>
              </a:ext>
            </a:extLst>
          </p:cNvPr>
          <p:cNvSpPr txBox="1"/>
          <p:nvPr/>
        </p:nvSpPr>
        <p:spPr>
          <a:xfrm>
            <a:off x="3053492" y="1037285"/>
            <a:ext cx="593716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defTabSz="685800">
              <a:buSzPct val="120000"/>
              <a:buFont typeface="Calibri" panose="020F0502020204030204" pitchFamily="34" charset="0"/>
              <a:buChar char="•"/>
            </a:pPr>
            <a:r>
              <a:rPr lang="en-US" sz="2400" kern="1200" dirty="0">
                <a:latin typeface="+mn-lt"/>
                <a:ea typeface="+mn-ea"/>
              </a:rPr>
              <a:t>Highly sensitive magnetic moment measure device over a range of (1.8 - 400 K)           and (7 T)</a:t>
            </a:r>
          </a:p>
          <a:p>
            <a:pPr marL="342900" indent="-342900" defTabSz="685800">
              <a:buSzPct val="120000"/>
              <a:buFont typeface="Calibri" panose="020F0502020204030204" pitchFamily="34" charset="0"/>
              <a:buChar char="•"/>
            </a:pPr>
            <a:r>
              <a:rPr lang="en-US" sz="2400" kern="1200" dirty="0">
                <a:latin typeface="+mn-lt"/>
                <a:ea typeface="+mn-ea"/>
              </a:rPr>
              <a:t>Sample magnetic field cuts the winding and detects the gradient in terms of current</a:t>
            </a:r>
          </a:p>
          <a:p>
            <a:pPr marL="342900" indent="-342900" defTabSz="685800">
              <a:buSzPct val="120000"/>
              <a:buFont typeface="Calibri" panose="020F0502020204030204" pitchFamily="34" charset="0"/>
              <a:buChar char="•"/>
            </a:pPr>
            <a:r>
              <a:rPr lang="en-US" sz="2400" kern="1200" dirty="0">
                <a:latin typeface="+mn-lt"/>
                <a:ea typeface="+mn-ea"/>
              </a:rPr>
              <a:t>Flux transformer boost the flux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91CED-741F-496B-AABB-42C32C7C7D96}"/>
              </a:ext>
            </a:extLst>
          </p:cNvPr>
          <p:cNvSpPr txBox="1"/>
          <p:nvPr/>
        </p:nvSpPr>
        <p:spPr>
          <a:xfrm>
            <a:off x="84673" y="4337770"/>
            <a:ext cx="3225914" cy="83099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+mn-lt"/>
                <a:sym typeface="Arial"/>
              </a:rPr>
              <a:t>Works on basic principle 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+mn-lt"/>
                <a:sym typeface="Arial"/>
              </a:rPr>
              <a:t>Of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n-lt"/>
                <a:sym typeface="Arial"/>
              </a:rPr>
              <a:t>Faraday’s law</a:t>
            </a:r>
          </a:p>
        </p:txBody>
      </p:sp>
    </p:spTree>
    <p:extLst>
      <p:ext uri="{BB962C8B-B14F-4D97-AF65-F5344CB8AC3E}">
        <p14:creationId xmlns:p14="http://schemas.microsoft.com/office/powerpoint/2010/main" val="2114982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5" grpId="0" animBg="1"/>
      <p:bldP spid="21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F362-793D-4D89-9A10-B52D47DE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centering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07381-1C70-44BC-8B72-6CA38726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AE37C-2701-4F3C-B827-1AF7C1DD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8B65-DB38-40F1-B9D3-02DB35B1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16818-E505-43AE-AE92-DD456A65EA4E}"/>
              </a:ext>
            </a:extLst>
          </p:cNvPr>
          <p:cNvSpPr txBox="1"/>
          <p:nvPr/>
        </p:nvSpPr>
        <p:spPr>
          <a:xfrm>
            <a:off x="514881" y="1093383"/>
            <a:ext cx="348795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400">
                <a:latin typeface="+mn-lt"/>
              </a:defRPr>
            </a:lvl1pPr>
          </a:lstStyle>
          <a:p>
            <a:pPr algn="l"/>
            <a:r>
              <a:rPr lang="en-US" dirty="0"/>
              <a:t>Second-order gradiometer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2A32B-602C-4061-BDD6-E5F4919212E6}"/>
              </a:ext>
            </a:extLst>
          </p:cNvPr>
          <p:cNvSpPr txBox="1"/>
          <p:nvPr/>
        </p:nvSpPr>
        <p:spPr>
          <a:xfrm>
            <a:off x="114886" y="3693735"/>
            <a:ext cx="1358071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400">
                <a:latin typeface="+mn-lt"/>
              </a:defRPr>
            </a:lvl1pPr>
          </a:lstStyle>
          <a:p>
            <a:r>
              <a:rPr lang="en-US" dirty="0"/>
              <a:t>Magnetic moment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D5ABB4-D43C-4655-A1E7-EB88B1DC4968}"/>
              </a:ext>
            </a:extLst>
          </p:cNvPr>
          <p:cNvSpPr txBox="1"/>
          <p:nvPr/>
        </p:nvSpPr>
        <p:spPr>
          <a:xfrm>
            <a:off x="114887" y="4682615"/>
            <a:ext cx="129436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400">
                <a:latin typeface="+mn-lt"/>
              </a:defRPr>
            </a:lvl1pPr>
          </a:lstStyle>
          <a:p>
            <a:r>
              <a:rPr lang="en-US" dirty="0"/>
              <a:t>SQUID output </a:t>
            </a:r>
          </a:p>
          <a:p>
            <a:r>
              <a:rPr lang="en-US" dirty="0"/>
              <a:t>signal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9FF521-A048-4FBB-8B89-BB1BBEE90CBD}"/>
              </a:ext>
            </a:extLst>
          </p:cNvPr>
          <p:cNvGrpSpPr/>
          <p:nvPr/>
        </p:nvGrpSpPr>
        <p:grpSpPr>
          <a:xfrm>
            <a:off x="1420979" y="3680182"/>
            <a:ext cx="2861776" cy="2360645"/>
            <a:chOff x="1579596" y="2905739"/>
            <a:chExt cx="2861776" cy="23606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97EE4C6-1D7D-4A2D-BC21-166D6E36B6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700" t="22662" r="24370" b="42917"/>
            <a:stretch/>
          </p:blipFill>
          <p:spPr>
            <a:xfrm>
              <a:off x="1579596" y="2905739"/>
              <a:ext cx="2861776" cy="236064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4F9207-E1EF-4929-B134-AFD7B924ECA9}"/>
                </a:ext>
              </a:extLst>
            </p:cNvPr>
            <p:cNvSpPr/>
            <p:nvPr/>
          </p:nvSpPr>
          <p:spPr>
            <a:xfrm>
              <a:off x="4028200" y="3895532"/>
              <a:ext cx="261257" cy="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074E72-19F6-4D2F-983C-F7976C83BE1D}"/>
                </a:ext>
              </a:extLst>
            </p:cNvPr>
            <p:cNvSpPr/>
            <p:nvPr/>
          </p:nvSpPr>
          <p:spPr>
            <a:xfrm>
              <a:off x="4040155" y="3501725"/>
              <a:ext cx="261257" cy="1962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064FF7-D743-4057-AD44-881E9500823C}"/>
                  </a:ext>
                </a:extLst>
              </p:cNvPr>
              <p:cNvSpPr txBox="1"/>
              <p:nvPr/>
            </p:nvSpPr>
            <p:spPr>
              <a:xfrm>
                <a:off x="5355431" y="1140714"/>
                <a:ext cx="2239347" cy="1436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064FF7-D743-4057-AD44-881E95008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431" y="1140714"/>
                <a:ext cx="2239347" cy="1436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5B9A02-A9D1-4563-9F3E-C86E878EE6B9}"/>
                  </a:ext>
                </a:extLst>
              </p:cNvPr>
              <p:cNvSpPr txBox="1"/>
              <p:nvPr/>
            </p:nvSpPr>
            <p:spPr>
              <a:xfrm>
                <a:off x="5395658" y="2722178"/>
                <a:ext cx="249547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5B9A02-A9D1-4563-9F3E-C86E878EE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658" y="2722178"/>
                <a:ext cx="2495477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F7B60FE-F6A1-4909-A2AA-36FA336C90B0}"/>
              </a:ext>
            </a:extLst>
          </p:cNvPr>
          <p:cNvSpPr txBox="1"/>
          <p:nvPr/>
        </p:nvSpPr>
        <p:spPr>
          <a:xfrm>
            <a:off x="4749287" y="3306672"/>
            <a:ext cx="40308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+mn-lt"/>
              </a:rPr>
              <a:t>L  = Scan length</a:t>
            </a: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n</a:t>
            </a:r>
            <a:r>
              <a:rPr lang="en-US" sz="2400" i="0" dirty="0">
                <a:latin typeface="+mn-lt"/>
              </a:rPr>
              <a:t> = No. of data points</a:t>
            </a:r>
            <a:endParaRPr lang="en-US" sz="2400" dirty="0">
              <a:latin typeface="+mn-lt"/>
            </a:endParaRPr>
          </a:p>
          <a:p>
            <a:r>
              <a:rPr lang="en-US" sz="2400" i="0" dirty="0">
                <a:latin typeface="+mn-lt"/>
              </a:rPr>
              <a:t>V</a:t>
            </a:r>
            <a:r>
              <a:rPr lang="en-US" sz="2400" i="0" baseline="-25000" dirty="0">
                <a:latin typeface="+mn-lt"/>
              </a:rPr>
              <a:t>i</a:t>
            </a:r>
            <a:r>
              <a:rPr lang="en-US" sz="2400" i="0" dirty="0">
                <a:latin typeface="+mn-lt"/>
              </a:rPr>
              <a:t> = Voltage reading at i</a:t>
            </a:r>
            <a:r>
              <a:rPr lang="en-US" sz="2400" b="0" i="0" baseline="30000" dirty="0">
                <a:latin typeface="+mn-lt"/>
              </a:rPr>
              <a:t>th</a:t>
            </a:r>
            <a:r>
              <a:rPr lang="en-US" sz="2400" i="0" dirty="0">
                <a:latin typeface="+mn-lt"/>
              </a:rPr>
              <a:t> point</a:t>
            </a:r>
            <a:endParaRPr lang="en-US" sz="2400" dirty="0">
              <a:latin typeface="+mn-lt"/>
            </a:endParaRPr>
          </a:p>
          <a:p>
            <a:r>
              <a:rPr lang="en-US" sz="2400" i="0" dirty="0">
                <a:latin typeface="+mn-lt"/>
              </a:rPr>
              <a:t>C  = Calibration factor</a:t>
            </a:r>
            <a:endParaRPr lang="en-US" sz="2400" dirty="0">
              <a:latin typeface="+mn-lt"/>
            </a:endParaRPr>
          </a:p>
          <a:p>
            <a:r>
              <a:rPr lang="en-US" sz="2400" i="0" dirty="0">
                <a:latin typeface="+mn-lt"/>
              </a:rPr>
              <a:t>(Current to voltage ratio) </a:t>
            </a:r>
            <a:endParaRPr lang="en-US" sz="2400" baseline="-25000" dirty="0">
              <a:latin typeface="+mn-l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48CCE5-7C34-4348-AE43-EB9147D9730C}"/>
              </a:ext>
            </a:extLst>
          </p:cNvPr>
          <p:cNvGrpSpPr/>
          <p:nvPr/>
        </p:nvGrpSpPr>
        <p:grpSpPr>
          <a:xfrm>
            <a:off x="21285" y="1682793"/>
            <a:ext cx="4261470" cy="1863589"/>
            <a:chOff x="21285" y="1178941"/>
            <a:chExt cx="4261470" cy="18635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A2C7CA-CFDD-4FF1-864F-81FCD0AA1C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4371" b="78367"/>
            <a:stretch/>
          </p:blipFill>
          <p:spPr>
            <a:xfrm>
              <a:off x="114886" y="1558963"/>
              <a:ext cx="4167869" cy="148356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B68F67-47A3-42D1-8030-2F8C70B6CD7B}"/>
                </a:ext>
              </a:extLst>
            </p:cNvPr>
            <p:cNvSpPr/>
            <p:nvPr/>
          </p:nvSpPr>
          <p:spPr>
            <a:xfrm>
              <a:off x="3881538" y="2743556"/>
              <a:ext cx="261257" cy="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75ACE9-FB51-4D0D-8052-C8A3ACE56800}"/>
                </a:ext>
              </a:extLst>
            </p:cNvPr>
            <p:cNvSpPr/>
            <p:nvPr/>
          </p:nvSpPr>
          <p:spPr>
            <a:xfrm>
              <a:off x="21285" y="1562064"/>
              <a:ext cx="857487" cy="525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3137B3-EF98-4187-9A61-B6A248C5CCFD}"/>
                </a:ext>
              </a:extLst>
            </p:cNvPr>
            <p:cNvSpPr txBox="1"/>
            <p:nvPr/>
          </p:nvSpPr>
          <p:spPr>
            <a:xfrm>
              <a:off x="127787" y="1178941"/>
              <a:ext cx="1368518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+mn-lt"/>
                </a:rPr>
                <a:t>Magnetic Dipole 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558AF5-6D7F-4F4D-8D09-060F29DB0495}"/>
                </a:ext>
              </a:extLst>
            </p:cNvPr>
            <p:cNvCxnSpPr>
              <a:cxnSpLocks/>
            </p:cNvCxnSpPr>
            <p:nvPr/>
          </p:nvCxnSpPr>
          <p:spPr>
            <a:xfrm>
              <a:off x="1684415" y="1557830"/>
              <a:ext cx="24583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F196348-9DD0-4374-B5FF-62933436CE83}"/>
                    </a:ext>
                  </a:extLst>
                </p:cNvPr>
                <p:cNvSpPr txBox="1"/>
                <p:nvPr/>
              </p:nvSpPr>
              <p:spPr>
                <a:xfrm>
                  <a:off x="2610492" y="1255886"/>
                  <a:ext cx="5691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F196348-9DD0-4374-B5FF-62933436C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492" y="1255886"/>
                  <a:ext cx="569168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550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9CAF-CF03-4E12-BF2D-D507B14A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Superconducting magnet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8C86B-61EB-463A-BC43-082833B9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D10EA-1795-4BF6-970B-15BF4669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515D-1170-4540-9130-3C898D5E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D531C8-E96C-4757-95B6-B9531FBE8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" b="74013"/>
          <a:stretch/>
        </p:blipFill>
        <p:spPr>
          <a:xfrm>
            <a:off x="45250" y="1768521"/>
            <a:ext cx="4844504" cy="17821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9C94CC-FCB0-4A0D-9018-9888BCDCE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09" t="29513" r="9426" b="49807"/>
          <a:stretch/>
        </p:blipFill>
        <p:spPr>
          <a:xfrm>
            <a:off x="5157845" y="1453333"/>
            <a:ext cx="3648269" cy="14182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CC744E-5221-41A8-BFD4-5F39D99AF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6" t="54093" r="10581" b="26072"/>
          <a:stretch/>
        </p:blipFill>
        <p:spPr>
          <a:xfrm>
            <a:off x="5213829" y="3363076"/>
            <a:ext cx="3610947" cy="1360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EC333D-5ED0-4C83-87A8-E9B414204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7" t="78004" r="10336"/>
          <a:stretch/>
        </p:blipFill>
        <p:spPr>
          <a:xfrm>
            <a:off x="5215812" y="5189060"/>
            <a:ext cx="3644304" cy="1508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7CD3F9-C54A-4952-9BE6-2DFEACA7AF47}"/>
              </a:ext>
            </a:extLst>
          </p:cNvPr>
          <p:cNvSpPr txBox="1"/>
          <p:nvPr/>
        </p:nvSpPr>
        <p:spPr>
          <a:xfrm>
            <a:off x="319224" y="1041004"/>
            <a:ext cx="3892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Super conducting magnet wounded in solenoid configuration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92995B-21F0-4DFE-AC38-71BC6A376C44}"/>
              </a:ext>
            </a:extLst>
          </p:cNvPr>
          <p:cNvSpPr txBox="1"/>
          <p:nvPr/>
        </p:nvSpPr>
        <p:spPr>
          <a:xfrm>
            <a:off x="5068438" y="1056393"/>
            <a:ext cx="407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Heater ON, Super conducting loop is open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442CF5-66AA-4310-BB73-E242E0472CC6}"/>
              </a:ext>
            </a:extLst>
          </p:cNvPr>
          <p:cNvSpPr txBox="1"/>
          <p:nvPr/>
        </p:nvSpPr>
        <p:spPr>
          <a:xfrm>
            <a:off x="4823927" y="2960969"/>
            <a:ext cx="4311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Heater OFF, Super conducting loop is closed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B144F2-DD10-4BBA-BA90-24459061CDFD}"/>
              </a:ext>
            </a:extLst>
          </p:cNvPr>
          <p:cNvSpPr txBox="1"/>
          <p:nvPr/>
        </p:nvSpPr>
        <p:spPr>
          <a:xfrm>
            <a:off x="5213829" y="4805265"/>
            <a:ext cx="3644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Persisting current flows in the circuit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CB4A50-EEAD-4192-8036-A6B49DE747DC}"/>
              </a:ext>
            </a:extLst>
          </p:cNvPr>
          <p:cNvSpPr txBox="1"/>
          <p:nvPr/>
        </p:nvSpPr>
        <p:spPr>
          <a:xfrm>
            <a:off x="57392" y="4667909"/>
            <a:ext cx="511265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Negligible resistance at less than critical temperature leads, persisting current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91398F-12E5-447C-841D-2611AFC647D1}"/>
              </a:ext>
            </a:extLst>
          </p:cNvPr>
          <p:cNvSpPr txBox="1"/>
          <p:nvPr/>
        </p:nvSpPr>
        <p:spPr>
          <a:xfrm>
            <a:off x="76562" y="3749349"/>
            <a:ext cx="501986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Dewar can evacuated and purged with helium gas</a:t>
            </a:r>
          </a:p>
        </p:txBody>
      </p:sp>
    </p:spTree>
    <p:extLst>
      <p:ext uri="{BB962C8B-B14F-4D97-AF65-F5344CB8AC3E}">
        <p14:creationId xmlns:p14="http://schemas.microsoft.com/office/powerpoint/2010/main" val="272770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E799-E4E5-4A60-9277-46017EBA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VSM: In-plane rotation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E8419-1939-418A-A39E-A62E982F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5A812-F5BB-458B-9406-40AC8FE4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240D-0028-4B5D-AA33-BCE96741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pPr/>
              <a:t>4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3E760F-1792-4878-8407-6869DD270EAD}"/>
                  </a:ext>
                </a:extLst>
              </p:cNvPr>
              <p:cNvSpPr txBox="1"/>
              <p:nvPr/>
            </p:nvSpPr>
            <p:spPr>
              <a:xfrm>
                <a:off x="1154077" y="5753387"/>
                <a:ext cx="3279986" cy="8309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kumimoji="0" sz="2400" b="0" i="0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defRPr>
                </a:lvl1pPr>
              </a:lstStyle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F</a:t>
                </a:r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or </a:t>
                </a:r>
                <a14:m>
                  <m:oMath xmlns:m="http://schemas.openxmlformats.org/officeDocument/2006/math">
                    <m:r>
                      <a:rPr 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rotation,</a:t>
                </a:r>
              </a:p>
              <a:p>
                <a:r>
                  <a:rPr lang="en-US" dirty="0">
                    <a:latin typeface="+mn-lt"/>
                  </a:rPr>
                  <a:t>rotate sample clockwise</a:t>
                </a:r>
                <a:endParaRPr lang="en-IN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3E760F-1792-4878-8407-6869DD270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77" y="5753387"/>
                <a:ext cx="3279986" cy="830997"/>
              </a:xfrm>
              <a:prstGeom prst="rect">
                <a:avLst/>
              </a:prstGeom>
              <a:blipFill>
                <a:blip r:embed="rId2"/>
                <a:stretch>
                  <a:fillRect l="-1115" t="-5882" r="-111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B67045-9C9B-4132-B903-74CC40BFDD12}"/>
                  </a:ext>
                </a:extLst>
              </p:cNvPr>
              <p:cNvSpPr txBox="1"/>
              <p:nvPr/>
            </p:nvSpPr>
            <p:spPr>
              <a:xfrm>
                <a:off x="2998415" y="2410508"/>
                <a:ext cx="2174035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baseline="30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B67045-9C9B-4132-B903-74CC40BFD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415" y="2410508"/>
                <a:ext cx="2174035" cy="461665"/>
              </a:xfrm>
              <a:prstGeom prst="rect">
                <a:avLst/>
              </a:prstGeom>
              <a:blipFill>
                <a:blip r:embed="rId3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816F20-1160-4DDE-89D7-CBEBE043B13D}"/>
                  </a:ext>
                </a:extLst>
              </p:cNvPr>
              <p:cNvSpPr txBox="1"/>
              <p:nvPr/>
            </p:nvSpPr>
            <p:spPr>
              <a:xfrm>
                <a:off x="5486569" y="5772185"/>
                <a:ext cx="3182799" cy="8309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kumimoji="0" sz="2400" b="0" i="0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defRPr>
                </a:lvl1pPr>
              </a:lstStyle>
              <a:p>
                <a:r>
                  <a:rPr lang="en-IN" b="0" dirty="0">
                    <a:solidFill>
                      <a:schemeClr val="tx1"/>
                    </a:solidFill>
                    <a:latin typeface="+mn-lt"/>
                  </a:rPr>
                  <a:t>For</a:t>
                </a:r>
                <a:r>
                  <a:rPr lang="en-IN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IN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rotation,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rotate rod anticlockwise</a:t>
                </a:r>
                <a:endParaRPr lang="en-IN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816F20-1160-4DDE-89D7-CBEBE043B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569" y="5772185"/>
                <a:ext cx="3182799" cy="830997"/>
              </a:xfrm>
              <a:prstGeom prst="rect">
                <a:avLst/>
              </a:prstGeom>
              <a:blipFill>
                <a:blip r:embed="rId4"/>
                <a:stretch>
                  <a:fillRect l="-2682" t="-5882" r="-2874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062CDEE0-DBF1-44FF-B93C-FDAB588CA659}"/>
              </a:ext>
            </a:extLst>
          </p:cNvPr>
          <p:cNvSpPr/>
          <p:nvPr/>
        </p:nvSpPr>
        <p:spPr>
          <a:xfrm rot="16200000" flipH="1">
            <a:off x="7866801" y="2462569"/>
            <a:ext cx="468235" cy="1311053"/>
          </a:xfrm>
          <a:prstGeom prst="circularArrow">
            <a:avLst>
              <a:gd name="adj1" fmla="val 19936"/>
              <a:gd name="adj2" fmla="val 1743642"/>
              <a:gd name="adj3" fmla="val 19706988"/>
              <a:gd name="adj4" fmla="val 3479036"/>
              <a:gd name="adj5" fmla="val 21030"/>
            </a:avLst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7B616D-1AB7-42ED-AD62-AC48318DD653}"/>
              </a:ext>
            </a:extLst>
          </p:cNvPr>
          <p:cNvGrpSpPr/>
          <p:nvPr/>
        </p:nvGrpSpPr>
        <p:grpSpPr>
          <a:xfrm>
            <a:off x="5124630" y="3093509"/>
            <a:ext cx="1965595" cy="2581404"/>
            <a:chOff x="5162240" y="2906172"/>
            <a:chExt cx="1965594" cy="258140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6E067E-E2FF-47E7-BF38-5D8CEF68D916}"/>
                </a:ext>
              </a:extLst>
            </p:cNvPr>
            <p:cNvSpPr txBox="1"/>
            <p:nvPr/>
          </p:nvSpPr>
          <p:spPr>
            <a:xfrm>
              <a:off x="5162240" y="4746409"/>
              <a:ext cx="230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2400">
                  <a:solidFill>
                    <a:prstClr val="black"/>
                  </a:solidFill>
                  <a:latin typeface="+mn-lt"/>
                </a:defRPr>
              </a:lvl1pPr>
            </a:lstStyle>
            <a:p>
              <a:r>
                <a:rPr lang="en-US" dirty="0"/>
                <a:t>x</a:t>
              </a:r>
              <a:endParaRPr lang="en-IN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390261C-D331-4A1C-9423-B43BB9E72015}"/>
                </a:ext>
              </a:extLst>
            </p:cNvPr>
            <p:cNvGrpSpPr/>
            <p:nvPr/>
          </p:nvGrpSpPr>
          <p:grpSpPr>
            <a:xfrm>
              <a:off x="5458200" y="2906172"/>
              <a:ext cx="1669634" cy="2581404"/>
              <a:chOff x="5354015" y="3030807"/>
              <a:chExt cx="1669634" cy="258140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A65F69-00C8-4E84-B105-199A10CA0C0A}"/>
                  </a:ext>
                </a:extLst>
              </p:cNvPr>
              <p:cNvGrpSpPr/>
              <p:nvPr/>
            </p:nvGrpSpPr>
            <p:grpSpPr>
              <a:xfrm>
                <a:off x="5354015" y="3030807"/>
                <a:ext cx="1669634" cy="2581404"/>
                <a:chOff x="5834977" y="3142039"/>
                <a:chExt cx="1669634" cy="2581404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46EF768-FF98-480B-A940-64204D982891}"/>
                    </a:ext>
                  </a:extLst>
                </p:cNvPr>
                <p:cNvGrpSpPr/>
                <p:nvPr/>
              </p:nvGrpSpPr>
              <p:grpSpPr>
                <a:xfrm>
                  <a:off x="5834977" y="3142039"/>
                  <a:ext cx="1669634" cy="2581404"/>
                  <a:chOff x="5838715" y="3139077"/>
                  <a:chExt cx="1669634" cy="2581404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F999A554-F27E-4579-B6FB-1D2C97B86DA0}"/>
                      </a:ext>
                    </a:extLst>
                  </p:cNvPr>
                  <p:cNvGrpSpPr/>
                  <p:nvPr/>
                </p:nvGrpSpPr>
                <p:grpSpPr>
                  <a:xfrm>
                    <a:off x="6129928" y="3581976"/>
                    <a:ext cx="720000" cy="2138505"/>
                    <a:chOff x="2858596" y="3268941"/>
                    <a:chExt cx="743277" cy="2385712"/>
                  </a:xfrm>
                </p:grpSpPr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5420EFF9-7D6C-4272-8366-50C01F64BE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6053" y="3268941"/>
                      <a:ext cx="0" cy="2377484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0689D759-110E-457B-B960-4588767A68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92141" y="3277169"/>
                      <a:ext cx="0" cy="2377484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60F2B0F0-C932-458C-BBC0-B7ED8C4A45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858596" y="3268941"/>
                      <a:ext cx="743277" cy="0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CF4340BA-AB5F-4E80-BC44-0C1FA849DF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459997" y="3323814"/>
                    <a:ext cx="29931" cy="1507379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9977F6CD-BFA9-42BA-A2EF-322496CCEE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38715" y="4812789"/>
                    <a:ext cx="653884" cy="244251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F45DB6A-ED42-4614-AA11-B60DF21C1214}"/>
                      </a:ext>
                    </a:extLst>
                  </p:cNvPr>
                  <p:cNvSpPr txBox="1"/>
                  <p:nvPr/>
                </p:nvSpPr>
                <p:spPr>
                  <a:xfrm>
                    <a:off x="6136894" y="3139077"/>
                    <a:ext cx="23035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>
                      <a:defRPr sz="2400">
                        <a:solidFill>
                          <a:prstClr val="black"/>
                        </a:solidFill>
                        <a:latin typeface="+mn-lt"/>
                      </a:defRPr>
                    </a:lvl1pPr>
                  </a:lstStyle>
                  <a:p>
                    <a:r>
                      <a:rPr lang="en-US" dirty="0"/>
                      <a:t>z</a:t>
                    </a:r>
                    <a:endParaRPr lang="en-IN" dirty="0"/>
                  </a:p>
                </p:txBody>
              </p: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7D89D545-97DA-4729-9625-FBD0BE80E5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84105" y="4825757"/>
                    <a:ext cx="834269" cy="5436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A703539D-F7D8-4BD3-9728-C8CC7D435E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25844" y="5712398"/>
                    <a:ext cx="720000" cy="0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9EA9CC6-E301-4C5E-B156-88F468C4DF01}"/>
                      </a:ext>
                    </a:extLst>
                  </p:cNvPr>
                  <p:cNvSpPr txBox="1"/>
                  <p:nvPr/>
                </p:nvSpPr>
                <p:spPr>
                  <a:xfrm>
                    <a:off x="6821441" y="4327424"/>
                    <a:ext cx="20998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M</a:t>
                    </a:r>
                    <a:endParaRPr lang="en-IN" sz="200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E5064AA-74DD-4519-A698-DD9EFF6CF264}"/>
                      </a:ext>
                    </a:extLst>
                  </p:cNvPr>
                  <p:cNvSpPr txBox="1"/>
                  <p:nvPr/>
                </p:nvSpPr>
                <p:spPr>
                  <a:xfrm>
                    <a:off x="7228505" y="4581348"/>
                    <a:ext cx="27984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>
                      <a:defRPr sz="2400">
                        <a:solidFill>
                          <a:prstClr val="black"/>
                        </a:solidFill>
                        <a:latin typeface="+mn-lt"/>
                      </a:defRPr>
                    </a:lvl1pPr>
                  </a:lstStyle>
                  <a:p>
                    <a:r>
                      <a:rPr lang="en-US" dirty="0"/>
                      <a:t>y</a:t>
                    </a:r>
                    <a:endParaRPr lang="en-IN" dirty="0"/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AFE2D987-9FD4-42F8-993E-39B87AF47B97}"/>
                    </a:ext>
                  </a:extLst>
                </p:cNvPr>
                <p:cNvGrpSpPr/>
                <p:nvPr/>
              </p:nvGrpSpPr>
              <p:grpSpPr>
                <a:xfrm>
                  <a:off x="6894953" y="3429560"/>
                  <a:ext cx="209983" cy="729315"/>
                  <a:chOff x="3483966" y="4154299"/>
                  <a:chExt cx="209983" cy="729315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396BC70F-E4DF-4DDE-B683-727609C550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522330" y="4154299"/>
                    <a:ext cx="0" cy="729315"/>
                  </a:xfrm>
                  <a:prstGeom prst="straightConnector1">
                    <a:avLst/>
                  </a:prstGeom>
                  <a:ln w="25400">
                    <a:solidFill>
                      <a:srgbClr val="C00000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EB0314F-45E0-4370-A583-31B7C727A0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83966" y="4260526"/>
                    <a:ext cx="20998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>
                      <a:defRPr sz="2400">
                        <a:solidFill>
                          <a:prstClr val="black"/>
                        </a:solidFill>
                        <a:latin typeface="+mn-lt"/>
                      </a:defRPr>
                    </a:lvl1pPr>
                  </a:lstStyle>
                  <a:p>
                    <a:r>
                      <a:rPr lang="en-US" dirty="0"/>
                      <a:t>H</a:t>
                    </a:r>
                    <a:endParaRPr lang="en-IN" dirty="0"/>
                  </a:p>
                </p:txBody>
              </p:sp>
            </p:grp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CC89162-9924-418C-AF7F-ED5E4FC60BF7}"/>
                  </a:ext>
                </a:extLst>
              </p:cNvPr>
              <p:cNvGrpSpPr/>
              <p:nvPr/>
            </p:nvGrpSpPr>
            <p:grpSpPr>
              <a:xfrm rot="3089435">
                <a:off x="5666979" y="4314269"/>
                <a:ext cx="662579" cy="798453"/>
                <a:chOff x="845248" y="1720308"/>
                <a:chExt cx="662579" cy="798453"/>
              </a:xfrm>
            </p:grpSpPr>
            <mc:AlternateContent xmlns:mc="http://schemas.openxmlformats.org/markup-compatibility/2006">
              <mc:Choice xmlns:am3d="http://schemas.microsoft.com/office/drawing/2017/model3d" Requires="am3d">
                <p:graphicFrame>
                  <p:nvGraphicFramePr>
                    <p:cNvPr id="30" name="3D Model 29">
                      <a:extLst>
                        <a:ext uri="{FF2B5EF4-FFF2-40B4-BE49-F238E27FC236}">
                          <a16:creationId xmlns:a16="http://schemas.microsoft.com/office/drawing/2014/main" id="{B8C979DA-BFB0-47A7-91E8-2D50BBDF1484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 rot="18492989">
                    <a:off x="931446" y="1965586"/>
                    <a:ext cx="524247" cy="317815"/>
                  </p:xfrm>
                  <a:graphic>
                    <a:graphicData uri="http://schemas.microsoft.com/office/drawing/2017/model3d">
                      <am3d:model3d r:embed="rId5">
                        <am3d:spPr>
                          <a:xfrm rot="21582424">
                            <a:off x="0" y="0"/>
                            <a:ext cx="524247" cy="317815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64738921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20685988" d="1000000"/>
                          <am3d:preTrans dx="-253006896" dy="2646036" dz="-139745424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11" ay="-3816037" az="4"/>
                          <am3d:postTrans dx="0" dy="0" dz="0"/>
                        </am3d:trans>
                        <am3d:raster rName="Office3DRenderer" rVer="16.0.8326">
                          <am3d:blip r:embed="rId6"/>
                        </am3d:raster>
                        <am3d:objViewport viewportSz="681645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>
                <p:pic>
                  <p:nvPicPr>
                    <p:cNvPr id="30" name="3D Model 29">
                      <a:extLst>
                        <a:ext uri="{FF2B5EF4-FFF2-40B4-BE49-F238E27FC236}">
                          <a16:creationId xmlns:a16="http://schemas.microsoft.com/office/drawing/2014/main" id="{B8C979DA-BFB0-47A7-91E8-2D50BBDF1484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 rot="21582424">
                      <a:off x="5809444" y="4633705"/>
                      <a:ext cx="524247" cy="317815"/>
                    </a:xfrm>
                    <a:prstGeom prst="rect">
                      <a:avLst/>
                    </a:prstGeom>
                  </p:spPr>
                </p:pic>
              </mc:Fallback>
            </mc:AlternateContent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31DAD32E-1081-4FD2-A628-7C40954174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5248" y="1720308"/>
                  <a:ext cx="662579" cy="798453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B4A1160-AAD6-4A7A-A381-66C13148D7A1}"/>
                  </a:ext>
                </a:extLst>
              </p:cNvPr>
              <p:cNvSpPr txBox="1"/>
              <p:nvPr/>
            </p:nvSpPr>
            <p:spPr>
              <a:xfrm>
                <a:off x="5420590" y="2410508"/>
                <a:ext cx="1382372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baseline="30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IN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B4A1160-AAD6-4A7A-A381-66C13148D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590" y="2410508"/>
                <a:ext cx="1382372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5782CE-BC94-42F2-90E3-7940BF7C4784}"/>
                  </a:ext>
                </a:extLst>
              </p:cNvPr>
              <p:cNvSpPr txBox="1"/>
              <p:nvPr/>
            </p:nvSpPr>
            <p:spPr>
              <a:xfrm>
                <a:off x="6837352" y="2410508"/>
                <a:ext cx="2242999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baseline="30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5782CE-BC94-42F2-90E3-7940BF7C4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352" y="2410508"/>
                <a:ext cx="2242999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2B878BC6-8547-411B-8FB8-CB5232909833}"/>
              </a:ext>
            </a:extLst>
          </p:cNvPr>
          <p:cNvGrpSpPr/>
          <p:nvPr/>
        </p:nvGrpSpPr>
        <p:grpSpPr>
          <a:xfrm>
            <a:off x="1416204" y="2421548"/>
            <a:ext cx="1682309" cy="3244829"/>
            <a:chOff x="1224577" y="2362453"/>
            <a:chExt cx="1682309" cy="324482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FAB08E7-69F1-4D65-AB9C-2C8DF24FDC3A}"/>
                </a:ext>
              </a:extLst>
            </p:cNvPr>
            <p:cNvGrpSpPr/>
            <p:nvPr/>
          </p:nvGrpSpPr>
          <p:grpSpPr>
            <a:xfrm>
              <a:off x="1224577" y="2362453"/>
              <a:ext cx="1682309" cy="3244829"/>
              <a:chOff x="2064783" y="2498551"/>
              <a:chExt cx="1682309" cy="32448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4829D4B-8C8A-49FF-A6E2-0D9FCDDC3F3D}"/>
                  </a:ext>
                </a:extLst>
              </p:cNvPr>
              <p:cNvGrpSpPr/>
              <p:nvPr/>
            </p:nvGrpSpPr>
            <p:grpSpPr>
              <a:xfrm>
                <a:off x="2064783" y="2498551"/>
                <a:ext cx="1682309" cy="3244829"/>
                <a:chOff x="2178026" y="2714681"/>
                <a:chExt cx="1682309" cy="324482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E2148A3F-25F7-4DAF-8AF0-6868D0CFF476}"/>
                    </a:ext>
                  </a:extLst>
                </p:cNvPr>
                <p:cNvGrpSpPr/>
                <p:nvPr/>
              </p:nvGrpSpPr>
              <p:grpSpPr>
                <a:xfrm>
                  <a:off x="2178026" y="3394231"/>
                  <a:ext cx="1682309" cy="2565279"/>
                  <a:chOff x="2358314" y="3179780"/>
                  <a:chExt cx="1682309" cy="2565279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F61EB973-F06F-44E4-9658-FC6640162BC3}"/>
                      </a:ext>
                    </a:extLst>
                  </p:cNvPr>
                  <p:cNvGrpSpPr/>
                  <p:nvPr/>
                </p:nvGrpSpPr>
                <p:grpSpPr>
                  <a:xfrm>
                    <a:off x="2358314" y="3179780"/>
                    <a:ext cx="1682309" cy="2565278"/>
                    <a:chOff x="2277019" y="2792855"/>
                    <a:chExt cx="1736695" cy="2861820"/>
                  </a:xfrm>
                </p:grpSpPr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E44C0D99-F53E-4872-8965-D86577BF45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8593" y="3268963"/>
                      <a:ext cx="743277" cy="2385712"/>
                      <a:chOff x="2858596" y="3268941"/>
                      <a:chExt cx="743277" cy="2385712"/>
                    </a:xfrm>
                  </p:grpSpPr>
                  <p:cxnSp>
                    <p:nvCxnSpPr>
                      <p:cNvPr id="73" name="Straight Connector 72">
                        <a:extLst>
                          <a:ext uri="{FF2B5EF4-FFF2-40B4-BE49-F238E27FC236}">
                            <a16:creationId xmlns:a16="http://schemas.microsoft.com/office/drawing/2014/main" id="{45663F94-D9F5-4B85-93DA-5AD0DF0FB4D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866053" y="3268941"/>
                        <a:ext cx="0" cy="2377484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Straight Connector 73">
                        <a:extLst>
                          <a:ext uri="{FF2B5EF4-FFF2-40B4-BE49-F238E27FC236}">
                            <a16:creationId xmlns:a16="http://schemas.microsoft.com/office/drawing/2014/main" id="{77102EBC-9E72-4EFB-8C1F-0A9D6E3D4E2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92141" y="3277169"/>
                        <a:ext cx="0" cy="2377484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Straight Connector 74">
                        <a:extLst>
                          <a:ext uri="{FF2B5EF4-FFF2-40B4-BE49-F238E27FC236}">
                            <a16:creationId xmlns:a16="http://schemas.microsoft.com/office/drawing/2014/main" id="{73282DB9-9DCE-47D2-8383-4A24F06C71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858596" y="3268941"/>
                        <a:ext cx="743277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oup 65">
                      <a:extLst>
                        <a:ext uri="{FF2B5EF4-FFF2-40B4-BE49-F238E27FC236}">
                          <a16:creationId xmlns:a16="http://schemas.microsoft.com/office/drawing/2014/main" id="{9257B52B-E885-4834-A009-8BFCA791EC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80477" y="2980246"/>
                      <a:ext cx="1232123" cy="1918320"/>
                      <a:chOff x="2585971" y="2980246"/>
                      <a:chExt cx="1232123" cy="1918320"/>
                    </a:xfrm>
                  </p:grpSpPr>
                  <p:cxnSp>
                    <p:nvCxnSpPr>
                      <p:cNvPr id="70" name="Straight Arrow Connector 69">
                        <a:extLst>
                          <a:ext uri="{FF2B5EF4-FFF2-40B4-BE49-F238E27FC236}">
                            <a16:creationId xmlns:a16="http://schemas.microsoft.com/office/drawing/2014/main" id="{452C6C1F-8827-495B-9254-30E064B483D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203976" y="2980246"/>
                        <a:ext cx="0" cy="1414025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Arrow Connector 70">
                        <a:extLst>
                          <a:ext uri="{FF2B5EF4-FFF2-40B4-BE49-F238E27FC236}">
                            <a16:creationId xmlns:a16="http://schemas.microsoft.com/office/drawing/2014/main" id="{7C6D08C5-0C3A-4652-B809-C04B1DF96AA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V="1">
                        <a:off x="3488268" y="4322730"/>
                        <a:ext cx="0" cy="659652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Arrow Connector 71">
                        <a:extLst>
                          <a:ext uri="{FF2B5EF4-FFF2-40B4-BE49-F238E27FC236}">
                            <a16:creationId xmlns:a16="http://schemas.microsoft.com/office/drawing/2014/main" id="{DE290EE7-EDB1-4EB3-B83B-17F02180749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85971" y="4652243"/>
                        <a:ext cx="571928" cy="246323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A37F109B-FACA-42BF-A01D-2E3F246DA9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1619" y="2792855"/>
                      <a:ext cx="237797" cy="5150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>
                        <a:defRPr sz="2400">
                          <a:solidFill>
                            <a:prstClr val="black"/>
                          </a:solidFill>
                          <a:latin typeface="+mn-lt"/>
                        </a:defRPr>
                      </a:lvl1pPr>
                    </a:lstStyle>
                    <a:p>
                      <a:r>
                        <a:rPr lang="en-US" dirty="0"/>
                        <a:t>z</a:t>
                      </a:r>
                      <a:endParaRPr lang="en-IN" dirty="0"/>
                    </a:p>
                  </p:txBody>
                </p:sp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09D6FEC0-760F-4E1F-97E9-88F3FE1CD4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7019" y="4697874"/>
                      <a:ext cx="237797" cy="5150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>
                        <a:defRPr sz="2400">
                          <a:solidFill>
                            <a:prstClr val="black"/>
                          </a:solidFill>
                          <a:latin typeface="+mn-lt"/>
                        </a:defRPr>
                      </a:lvl1pPr>
                    </a:lstStyle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p:txBody>
                </p:sp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7BFDA65A-DE70-41C0-B882-3E9A45EDAE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5917" y="4400189"/>
                      <a:ext cx="237797" cy="5150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prstClr val="black"/>
                          </a:solidFill>
                          <a:latin typeface="Calibri" panose="020F0502020204030204"/>
                        </a:rPr>
                        <a:t>y</a:t>
                      </a:r>
                      <a:endParaRPr lang="en-IN" sz="2400" dirty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p:grp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30A24F5C-1AD2-4B16-B325-120BF2E529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23665" y="5745059"/>
                    <a:ext cx="720000" cy="0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4F706D2D-C254-4C02-BE55-9CDBE01B8C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56700" y="2714681"/>
                      <a:ext cx="1136790" cy="46166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en-US" sz="2400" i="1" baseline="300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en-IN" sz="2400" dirty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4F706D2D-C254-4C02-BE55-9CDBE01B8C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6700" y="2714681"/>
                      <a:ext cx="1136790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2A65AA7-5F74-4065-AD46-91D7D21E1133}"/>
                    </a:ext>
                  </a:extLst>
                </p:cNvPr>
                <p:cNvSpPr txBox="1"/>
                <p:nvPr/>
              </p:nvSpPr>
              <p:spPr>
                <a:xfrm>
                  <a:off x="2672879" y="4244311"/>
                  <a:ext cx="2099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>
                    <a:defRPr sz="2400">
                      <a:solidFill>
                        <a:prstClr val="black"/>
                      </a:solidFill>
                      <a:latin typeface="+mn-lt"/>
                    </a:defRPr>
                  </a:lvl1pPr>
                </a:lstStyle>
                <a:p>
                  <a:r>
                    <a:rPr lang="en-US" dirty="0"/>
                    <a:t>M</a:t>
                  </a:r>
                  <a:endParaRPr lang="en-IN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6F010E2B-12D3-485E-B070-F4D5ACB3A14D}"/>
                  </a:ext>
                </a:extLst>
              </p:cNvPr>
              <p:cNvGrpSpPr/>
              <p:nvPr/>
            </p:nvGrpSpPr>
            <p:grpSpPr>
              <a:xfrm>
                <a:off x="3385133" y="3362360"/>
                <a:ext cx="209983" cy="729315"/>
                <a:chOff x="3482245" y="4151743"/>
                <a:chExt cx="209983" cy="729315"/>
              </a:xfrm>
            </p:grpSpPr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7FB0AD4D-80B6-406A-B825-682B8D15C8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20609" y="4151743"/>
                  <a:ext cx="0" cy="729315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5B4F3CB-9CEB-49DA-A16D-04F086E3AE93}"/>
                    </a:ext>
                  </a:extLst>
                </p:cNvPr>
                <p:cNvSpPr txBox="1"/>
                <p:nvPr/>
              </p:nvSpPr>
              <p:spPr>
                <a:xfrm>
                  <a:off x="3482245" y="4257970"/>
                  <a:ext cx="2099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>
                    <a:defRPr sz="2400">
                      <a:solidFill>
                        <a:prstClr val="black"/>
                      </a:solidFill>
                      <a:latin typeface="+mn-lt"/>
                    </a:defRPr>
                  </a:lvl1pPr>
                </a:lstStyle>
                <a:p>
                  <a:r>
                    <a:rPr lang="en-US" dirty="0"/>
                    <a:t>H</a:t>
                  </a:r>
                  <a:endParaRPr lang="en-IN" dirty="0"/>
                </a:p>
              </p:txBody>
            </p:sp>
          </p:grpSp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5" name="3D Model 54">
                  <a:extLst>
                    <a:ext uri="{FF2B5EF4-FFF2-40B4-BE49-F238E27FC236}">
                      <a16:creationId xmlns:a16="http://schemas.microsoft.com/office/drawing/2014/main" id="{FBBD1D8D-4E57-42D0-8CD0-B54B0F8954D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16200000">
                <a:off x="1863087" y="4516436"/>
                <a:ext cx="524247" cy="317815"/>
              </p:xfrm>
              <a:graphic>
                <a:graphicData uri="http://schemas.microsoft.com/office/drawing/2017/model3d">
                  <am3d:model3d r:embed="rId5">
                    <am3d:spPr>
                      <a:xfrm rot="16200000">
                        <a:off x="0" y="0"/>
                        <a:ext cx="524247" cy="317815"/>
                      </a:xfrm>
                      <a:prstGeom prst="rect">
                        <a:avLst/>
                      </a:prstGeom>
                    </am3d:spPr>
                    <am3d:camera>
                      <am3d:pos x="0" y="0" z="6473892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0685988" d="1000000"/>
                      <am3d:preTrans dx="-253006896" dy="2646036" dz="-13974542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1" ay="-3816037" az="4"/>
                      <am3d:postTrans dx="0" dy="0" dz="0"/>
                    </am3d:trans>
                    <am3d:raster rName="Office3DRenderer" rVer="16.0.8326">
                      <am3d:blip r:embed="rId10"/>
                    </am3d:raster>
                    <am3d:objViewport viewportSz="68164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5" name="3D Model 54">
                  <a:extLst>
                    <a:ext uri="{FF2B5EF4-FFF2-40B4-BE49-F238E27FC236}">
                      <a16:creationId xmlns:a16="http://schemas.microsoft.com/office/drawing/2014/main" id="{FBBD1D8D-4E57-42D0-8CD0-B54B0F8954D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16200000">
                  <a:off x="2054714" y="4575531"/>
                  <a:ext cx="524247" cy="31781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6D2EC55-38D0-43F2-B086-97B650700169}"/>
              </a:ext>
            </a:extLst>
          </p:cNvPr>
          <p:cNvGrpSpPr/>
          <p:nvPr/>
        </p:nvGrpSpPr>
        <p:grpSpPr>
          <a:xfrm>
            <a:off x="-134847" y="2190716"/>
            <a:ext cx="1779247" cy="3157459"/>
            <a:chOff x="-100645" y="1936072"/>
            <a:chExt cx="1779247" cy="315745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8118FFC-B1C6-41F6-9CC9-84CC47633415}"/>
                </a:ext>
              </a:extLst>
            </p:cNvPr>
            <p:cNvGrpSpPr/>
            <p:nvPr/>
          </p:nvGrpSpPr>
          <p:grpSpPr>
            <a:xfrm>
              <a:off x="-13189" y="1936072"/>
              <a:ext cx="1618744" cy="2742206"/>
              <a:chOff x="-13189" y="1936072"/>
              <a:chExt cx="1618744" cy="2742206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A014F74-E7AB-44AE-A311-82E1189FA1F5}"/>
                  </a:ext>
                </a:extLst>
              </p:cNvPr>
              <p:cNvGrpSpPr/>
              <p:nvPr/>
            </p:nvGrpSpPr>
            <p:grpSpPr>
              <a:xfrm>
                <a:off x="225540" y="2352543"/>
                <a:ext cx="1193538" cy="2103484"/>
                <a:chOff x="753659" y="875494"/>
                <a:chExt cx="1193538" cy="2103484"/>
              </a:xfrm>
            </p:grpSpPr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293373FE-E40F-4E00-8616-6B54AF39AE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06248" y="875494"/>
                  <a:ext cx="12051" cy="1899863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24B2FF6B-E97F-4E30-A692-73D4DDE242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27700" y="2438962"/>
                  <a:ext cx="0" cy="638994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C45CF567-711F-4D03-B185-8269DFADA1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659" y="2758179"/>
                  <a:ext cx="554018" cy="220799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04E4464-2EEE-429B-841A-EBD7812CF2E4}"/>
                  </a:ext>
                </a:extLst>
              </p:cNvPr>
              <p:cNvSpPr txBox="1"/>
              <p:nvPr/>
            </p:nvSpPr>
            <p:spPr>
              <a:xfrm>
                <a:off x="-13189" y="4216613"/>
                <a:ext cx="230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2400">
                    <a:solidFill>
                      <a:prstClr val="black"/>
                    </a:solidFill>
                    <a:latin typeface="+mn-lt"/>
                  </a:defRPr>
                </a:lvl1pPr>
              </a:lstStyle>
              <a:p>
                <a:r>
                  <a:rPr lang="en-US" dirty="0"/>
                  <a:t>x</a:t>
                </a:r>
                <a:endParaRPr lang="en-IN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185BFCD-A55C-4352-8B84-6CC1F0101A23}"/>
                  </a:ext>
                </a:extLst>
              </p:cNvPr>
              <p:cNvSpPr txBox="1"/>
              <p:nvPr/>
            </p:nvSpPr>
            <p:spPr>
              <a:xfrm>
                <a:off x="1375204" y="3985780"/>
                <a:ext cx="230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2400">
                    <a:solidFill>
                      <a:prstClr val="black"/>
                    </a:solidFill>
                    <a:latin typeface="+mn-lt"/>
                  </a:defRPr>
                </a:lvl1pPr>
              </a:lstStyle>
              <a:p>
                <a:r>
                  <a:rPr lang="en-US" dirty="0"/>
                  <a:t>y</a:t>
                </a:r>
                <a:endParaRPr lang="en-IN" dirty="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DCF0ACA-1015-43B2-BB97-2D512E6CD02D}"/>
                  </a:ext>
                </a:extLst>
              </p:cNvPr>
              <p:cNvSpPr txBox="1"/>
              <p:nvPr/>
            </p:nvSpPr>
            <p:spPr>
              <a:xfrm>
                <a:off x="628582" y="1936072"/>
                <a:ext cx="230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+mn-lt"/>
                  </a:rPr>
                  <a:t>z</a:t>
                </a:r>
                <a:endParaRPr lang="en-IN" sz="2400" dirty="0">
                  <a:solidFill>
                    <a:prstClr val="black"/>
                  </a:solidFill>
                  <a:latin typeface="+mn-lt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DCFDE31-EB64-4C57-9F8C-8A4B27D6D34C}"/>
                </a:ext>
              </a:extLst>
            </p:cNvPr>
            <p:cNvGrpSpPr/>
            <p:nvPr/>
          </p:nvGrpSpPr>
          <p:grpSpPr>
            <a:xfrm>
              <a:off x="-100645" y="2463924"/>
              <a:ext cx="1779247" cy="2629606"/>
              <a:chOff x="-326889" y="3044252"/>
              <a:chExt cx="1779247" cy="2629606"/>
            </a:xfrm>
          </p:grpSpPr>
          <p:sp>
            <p:nvSpPr>
              <p:cNvPr id="79" name="Parallelogram 78">
                <a:extLst>
                  <a:ext uri="{FF2B5EF4-FFF2-40B4-BE49-F238E27FC236}">
                    <a16:creationId xmlns:a16="http://schemas.microsoft.com/office/drawing/2014/main" id="{65561E4C-8238-41A5-8681-63293ACE4711}"/>
                  </a:ext>
                </a:extLst>
              </p:cNvPr>
              <p:cNvSpPr/>
              <p:nvPr/>
            </p:nvSpPr>
            <p:spPr>
              <a:xfrm rot="5400000" flipV="1">
                <a:off x="252093" y="4738539"/>
                <a:ext cx="619886" cy="144000"/>
              </a:xfrm>
              <a:prstGeom prst="parallelogram">
                <a:avLst>
                  <a:gd name="adj" fmla="val 10996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A489D16-92DC-4BAB-BA37-C8E3BE205201}"/>
                  </a:ext>
                </a:extLst>
              </p:cNvPr>
              <p:cNvGrpSpPr/>
              <p:nvPr/>
            </p:nvGrpSpPr>
            <p:grpSpPr>
              <a:xfrm rot="1400154">
                <a:off x="-326889" y="3267574"/>
                <a:ext cx="1779247" cy="2406284"/>
                <a:chOff x="36213" y="3541569"/>
                <a:chExt cx="1779247" cy="2406284"/>
              </a:xfrm>
            </p:grpSpPr>
            <p:sp>
              <p:nvSpPr>
                <p:cNvPr id="84" name="Arc 83">
                  <a:extLst>
                    <a:ext uri="{FF2B5EF4-FFF2-40B4-BE49-F238E27FC236}">
                      <a16:creationId xmlns:a16="http://schemas.microsoft.com/office/drawing/2014/main" id="{D29D679E-76C0-4689-A38C-33562E326DC8}"/>
                    </a:ext>
                  </a:extLst>
                </p:cNvPr>
                <p:cNvSpPr/>
                <p:nvPr/>
              </p:nvSpPr>
              <p:spPr>
                <a:xfrm rot="6386534">
                  <a:off x="293383" y="3295168"/>
                  <a:ext cx="435049" cy="931846"/>
                </a:xfrm>
                <a:prstGeom prst="arc">
                  <a:avLst>
                    <a:gd name="adj1" fmla="val 10489640"/>
                    <a:gd name="adj2" fmla="val 38708"/>
                  </a:avLst>
                </a:prstGeom>
                <a:ln w="254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5" name="Arc 84">
                  <a:extLst>
                    <a:ext uri="{FF2B5EF4-FFF2-40B4-BE49-F238E27FC236}">
                      <a16:creationId xmlns:a16="http://schemas.microsoft.com/office/drawing/2014/main" id="{DD89086F-5D2A-4151-8796-1BBB9774E72D}"/>
                    </a:ext>
                  </a:extLst>
                </p:cNvPr>
                <p:cNvSpPr/>
                <p:nvPr/>
              </p:nvSpPr>
              <p:spPr>
                <a:xfrm rot="17166339">
                  <a:off x="284611" y="3293171"/>
                  <a:ext cx="435050" cy="931846"/>
                </a:xfrm>
                <a:prstGeom prst="arc">
                  <a:avLst>
                    <a:gd name="adj1" fmla="val 10489640"/>
                    <a:gd name="adj2" fmla="val 38708"/>
                  </a:avLst>
                </a:prstGeom>
                <a:ln w="254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5A41A74A-F1C8-4F92-AB2F-0CCC03B48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143" y="3701417"/>
                  <a:ext cx="858904" cy="196398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F648D257-8FBA-4F93-BC53-CF566125A3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0923" y="3755044"/>
                  <a:ext cx="308281" cy="693787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Arc 87">
                  <a:extLst>
                    <a:ext uri="{FF2B5EF4-FFF2-40B4-BE49-F238E27FC236}">
                      <a16:creationId xmlns:a16="http://schemas.microsoft.com/office/drawing/2014/main" id="{C46CB4A2-29F4-4D48-9F80-3B70FCB82E36}"/>
                    </a:ext>
                  </a:extLst>
                </p:cNvPr>
                <p:cNvSpPr/>
                <p:nvPr/>
              </p:nvSpPr>
              <p:spPr>
                <a:xfrm rot="6386534">
                  <a:off x="556893" y="3907575"/>
                  <a:ext cx="435049" cy="931846"/>
                </a:xfrm>
                <a:prstGeom prst="arc">
                  <a:avLst>
                    <a:gd name="adj1" fmla="val 10489640"/>
                    <a:gd name="adj2" fmla="val 38708"/>
                  </a:avLst>
                </a:prstGeom>
                <a:ln w="254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E5A350B-8AB0-46C8-9FFD-FD9FD85B98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586534" flipV="1">
                  <a:off x="619447" y="4229967"/>
                  <a:ext cx="299460" cy="286471"/>
                </a:xfrm>
                <a:prstGeom prst="line">
                  <a:avLst/>
                </a:prstGeom>
                <a:ln w="254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4AA15B08-F660-4EE1-B7F6-3475A4C2C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480" y="4157054"/>
                  <a:ext cx="591512" cy="137105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A57767EF-60FA-4036-B98C-494ACE60B4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22785" y="5528800"/>
                  <a:ext cx="85759" cy="419053"/>
                </a:xfrm>
                <a:prstGeom prst="line">
                  <a:avLst/>
                </a:prstGeom>
                <a:ln w="254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FC51AF9A-58F0-4139-93FA-CAD08AB04974}"/>
                    </a:ext>
                  </a:extLst>
                </p:cNvPr>
                <p:cNvSpPr/>
                <p:nvPr/>
              </p:nvSpPr>
              <p:spPr>
                <a:xfrm rot="17166339">
                  <a:off x="1132012" y="5259393"/>
                  <a:ext cx="435050" cy="931846"/>
                </a:xfrm>
                <a:prstGeom prst="arc">
                  <a:avLst>
                    <a:gd name="adj1" fmla="val 10489640"/>
                    <a:gd name="adj2" fmla="val 38708"/>
                  </a:avLst>
                </a:prstGeom>
                <a:ln w="254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798AA288-4EFF-4376-B767-92A0B3709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762" y="4579523"/>
                  <a:ext cx="588406" cy="1360186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E54BE5F-9E0E-433A-A3BE-AF09BA5D532A}"/>
                    </a:ext>
                  </a:extLst>
                </p:cNvPr>
                <p:cNvSpPr txBox="1"/>
                <p:nvPr/>
              </p:nvSpPr>
              <p:spPr>
                <a:xfrm rot="20199846">
                  <a:off x="1089910" y="4633554"/>
                  <a:ext cx="2230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>
                    <a:defRPr sz="2400">
                      <a:solidFill>
                        <a:prstClr val="black"/>
                      </a:solidFill>
                      <a:latin typeface="+mn-lt"/>
                    </a:defRPr>
                  </a:lvl1pPr>
                </a:lstStyle>
                <a:p>
                  <a:r>
                    <a:rPr lang="en-US" dirty="0"/>
                    <a:t>M</a:t>
                  </a:r>
                  <a:endParaRPr lang="en-IN" dirty="0"/>
                </a:p>
              </p:txBody>
            </p:sp>
          </p:grp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864D342B-B87F-4368-B67B-88238382C7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2036" y="4375047"/>
                <a:ext cx="0" cy="82016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4818B721-B1B9-48CE-930C-3C45E66F20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7735" y="3044252"/>
                <a:ext cx="0" cy="729315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678B36F-8C07-4D54-8C36-3ABD3337808C}"/>
                  </a:ext>
                </a:extLst>
              </p:cNvPr>
              <p:cNvSpPr txBox="1"/>
              <p:nvPr/>
            </p:nvSpPr>
            <p:spPr>
              <a:xfrm>
                <a:off x="1039371" y="3150479"/>
                <a:ext cx="2099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" panose="020F0502020204030204"/>
                  </a:rPr>
                  <a:t>H</a:t>
                </a:r>
                <a:endParaRPr lang="en-IN" sz="2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3BB60D7-10DB-4E9D-9FF2-020640EB0FB7}"/>
              </a:ext>
            </a:extLst>
          </p:cNvPr>
          <p:cNvCxnSpPr>
            <a:cxnSpLocks/>
          </p:cNvCxnSpPr>
          <p:nvPr/>
        </p:nvCxnSpPr>
        <p:spPr>
          <a:xfrm flipV="1">
            <a:off x="2299804" y="4222797"/>
            <a:ext cx="0" cy="8201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9593666-C378-4736-8B09-C388AA0A30C8}"/>
              </a:ext>
            </a:extLst>
          </p:cNvPr>
          <p:cNvGrpSpPr/>
          <p:nvPr/>
        </p:nvGrpSpPr>
        <p:grpSpPr>
          <a:xfrm>
            <a:off x="3032567" y="3068075"/>
            <a:ext cx="1587973" cy="2577028"/>
            <a:chOff x="3066772" y="2813431"/>
            <a:chExt cx="1587973" cy="2577028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F9E1AAD-AD78-4DA6-AFF9-A8C71FF6FC84}"/>
                </a:ext>
              </a:extLst>
            </p:cNvPr>
            <p:cNvGrpSpPr/>
            <p:nvPr/>
          </p:nvGrpSpPr>
          <p:grpSpPr>
            <a:xfrm>
              <a:off x="3066772" y="2813431"/>
              <a:ext cx="1587973" cy="2185509"/>
              <a:chOff x="17582" y="2568001"/>
              <a:chExt cx="1587973" cy="2185509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5CDD6F6B-AE20-4E6D-B442-A53BF6B56E66}"/>
                  </a:ext>
                </a:extLst>
              </p:cNvPr>
              <p:cNvGrpSpPr/>
              <p:nvPr/>
            </p:nvGrpSpPr>
            <p:grpSpPr>
              <a:xfrm>
                <a:off x="225540" y="2764083"/>
                <a:ext cx="1193538" cy="1694153"/>
                <a:chOff x="753659" y="1287034"/>
                <a:chExt cx="1193538" cy="1694153"/>
              </a:xfrm>
            </p:grpSpPr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BB4C9221-E8BF-4C8B-A0D4-BA4A1FF68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99237" y="1287034"/>
                  <a:ext cx="19063" cy="1488532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0781162B-B42D-4C05-B67A-F9044E5433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27700" y="2439170"/>
                  <a:ext cx="0" cy="638994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BEB973BF-BF3F-4FB1-A564-A2415CF96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659" y="2760388"/>
                  <a:ext cx="554018" cy="220799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B8277FA-A2A2-4538-946B-5B1CB55E88FD}"/>
                  </a:ext>
                </a:extLst>
              </p:cNvPr>
              <p:cNvSpPr txBox="1"/>
              <p:nvPr/>
            </p:nvSpPr>
            <p:spPr>
              <a:xfrm>
                <a:off x="17582" y="4291845"/>
                <a:ext cx="1995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2400">
                    <a:solidFill>
                      <a:prstClr val="black"/>
                    </a:solidFill>
                    <a:latin typeface="+mn-lt"/>
                  </a:defRPr>
                </a:lvl1pPr>
              </a:lstStyle>
              <a:p>
                <a:r>
                  <a:rPr lang="en-US"/>
                  <a:t>x</a:t>
                </a:r>
                <a:endParaRPr lang="en-IN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4BA2E3A-ACC8-4152-8BE9-1F929E302179}"/>
                  </a:ext>
                </a:extLst>
              </p:cNvPr>
              <p:cNvSpPr txBox="1"/>
              <p:nvPr/>
            </p:nvSpPr>
            <p:spPr>
              <a:xfrm>
                <a:off x="1375204" y="3987262"/>
                <a:ext cx="230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2400">
                    <a:solidFill>
                      <a:prstClr val="black"/>
                    </a:solidFill>
                    <a:latin typeface="+mn-lt"/>
                  </a:defRPr>
                </a:lvl1pPr>
              </a:lstStyle>
              <a:p>
                <a:r>
                  <a:rPr lang="en-US" dirty="0"/>
                  <a:t>y</a:t>
                </a:r>
                <a:endParaRPr lang="en-IN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193777A-0360-44B5-9176-0CBC96064ECA}"/>
                  </a:ext>
                </a:extLst>
              </p:cNvPr>
              <p:cNvSpPr txBox="1"/>
              <p:nvPr/>
            </p:nvSpPr>
            <p:spPr>
              <a:xfrm>
                <a:off x="458626" y="2568001"/>
                <a:ext cx="230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2400">
                    <a:solidFill>
                      <a:prstClr val="black"/>
                    </a:solidFill>
                    <a:latin typeface="+mn-lt"/>
                  </a:defRPr>
                </a:lvl1pPr>
              </a:lstStyle>
              <a:p>
                <a:r>
                  <a:rPr lang="en-US" dirty="0"/>
                  <a:t>z</a:t>
                </a:r>
                <a:endParaRPr lang="en-IN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9B67887-7106-460E-8CA8-F2213B6C1EF2}"/>
                </a:ext>
              </a:extLst>
            </p:cNvPr>
            <p:cNvGrpSpPr/>
            <p:nvPr/>
          </p:nvGrpSpPr>
          <p:grpSpPr>
            <a:xfrm>
              <a:off x="3467003" y="3248743"/>
              <a:ext cx="1010415" cy="2141716"/>
              <a:chOff x="3467003" y="3248743"/>
              <a:chExt cx="1010415" cy="2141716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CB5C3BB-C4B3-4CCB-BD9F-4DD0836F69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7320" y="5390459"/>
                <a:ext cx="72000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B027507D-D604-4228-A35D-B116D877BFC5}"/>
                  </a:ext>
                </a:extLst>
              </p:cNvPr>
              <p:cNvGrpSpPr/>
              <p:nvPr/>
            </p:nvGrpSpPr>
            <p:grpSpPr>
              <a:xfrm>
                <a:off x="4267435" y="3259573"/>
                <a:ext cx="209983" cy="729315"/>
                <a:chOff x="3483966" y="4154299"/>
                <a:chExt cx="209983" cy="729315"/>
              </a:xfrm>
            </p:grpSpPr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6B4DB5E6-DCAB-48F6-A919-183357B810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22330" y="4154299"/>
                  <a:ext cx="0" cy="729315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1E4B068D-ACC6-40AB-AC72-E3521F36F080}"/>
                    </a:ext>
                  </a:extLst>
                </p:cNvPr>
                <p:cNvSpPr txBox="1"/>
                <p:nvPr/>
              </p:nvSpPr>
              <p:spPr>
                <a:xfrm>
                  <a:off x="3483966" y="4260526"/>
                  <a:ext cx="2099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>
                    <a:defRPr sz="2400">
                      <a:solidFill>
                        <a:prstClr val="black"/>
                      </a:solidFill>
                      <a:latin typeface="+mn-lt"/>
                    </a:defRPr>
                  </a:lvl1pPr>
                </a:lstStyle>
                <a:p>
                  <a:r>
                    <a:rPr lang="en-US" dirty="0"/>
                    <a:t>H</a:t>
                  </a:r>
                  <a:endParaRPr lang="en-IN" dirty="0"/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4C39905-C8C6-473B-BBD9-61DB3C5D31D1}"/>
                  </a:ext>
                </a:extLst>
              </p:cNvPr>
              <p:cNvSpPr txBox="1"/>
              <p:nvPr/>
            </p:nvSpPr>
            <p:spPr>
              <a:xfrm>
                <a:off x="3766788" y="3616358"/>
                <a:ext cx="2099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2400">
                    <a:solidFill>
                      <a:prstClr val="black"/>
                    </a:solidFill>
                    <a:latin typeface="+mn-lt"/>
                  </a:defRPr>
                </a:lvl1pPr>
              </a:lstStyle>
              <a:p>
                <a:r>
                  <a:rPr lang="en-US" dirty="0"/>
                  <a:t>M</a:t>
                </a:r>
                <a:endParaRPr lang="en-IN" dirty="0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551672D1-621D-4435-BBB6-4E1CB07371CF}"/>
                  </a:ext>
                </a:extLst>
              </p:cNvPr>
              <p:cNvGrpSpPr/>
              <p:nvPr/>
            </p:nvGrpSpPr>
            <p:grpSpPr>
              <a:xfrm>
                <a:off x="3467003" y="3248743"/>
                <a:ext cx="728167" cy="2138505"/>
                <a:chOff x="3466117" y="3251954"/>
                <a:chExt cx="728167" cy="2138505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6D7D7738-0DA1-4476-AD77-820A466C1F0E}"/>
                    </a:ext>
                  </a:extLst>
                </p:cNvPr>
                <p:cNvGrpSpPr/>
                <p:nvPr/>
              </p:nvGrpSpPr>
              <p:grpSpPr>
                <a:xfrm>
                  <a:off x="3474284" y="3251954"/>
                  <a:ext cx="720000" cy="2138505"/>
                  <a:chOff x="2858597" y="3268941"/>
                  <a:chExt cx="743277" cy="2385712"/>
                </a:xfrm>
              </p:grpSpPr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16AEB955-819B-4E65-9A1F-17D113550D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6053" y="3268941"/>
                    <a:ext cx="0" cy="2377484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C85285BD-0885-42E8-913B-2456D69199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92141" y="3277169"/>
                    <a:ext cx="0" cy="2377484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252E183D-0046-4D55-8E39-F720E70079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58597" y="3269173"/>
                    <a:ext cx="743277" cy="0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5054D6DE-3C4B-49E0-8D87-0829E13FDECB}"/>
                    </a:ext>
                  </a:extLst>
                </p:cNvPr>
                <p:cNvGrpSpPr/>
                <p:nvPr/>
              </p:nvGrpSpPr>
              <p:grpSpPr>
                <a:xfrm>
                  <a:off x="3466117" y="4062678"/>
                  <a:ext cx="641371" cy="823226"/>
                  <a:chOff x="3513511" y="3987262"/>
                  <a:chExt cx="641371" cy="823226"/>
                </a:xfrm>
              </p:grpSpPr>
              <mc:AlternateContent xmlns:mc="http://schemas.openxmlformats.org/markup-compatibility/2006">
                <mc:Choice xmlns:am3d="http://schemas.microsoft.com/office/drawing/2017/model3d" Requires="am3d">
                  <p:graphicFrame>
                    <p:nvGraphicFramePr>
                      <p:cNvPr id="112" name="3D Model 111">
                        <a:extLst>
                          <a:ext uri="{FF2B5EF4-FFF2-40B4-BE49-F238E27FC236}">
                            <a16:creationId xmlns:a16="http://schemas.microsoft.com/office/drawing/2014/main" id="{68CC7218-D523-43C9-A453-34620228D594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/>
                    </p:nvGraphicFramePr>
                    <p:xfrm rot="18492989">
                      <a:off x="3573256" y="4237305"/>
                      <a:ext cx="558952" cy="338854"/>
                    </p:xfrm>
                    <a:graphic>
                      <a:graphicData uri="http://schemas.microsoft.com/office/drawing/2017/model3d">
                        <am3d:model3d r:embed="rId5">
                          <am3d:spPr>
                            <a:xfrm rot="18492989">
                              <a:off x="0" y="0"/>
                              <a:ext cx="558952" cy="338854"/>
                            </a:xfrm>
                            <a:prstGeom prst="rect">
                              <a:avLst/>
                            </a:prstGeom>
                            <a:noFill/>
                          </am3d:spPr>
                          <am3d:camera>
                            <am3d:pos x="0" y="0" z="64738921"/>
                            <am3d:up dx="0" dy="36000000" dz="0"/>
                            <am3d:lookAt x="0" y="0" z="0"/>
                            <am3d:perspective fov="2700000"/>
                          </am3d:camera>
                          <am3d:trans>
                            <am3d:meterPerModelUnit n="20685988" d="1000000"/>
                            <am3d:preTrans dx="-253006896" dy="2646036" dz="-139745424"/>
                            <am3d:scale>
                              <am3d:sx n="1000000" d="1000000"/>
                              <am3d:sy n="1000000" d="1000000"/>
                              <am3d:sz n="1000000" d="1000000"/>
                            </am3d:scale>
                            <am3d:rot ax="11" ay="-3816037" az="4"/>
                            <am3d:postTrans dx="0" dy="0" dz="0"/>
                          </am3d:trans>
                          <am3d:raster rName="Office3DRenderer" rVer="16.0.8326">
                            <am3d:blip r:embed="rId11"/>
                          </am3d:raster>
                          <am3d:objViewport viewportSz="726769"/>
                          <am3d:ambientLight>
                            <am3d:clr>
                              <a:scrgbClr r="50000" g="50000" b="50000"/>
                            </am3d:clr>
                            <am3d:illuminance n="500000" d="1000000"/>
                          </am3d:ambientLight>
                          <am3d:ptLight rad="0">
                            <am3d:clr>
                              <a:scrgbClr r="100000" g="75000" b="50000"/>
                            </am3d:clr>
                            <am3d:intensity n="9765625" d="1000000"/>
                            <am3d:pos x="21959998" y="70920001" z="16344003"/>
                          </am3d:ptLight>
                          <am3d:ptLight rad="0">
                            <am3d:clr>
                              <a:scrgbClr r="40000" g="60000" b="95000"/>
                            </am3d:clr>
                            <am3d:intensity n="12250000" d="1000000"/>
                            <am3d:pos x="-37964106" y="51130435" z="57631972"/>
                          </am3d:ptLight>
                          <am3d:ptLight rad="0">
                            <am3d:clr>
                              <a:scrgbClr r="86837" g="72700" b="100000"/>
                            </am3d:clr>
                            <am3d:intensity n="3125000" d="1000000"/>
                            <am3d:pos x="-37739122" y="58056624" z="-34769649"/>
                          </am3d:ptLight>
                        </am3d:model3d>
                      </a:graphicData>
                    </a:graphic>
                  </p:graphicFrame>
                </mc:Choice>
                <mc:Fallback>
                  <p:pic>
                    <p:nvPicPr>
                      <p:cNvPr id="112" name="3D Model 111">
                        <a:extLst>
                          <a:ext uri="{FF2B5EF4-FFF2-40B4-BE49-F238E27FC236}">
                            <a16:creationId xmlns:a16="http://schemas.microsoft.com/office/drawing/2014/main" id="{68CC7218-D523-43C9-A453-34620228D594}"/>
                          </a:ext>
                        </a:extLst>
                      </p:cNvPr>
                      <p:cNvPicPr>
                        <a:picLocks noGrp="1" noRot="1" noChangeAspect="1" noMove="1" noResize="1" noEditPoints="1" noAdjustHandles="1" noChangeArrowheads="1" noChangeShapeType="1" noCrop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 rot="18492989">
                        <a:off x="3492543" y="4564154"/>
                        <a:ext cx="558952" cy="338854"/>
                      </a:xfrm>
                      <a:prstGeom prst="rect">
                        <a:avLst/>
                      </a:prstGeom>
                      <a:noFill/>
                    </p:spPr>
                  </p:pic>
                </mc:Fallback>
              </mc:AlternateContent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F6739F02-6EF3-4E5D-A035-6AE7D61A8A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513511" y="3987262"/>
                    <a:ext cx="641371" cy="823226"/>
                  </a:xfrm>
                  <a:prstGeom prst="straightConnector1">
                    <a:avLst/>
                  </a:prstGeom>
                  <a:ln w="254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5C48AC8-F99C-4007-8818-C89587A4F805}"/>
              </a:ext>
            </a:extLst>
          </p:cNvPr>
          <p:cNvGrpSpPr/>
          <p:nvPr/>
        </p:nvGrpSpPr>
        <p:grpSpPr>
          <a:xfrm>
            <a:off x="7359412" y="3145603"/>
            <a:ext cx="1678560" cy="2566747"/>
            <a:chOff x="7397022" y="2960410"/>
            <a:chExt cx="1678560" cy="2566747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616DDC2-3B5F-4BBE-9CC5-88237403F0F8}"/>
                </a:ext>
              </a:extLst>
            </p:cNvPr>
            <p:cNvGrpSpPr/>
            <p:nvPr/>
          </p:nvGrpSpPr>
          <p:grpSpPr>
            <a:xfrm>
              <a:off x="7397022" y="3025535"/>
              <a:ext cx="1618744" cy="1987487"/>
              <a:chOff x="-13189" y="2690791"/>
              <a:chExt cx="1618744" cy="1987487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CD6744F1-D0EC-4D2F-9F83-D3FD06C6C9A8}"/>
                  </a:ext>
                </a:extLst>
              </p:cNvPr>
              <p:cNvGrpSpPr/>
              <p:nvPr/>
            </p:nvGrpSpPr>
            <p:grpSpPr>
              <a:xfrm>
                <a:off x="225540" y="2920070"/>
                <a:ext cx="1193538" cy="1535957"/>
                <a:chOff x="753659" y="1443021"/>
                <a:chExt cx="1193538" cy="1535957"/>
              </a:xfrm>
            </p:grpSpPr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74CCBF2E-A02F-47B5-AE4C-E661788EC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8299" y="1443021"/>
                  <a:ext cx="1" cy="1332337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03FDD887-EABB-49C3-9C1F-DE29B7EC3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27700" y="2438962"/>
                  <a:ext cx="0" cy="638994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2033E6F5-ED3F-4016-993A-4F199E5DD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659" y="2758179"/>
                  <a:ext cx="554018" cy="220799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164488D-E113-4DA9-84AA-9B2E6B3258A8}"/>
                  </a:ext>
                </a:extLst>
              </p:cNvPr>
              <p:cNvSpPr txBox="1"/>
              <p:nvPr/>
            </p:nvSpPr>
            <p:spPr>
              <a:xfrm>
                <a:off x="-13189" y="4216613"/>
                <a:ext cx="230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2400">
                    <a:solidFill>
                      <a:prstClr val="black"/>
                    </a:solidFill>
                    <a:latin typeface="+mn-lt"/>
                  </a:defRPr>
                </a:lvl1pPr>
              </a:lstStyle>
              <a:p>
                <a:r>
                  <a:rPr lang="en-US" dirty="0"/>
                  <a:t>x</a:t>
                </a:r>
                <a:endParaRPr lang="en-IN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89388E2-2C83-4380-8737-833C01996685}"/>
                  </a:ext>
                </a:extLst>
              </p:cNvPr>
              <p:cNvSpPr txBox="1"/>
              <p:nvPr/>
            </p:nvSpPr>
            <p:spPr>
              <a:xfrm>
                <a:off x="1375204" y="3985781"/>
                <a:ext cx="230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2400">
                    <a:solidFill>
                      <a:prstClr val="black"/>
                    </a:solidFill>
                    <a:latin typeface="+mn-lt"/>
                  </a:defRPr>
                </a:lvl1pPr>
              </a:lstStyle>
              <a:p>
                <a:r>
                  <a:rPr lang="en-US" dirty="0"/>
                  <a:t>y</a:t>
                </a:r>
                <a:endParaRPr lang="en-IN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15B3F3B-C658-480E-BD25-5D8BBEA1512A}"/>
                  </a:ext>
                </a:extLst>
              </p:cNvPr>
              <p:cNvSpPr txBox="1"/>
              <p:nvPr/>
            </p:nvSpPr>
            <p:spPr>
              <a:xfrm>
                <a:off x="751387" y="2690791"/>
                <a:ext cx="230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2400">
                    <a:solidFill>
                      <a:prstClr val="black"/>
                    </a:solidFill>
                    <a:latin typeface="+mn-lt"/>
                  </a:defRPr>
                </a:lvl1pPr>
              </a:lstStyle>
              <a:p>
                <a:r>
                  <a:rPr lang="en-US" dirty="0"/>
                  <a:t>z</a:t>
                </a:r>
                <a:endParaRPr lang="en-IN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EBFAA6B-A84D-4BA4-8134-62FA0C7ACA9A}"/>
                </a:ext>
              </a:extLst>
            </p:cNvPr>
            <p:cNvGrpSpPr/>
            <p:nvPr/>
          </p:nvGrpSpPr>
          <p:grpSpPr>
            <a:xfrm>
              <a:off x="7500909" y="2960410"/>
              <a:ext cx="1574673" cy="2566747"/>
              <a:chOff x="7498967" y="3183825"/>
              <a:chExt cx="1574673" cy="2566747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DB92A0A-3AE4-42D1-B7E5-D45C4E1AAE55}"/>
                  </a:ext>
                </a:extLst>
              </p:cNvPr>
              <p:cNvGrpSpPr/>
              <p:nvPr/>
            </p:nvGrpSpPr>
            <p:grpSpPr>
              <a:xfrm>
                <a:off x="7498967" y="3183825"/>
                <a:ext cx="1574673" cy="2566747"/>
                <a:chOff x="7499410" y="3455575"/>
                <a:chExt cx="1574673" cy="2566747"/>
              </a:xfrm>
            </p:grpSpPr>
            <p:sp>
              <p:nvSpPr>
                <p:cNvPr id="133" name="Parallelogram 132">
                  <a:extLst>
                    <a:ext uri="{FF2B5EF4-FFF2-40B4-BE49-F238E27FC236}">
                      <a16:creationId xmlns:a16="http://schemas.microsoft.com/office/drawing/2014/main" id="{060A3307-0916-4F47-ABE1-E7EC06E0EBC0}"/>
                    </a:ext>
                  </a:extLst>
                </p:cNvPr>
                <p:cNvSpPr/>
                <p:nvPr/>
              </p:nvSpPr>
              <p:spPr>
                <a:xfrm rot="14894098" flipV="1">
                  <a:off x="8012736" y="4986356"/>
                  <a:ext cx="324000" cy="216000"/>
                </a:xfrm>
                <a:prstGeom prst="parallelogram">
                  <a:avLst>
                    <a:gd name="adj" fmla="val 7016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D951D70F-92CC-400F-9C1F-3F4F2EF3E2DC}"/>
                    </a:ext>
                  </a:extLst>
                </p:cNvPr>
                <p:cNvGrpSpPr/>
                <p:nvPr/>
              </p:nvGrpSpPr>
              <p:grpSpPr>
                <a:xfrm rot="1400154">
                  <a:off x="7499410" y="3455575"/>
                  <a:ext cx="1574673" cy="2566747"/>
                  <a:chOff x="265103" y="3504988"/>
                  <a:chExt cx="1574673" cy="2566747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CE3FD5FB-582D-49F3-9396-8751529E6F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0199846">
                    <a:off x="535691" y="4163558"/>
                    <a:ext cx="11056" cy="1725666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89711600-98DD-404F-89CB-1711A843B4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2236" y="3664751"/>
                    <a:ext cx="308281" cy="693787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7" name="Arc 136">
                    <a:extLst>
                      <a:ext uri="{FF2B5EF4-FFF2-40B4-BE49-F238E27FC236}">
                        <a16:creationId xmlns:a16="http://schemas.microsoft.com/office/drawing/2014/main" id="{C3126566-2751-43CF-9B61-7ABBDB9EC731}"/>
                      </a:ext>
                    </a:extLst>
                  </p:cNvPr>
                  <p:cNvSpPr/>
                  <p:nvPr/>
                </p:nvSpPr>
                <p:spPr>
                  <a:xfrm rot="6158583">
                    <a:off x="466984" y="3842583"/>
                    <a:ext cx="522626" cy="926387"/>
                  </a:xfrm>
                  <a:prstGeom prst="arc">
                    <a:avLst>
                      <a:gd name="adj1" fmla="val 10489640"/>
                      <a:gd name="adj2" fmla="val 38708"/>
                    </a:avLst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B9120D96-38BE-49B9-9211-697A887675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0199846" flipH="1">
                    <a:off x="1092744" y="3996008"/>
                    <a:ext cx="1688" cy="1603041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AA253138-D9FE-4D4C-9C5C-7CC90CADF8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24751" y="5531735"/>
                    <a:ext cx="85759" cy="540000"/>
                  </a:xfrm>
                  <a:prstGeom prst="line">
                    <a:avLst/>
                  </a:prstGeom>
                  <a:ln w="25400"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Arc 139">
                    <a:extLst>
                      <a:ext uri="{FF2B5EF4-FFF2-40B4-BE49-F238E27FC236}">
                        <a16:creationId xmlns:a16="http://schemas.microsoft.com/office/drawing/2014/main" id="{2A4B0B05-CC89-46F4-B9A0-D53D4B730C45}"/>
                      </a:ext>
                    </a:extLst>
                  </p:cNvPr>
                  <p:cNvSpPr/>
                  <p:nvPr/>
                </p:nvSpPr>
                <p:spPr>
                  <a:xfrm rot="17166339">
                    <a:off x="1073081" y="5303715"/>
                    <a:ext cx="559179" cy="974211"/>
                  </a:xfrm>
                  <a:prstGeom prst="arc">
                    <a:avLst>
                      <a:gd name="adj1" fmla="val 10489640"/>
                      <a:gd name="adj2" fmla="val 38708"/>
                    </a:avLst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9BAF7583-BEFD-497A-BCA4-0B504B8CD5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2654" y="4561073"/>
                    <a:ext cx="647248" cy="1496205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Arrow Connector 141">
                    <a:extLst>
                      <a:ext uri="{FF2B5EF4-FFF2-40B4-BE49-F238E27FC236}">
                        <a16:creationId xmlns:a16="http://schemas.microsoft.com/office/drawing/2014/main" id="{91B474F6-6240-4A0C-9624-02A36945E9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79472" y="3504988"/>
                    <a:ext cx="282622" cy="636973"/>
                  </a:xfrm>
                  <a:prstGeom prst="straightConnector1">
                    <a:avLst/>
                  </a:prstGeom>
                  <a:ln w="25400">
                    <a:solidFill>
                      <a:srgbClr val="C00000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17FFC8D-F894-4729-A3B0-7CA2EB662E25}"/>
                      </a:ext>
                    </a:extLst>
                  </p:cNvPr>
                  <p:cNvSpPr txBox="1"/>
                  <p:nvPr/>
                </p:nvSpPr>
                <p:spPr>
                  <a:xfrm rot="20199846">
                    <a:off x="1177574" y="3688781"/>
                    <a:ext cx="2230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prstClr val="black"/>
                        </a:solidFill>
                        <a:latin typeface="+mn-lt"/>
                      </a:rPr>
                      <a:t>H</a:t>
                    </a:r>
                    <a:endParaRPr lang="en-IN" sz="2000" dirty="0">
                      <a:solidFill>
                        <a:prstClr val="black"/>
                      </a:solidFill>
                      <a:latin typeface="+mn-lt"/>
                    </a:endParaRPr>
                  </a:p>
                </p:txBody>
              </p:sp>
            </p:grpSp>
          </p:grp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CCE61A8-E068-4C0E-81F1-E1FA9922EEB3}"/>
                  </a:ext>
                </a:extLst>
              </p:cNvPr>
              <p:cNvCxnSpPr>
                <a:cxnSpLocks/>
                <a:endCxn id="137" idx="0"/>
              </p:cNvCxnSpPr>
              <p:nvPr/>
            </p:nvCxnSpPr>
            <p:spPr>
              <a:xfrm flipV="1">
                <a:off x="8027924" y="3670623"/>
                <a:ext cx="286115" cy="437896"/>
              </a:xfrm>
              <a:prstGeom prst="line">
                <a:avLst/>
              </a:prstGeom>
              <a:ln w="25400"/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CCE2721F-CEBD-4793-8DEB-623BC7B16C23}"/>
                </a:ext>
              </a:extLst>
            </p:cNvPr>
            <p:cNvCxnSpPr>
              <a:cxnSpLocks/>
            </p:cNvCxnSpPr>
            <p:nvPr/>
          </p:nvCxnSpPr>
          <p:spPr>
            <a:xfrm>
              <a:off x="7815795" y="4327049"/>
              <a:ext cx="856567" cy="26766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  <a:scene3d>
              <a:camera prst="orthographicFront">
                <a:rot lat="999846" lon="21122095" rev="4003086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4D0C9D-FD45-420F-9C26-D052891F3F4F}"/>
                </a:ext>
              </a:extLst>
            </p:cNvPr>
            <p:cNvSpPr txBox="1"/>
            <p:nvPr/>
          </p:nvSpPr>
          <p:spPr>
            <a:xfrm>
              <a:off x="8439214" y="4011845"/>
              <a:ext cx="209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2400">
                  <a:solidFill>
                    <a:prstClr val="black"/>
                  </a:solidFill>
                  <a:latin typeface="+mn-lt"/>
                </a:defRPr>
              </a:lvl1pPr>
            </a:lstStyle>
            <a:p>
              <a:r>
                <a:rPr lang="en-US" dirty="0"/>
                <a:t>M</a:t>
              </a:r>
              <a:endParaRPr lang="en-IN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45DB393-9511-47BA-8A65-1A9674217BC1}"/>
              </a:ext>
            </a:extLst>
          </p:cNvPr>
          <p:cNvGrpSpPr/>
          <p:nvPr/>
        </p:nvGrpSpPr>
        <p:grpSpPr>
          <a:xfrm>
            <a:off x="5098323" y="801920"/>
            <a:ext cx="3813187" cy="1676679"/>
            <a:chOff x="3879802" y="801988"/>
            <a:chExt cx="3813187" cy="16766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F99DE13-71C2-40B7-8159-D3679E745467}"/>
                    </a:ext>
                  </a:extLst>
                </p:cNvPr>
                <p:cNvSpPr txBox="1"/>
                <p:nvPr/>
              </p:nvSpPr>
              <p:spPr>
                <a:xfrm>
                  <a:off x="3879802" y="1645352"/>
                  <a:ext cx="990793" cy="46166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prstClr val="black"/>
                      </a:solidFill>
                      <a:latin typeface="Calibri" panose="020F0502020204030204"/>
                    </a:rPr>
                    <a:t>E(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2400" dirty="0">
                      <a:solidFill>
                        <a:prstClr val="black"/>
                      </a:solidFill>
                      <a:latin typeface="Calibri" panose="020F0502020204030204"/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IN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a14:m>
                  <a:r>
                    <a:rPr lang="en-US" sz="2400" dirty="0">
                      <a:solidFill>
                        <a:prstClr val="black"/>
                      </a:solidFill>
                      <a:latin typeface="Calibri" panose="020F0502020204030204"/>
                    </a:rPr>
                    <a:t>)</a:t>
                  </a:r>
                  <a:endParaRPr lang="en-IN" sz="24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F99DE13-71C2-40B7-8159-D3679E745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802" y="1645352"/>
                  <a:ext cx="990793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9202" t="-10526" r="-8589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8C9E788-502F-484A-94F4-8AC84EC0F007}"/>
                </a:ext>
              </a:extLst>
            </p:cNvPr>
            <p:cNvGrpSpPr/>
            <p:nvPr/>
          </p:nvGrpSpPr>
          <p:grpSpPr>
            <a:xfrm>
              <a:off x="4983297" y="801988"/>
              <a:ext cx="2709692" cy="1583436"/>
              <a:chOff x="5093722" y="3941266"/>
              <a:chExt cx="3503993" cy="2669491"/>
            </a:xfrm>
          </p:grpSpPr>
          <p:pic>
            <p:nvPicPr>
              <p:cNvPr id="156" name="Content Placeholder 7">
                <a:extLst>
                  <a:ext uri="{FF2B5EF4-FFF2-40B4-BE49-F238E27FC236}">
                    <a16:creationId xmlns:a16="http://schemas.microsoft.com/office/drawing/2014/main" id="{46F45483-5948-4915-81A3-7C5960A6D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3722" y="3941266"/>
                <a:ext cx="3503993" cy="2669491"/>
              </a:xfrm>
              <a:prstGeom prst="rect">
                <a:avLst/>
              </a:prstGeom>
            </p:spPr>
          </p:pic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3791390B-EADA-42A0-8014-ABF7D0EDF526}"/>
                  </a:ext>
                </a:extLst>
              </p:cNvPr>
              <p:cNvSpPr/>
              <p:nvPr/>
            </p:nvSpPr>
            <p:spPr>
              <a:xfrm rot="20153197">
                <a:off x="6496390" y="4810373"/>
                <a:ext cx="213116" cy="1255622"/>
              </a:xfrm>
              <a:custGeom>
                <a:avLst/>
                <a:gdLst>
                  <a:gd name="connsiteX0" fmla="*/ 0 w 382336"/>
                  <a:gd name="connsiteY0" fmla="*/ 0 h 1319752"/>
                  <a:gd name="connsiteX1" fmla="*/ 358218 w 382336"/>
                  <a:gd name="connsiteY1" fmla="*/ 565608 h 1319752"/>
                  <a:gd name="connsiteX2" fmla="*/ 320511 w 382336"/>
                  <a:gd name="connsiteY2" fmla="*/ 1319752 h 131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2336" h="1319752">
                    <a:moveTo>
                      <a:pt x="0" y="0"/>
                    </a:moveTo>
                    <a:cubicBezTo>
                      <a:pt x="152400" y="172824"/>
                      <a:pt x="304800" y="345649"/>
                      <a:pt x="358218" y="565608"/>
                    </a:cubicBezTo>
                    <a:cubicBezTo>
                      <a:pt x="411636" y="785567"/>
                      <a:pt x="366073" y="1052659"/>
                      <a:pt x="320511" y="1319752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2AB5F20-4FF5-4276-BBDC-A864372C00D9}"/>
                </a:ext>
              </a:extLst>
            </p:cNvPr>
            <p:cNvSpPr txBox="1"/>
            <p:nvPr/>
          </p:nvSpPr>
          <p:spPr>
            <a:xfrm>
              <a:off x="4666124" y="909115"/>
              <a:ext cx="433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E</a:t>
              </a:r>
              <a:endParaRPr lang="en-IN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925413EC-1D34-4A26-9FF9-8337E6558209}"/>
                    </a:ext>
                  </a:extLst>
                </p:cNvPr>
                <p:cNvSpPr txBox="1"/>
                <p:nvPr/>
              </p:nvSpPr>
              <p:spPr>
                <a:xfrm rot="19862597">
                  <a:off x="5196220" y="2017002"/>
                  <a:ext cx="2823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IN" sz="24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925413EC-1D34-4A26-9FF9-8337E6558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62597">
                  <a:off x="5196220" y="2017002"/>
                  <a:ext cx="282391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7595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18E1CAA1-3B2B-411F-AD1E-081684E91A81}"/>
                    </a:ext>
                  </a:extLst>
                </p:cNvPr>
                <p:cNvSpPr txBox="1"/>
                <p:nvPr/>
              </p:nvSpPr>
              <p:spPr>
                <a:xfrm rot="4897159">
                  <a:off x="7209746" y="1992757"/>
                  <a:ext cx="461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IN" sz="24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18E1CAA1-3B2B-411F-AD1E-081684E91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897159">
                  <a:off x="7209746" y="1992757"/>
                  <a:ext cx="461021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9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1" name="Picture 150">
            <a:extLst>
              <a:ext uri="{FF2B5EF4-FFF2-40B4-BE49-F238E27FC236}">
                <a16:creationId xmlns:a16="http://schemas.microsoft.com/office/drawing/2014/main" id="{9BB8C90E-7EE3-45A9-8F6A-89D1208C0412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74" t="10272" r="1647"/>
          <a:stretch/>
        </p:blipFill>
        <p:spPr>
          <a:xfrm>
            <a:off x="8370951" y="652971"/>
            <a:ext cx="741572" cy="421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EF2E50B-2F81-4AE2-A2A0-5A12C58F9E53}"/>
                  </a:ext>
                </a:extLst>
              </p:cNvPr>
              <p:cNvSpPr txBox="1"/>
              <p:nvPr/>
            </p:nvSpPr>
            <p:spPr>
              <a:xfrm>
                <a:off x="150157" y="915759"/>
                <a:ext cx="4796350" cy="11816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</m:d>
                      <m:r>
                        <a:rPr lang="en-IN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IN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I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I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I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𝐶𝑜𝑠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l-G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𝛺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EF2E50B-2F81-4AE2-A2A0-5A12C58F9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7" y="915759"/>
                <a:ext cx="4796350" cy="1181670"/>
              </a:xfrm>
              <a:prstGeom prst="rect">
                <a:avLst/>
              </a:prstGeom>
              <a:blipFill>
                <a:blip r:embed="rId17"/>
                <a:stretch>
                  <a:fillRect l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09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47" grpId="0" animBg="1"/>
      <p:bldP spid="52" grpId="0" animBg="1"/>
      <p:bldP spid="1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8BE8-5C9F-44F9-A75F-049E9AEA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VSM: Out-of-plane rotation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9E8D4-49A5-4519-8982-2740C37F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FF859-3F2B-4F0D-AC60-276CA294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0FF5F-56F6-44CF-B487-561002FE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pPr/>
              <a:t>5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E64F81-6219-4A58-B783-0B5C4D5BFB15}"/>
                  </a:ext>
                </a:extLst>
              </p:cNvPr>
              <p:cNvSpPr txBox="1"/>
              <p:nvPr/>
            </p:nvSpPr>
            <p:spPr>
              <a:xfrm>
                <a:off x="1887776" y="5692821"/>
                <a:ext cx="3695907" cy="8309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libri" panose="020F0502020204030204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/>
                  </a:rPr>
                  <a:t> rotation, tilt the sample by using glass pieces</a:t>
                </a:r>
                <a:endParaRPr lang="en-IN" sz="2400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E64F81-6219-4A58-B783-0B5C4D5BF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76" y="5692821"/>
                <a:ext cx="3695907" cy="830997"/>
              </a:xfrm>
              <a:prstGeom prst="rect">
                <a:avLst/>
              </a:prstGeom>
              <a:blipFill>
                <a:blip r:embed="rId2"/>
                <a:stretch>
                  <a:fillRect l="-2475" t="-5882" r="-214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9CFD86-F254-4AC1-B30E-1C2FE7265693}"/>
                  </a:ext>
                </a:extLst>
              </p:cNvPr>
              <p:cNvSpPr txBox="1"/>
              <p:nvPr/>
            </p:nvSpPr>
            <p:spPr>
              <a:xfrm>
                <a:off x="6196577" y="5693094"/>
                <a:ext cx="2510431" cy="8309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libri" panose="020F0502020204030204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/>
                  </a:rPr>
                  <a:t>rotation,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libri" panose="020F0502020204030204"/>
                  </a:rPr>
                  <a:t>rotate sample </a:t>
                </a:r>
                <a:endParaRPr lang="en-IN" sz="2400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9CFD86-F254-4AC1-B30E-1C2FE7265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577" y="5693094"/>
                <a:ext cx="2510431" cy="830997"/>
              </a:xfrm>
              <a:prstGeom prst="rect">
                <a:avLst/>
              </a:prstGeom>
              <a:blipFill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4D03C6-C5B1-4F28-B87C-D968C831B784}"/>
                  </a:ext>
                </a:extLst>
              </p:cNvPr>
              <p:cNvSpPr txBox="1"/>
              <p:nvPr/>
            </p:nvSpPr>
            <p:spPr>
              <a:xfrm>
                <a:off x="6856498" y="2826041"/>
                <a:ext cx="2219375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baseline="30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4D03C6-C5B1-4F28-B87C-D968C831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498" y="2826041"/>
                <a:ext cx="2219375" cy="461665"/>
              </a:xfrm>
              <a:prstGeom prst="rect">
                <a:avLst/>
              </a:prstGeom>
              <a:blipFill>
                <a:blip r:embed="rId4"/>
                <a:stretch>
                  <a:fillRect l="-275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965F71-8D88-4043-A865-E6CC9E8F67A7}"/>
                  </a:ext>
                </a:extLst>
              </p:cNvPr>
              <p:cNvSpPr txBox="1"/>
              <p:nvPr/>
            </p:nvSpPr>
            <p:spPr>
              <a:xfrm>
                <a:off x="1873889" y="2786562"/>
                <a:ext cx="1119323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i="1" baseline="30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IN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965F71-8D88-4043-A865-E6CC9E8F6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889" y="2786562"/>
                <a:ext cx="11193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137D337-5160-4EE8-A532-34D78B9E4D8F}"/>
              </a:ext>
            </a:extLst>
          </p:cNvPr>
          <p:cNvGrpSpPr/>
          <p:nvPr/>
        </p:nvGrpSpPr>
        <p:grpSpPr>
          <a:xfrm>
            <a:off x="5613641" y="2815404"/>
            <a:ext cx="1600291" cy="2930880"/>
            <a:chOff x="4690534" y="1827076"/>
            <a:chExt cx="1600291" cy="293087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7DC70E-F502-48C6-A05E-A90E1257EEF1}"/>
                </a:ext>
              </a:extLst>
            </p:cNvPr>
            <p:cNvGrpSpPr/>
            <p:nvPr/>
          </p:nvGrpSpPr>
          <p:grpSpPr>
            <a:xfrm>
              <a:off x="4690534" y="1827076"/>
              <a:ext cx="1600291" cy="2779840"/>
              <a:chOff x="5453696" y="1835180"/>
              <a:chExt cx="1999640" cy="29264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D261D45-E6D1-41C5-8D94-90898B81378E}"/>
                      </a:ext>
                    </a:extLst>
                  </p:cNvPr>
                  <p:cNvSpPr txBox="1"/>
                  <p:nvPr/>
                </p:nvSpPr>
                <p:spPr>
                  <a:xfrm>
                    <a:off x="5590773" y="1835180"/>
                    <a:ext cx="1357183" cy="486009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sz="2400" i="1" baseline="300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m:oMathPara>
                    </a14:m>
                    <a:endParaRPr lang="en-IN" sz="240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D261D45-E6D1-41C5-8D94-90898B8137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773" y="1835180"/>
                    <a:ext cx="1357183" cy="48600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494"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8C48360-7FAD-4618-A1B3-5F03DF5700F7}"/>
                  </a:ext>
                </a:extLst>
              </p:cNvPr>
              <p:cNvGrpSpPr/>
              <p:nvPr/>
            </p:nvGrpSpPr>
            <p:grpSpPr>
              <a:xfrm>
                <a:off x="5453696" y="2135640"/>
                <a:ext cx="1999640" cy="2625964"/>
                <a:chOff x="5569921" y="3089553"/>
                <a:chExt cx="1999640" cy="2625964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D7255905-5A39-484A-B2AB-EFDE2D348FAC}"/>
                    </a:ext>
                  </a:extLst>
                </p:cNvPr>
                <p:cNvGrpSpPr/>
                <p:nvPr/>
              </p:nvGrpSpPr>
              <p:grpSpPr>
                <a:xfrm>
                  <a:off x="6133280" y="3581839"/>
                  <a:ext cx="899675" cy="2133678"/>
                  <a:chOff x="2858596" y="3266098"/>
                  <a:chExt cx="928761" cy="2380327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FA232B8A-FCE1-4AB4-BA73-6753F1B8D9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6053" y="3268941"/>
                    <a:ext cx="0" cy="2377484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6611C0E2-FEA7-43DB-B452-BFE33F42C0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73263" y="3266098"/>
                    <a:ext cx="0" cy="2377484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0E01009C-739B-4A9F-BFC0-E8C1906D09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58596" y="3268941"/>
                    <a:ext cx="928761" cy="0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0408BB2-E2C8-4CAF-B92A-2F2EF2F6312A}"/>
                    </a:ext>
                  </a:extLst>
                </p:cNvPr>
                <p:cNvSpPr txBox="1"/>
                <p:nvPr/>
              </p:nvSpPr>
              <p:spPr>
                <a:xfrm>
                  <a:off x="6177888" y="3089553"/>
                  <a:ext cx="230350" cy="486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Calibri" panose="020F0502020204030204"/>
                    </a:rPr>
                    <a:t>y</a:t>
                  </a:r>
                  <a:endParaRPr lang="en-IN" sz="24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792067-2CE7-4EC8-B420-D858DBE93AB5}"/>
                    </a:ext>
                  </a:extLst>
                </p:cNvPr>
                <p:cNvSpPr txBox="1"/>
                <p:nvPr/>
              </p:nvSpPr>
              <p:spPr>
                <a:xfrm>
                  <a:off x="5569921" y="4864167"/>
                  <a:ext cx="230350" cy="486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Calibri" panose="020F0502020204030204"/>
                    </a:rPr>
                    <a:t>z</a:t>
                  </a:r>
                  <a:endParaRPr lang="en-IN" sz="24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C5A3EF73-2C5A-4E5B-8B7D-8BA712C0CE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25844" y="5712398"/>
                  <a:ext cx="899674" cy="0"/>
                </a:xfrm>
                <a:prstGeom prst="line">
                  <a:avLst/>
                </a:prstGeom>
                <a:ln w="254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B3BEFB4-ECF5-47D8-8B6D-C9D805B4E75E}"/>
                    </a:ext>
                  </a:extLst>
                </p:cNvPr>
                <p:cNvSpPr txBox="1"/>
                <p:nvPr/>
              </p:nvSpPr>
              <p:spPr>
                <a:xfrm>
                  <a:off x="7289717" y="4550383"/>
                  <a:ext cx="279844" cy="486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Calibri" panose="020F0502020204030204"/>
                    </a:rPr>
                    <a:t>x</a:t>
                  </a:r>
                  <a:endParaRPr lang="en-IN" sz="24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89AA7B-5949-4296-89BC-AACD08BBF820}"/>
                </a:ext>
              </a:extLst>
            </p:cNvPr>
            <p:cNvGrpSpPr/>
            <p:nvPr/>
          </p:nvGrpSpPr>
          <p:grpSpPr>
            <a:xfrm>
              <a:off x="5857984" y="4039899"/>
              <a:ext cx="266286" cy="718056"/>
              <a:chOff x="7751599" y="1122188"/>
              <a:chExt cx="266286" cy="71805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C6815B6-EAA3-4AF9-9EAB-FE29463B27BB}"/>
                  </a:ext>
                </a:extLst>
              </p:cNvPr>
              <p:cNvSpPr/>
              <p:nvPr/>
            </p:nvSpPr>
            <p:spPr>
              <a:xfrm>
                <a:off x="7811106" y="1122188"/>
                <a:ext cx="206779" cy="25127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807970-FF9D-40D9-BF86-7A5D282C483D}"/>
                  </a:ext>
                </a:extLst>
              </p:cNvPr>
              <p:cNvSpPr txBox="1"/>
              <p:nvPr/>
            </p:nvSpPr>
            <p:spPr>
              <a:xfrm>
                <a:off x="7751599" y="1378579"/>
                <a:ext cx="168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M</a:t>
                </a:r>
                <a:endParaRPr lang="en-IN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58394E-F9E9-4F26-ADEF-DCD41EAD8AC9}"/>
                  </a:ext>
                </a:extLst>
              </p:cNvPr>
              <p:cNvSpPr/>
              <p:nvPr/>
            </p:nvSpPr>
            <p:spPr>
              <a:xfrm>
                <a:off x="7870013" y="1200919"/>
                <a:ext cx="78031" cy="8735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BF9CB90-4B62-44DF-8113-B88EB327692A}"/>
                </a:ext>
              </a:extLst>
            </p:cNvPr>
            <p:cNvGrpSpPr/>
            <p:nvPr/>
          </p:nvGrpSpPr>
          <p:grpSpPr>
            <a:xfrm>
              <a:off x="5921395" y="2426879"/>
              <a:ext cx="168047" cy="692784"/>
              <a:chOff x="3682846" y="4142064"/>
              <a:chExt cx="209983" cy="729315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2EBDEAF-4715-4EDA-862E-B543FACB82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21647" y="4142064"/>
                <a:ext cx="0" cy="729315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3DFE39-3AE0-410F-80B0-9A2C22FFD892}"/>
                  </a:ext>
                </a:extLst>
              </p:cNvPr>
              <p:cNvSpPr txBox="1"/>
              <p:nvPr/>
            </p:nvSpPr>
            <p:spPr>
              <a:xfrm>
                <a:off x="3682846" y="4272379"/>
                <a:ext cx="209983" cy="421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" panose="020F0502020204030204"/>
                  </a:rPr>
                  <a:t>H</a:t>
                </a:r>
                <a:endParaRPr lang="en-IN" sz="2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350977B-C2C7-4017-BDB9-83598F6297E7}"/>
                </a:ext>
              </a:extLst>
            </p:cNvPr>
            <p:cNvGrpSpPr/>
            <p:nvPr/>
          </p:nvGrpSpPr>
          <p:grpSpPr>
            <a:xfrm>
              <a:off x="4895180" y="2444884"/>
              <a:ext cx="1237823" cy="1584540"/>
              <a:chOff x="1547507" y="466294"/>
              <a:chExt cx="1237823" cy="158454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294154C-F94E-41E8-A2F5-5D7000D803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0289" y="466294"/>
                <a:ext cx="17864" cy="129516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77D5E0B-12A4-4389-9078-D30D6D7EF4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507" y="1769072"/>
                <a:ext cx="580437" cy="28176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CF8366D-EEF0-4DAE-B677-661415C34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7674" y="1769072"/>
                <a:ext cx="667656" cy="516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F04EE2-4EF2-495E-986B-624B2D13DCB7}"/>
                </a:ext>
              </a:extLst>
            </p:cNvPr>
            <p:cNvSpPr/>
            <p:nvPr/>
          </p:nvSpPr>
          <p:spPr>
            <a:xfrm>
              <a:off x="5234524" y="3614305"/>
              <a:ext cx="540000" cy="27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5BAD694-7EAA-4B09-98C4-D48F6B3411EF}"/>
              </a:ext>
            </a:extLst>
          </p:cNvPr>
          <p:cNvGrpSpPr/>
          <p:nvPr/>
        </p:nvGrpSpPr>
        <p:grpSpPr>
          <a:xfrm>
            <a:off x="7378617" y="3123855"/>
            <a:ext cx="1547395" cy="2591452"/>
            <a:chOff x="6334719" y="2200341"/>
            <a:chExt cx="1547395" cy="25914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2E0FFD3-0DCA-4349-BD77-103173BB0A70}"/>
                </a:ext>
              </a:extLst>
            </p:cNvPr>
            <p:cNvGrpSpPr/>
            <p:nvPr/>
          </p:nvGrpSpPr>
          <p:grpSpPr>
            <a:xfrm>
              <a:off x="6334719" y="2200341"/>
              <a:ext cx="1547395" cy="2461172"/>
              <a:chOff x="3971761" y="3109006"/>
              <a:chExt cx="1861424" cy="259230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296768C-EFD4-4018-B37C-1CA66ACD2A6E}"/>
                  </a:ext>
                </a:extLst>
              </p:cNvPr>
              <p:cNvSpPr txBox="1"/>
              <p:nvPr/>
            </p:nvSpPr>
            <p:spPr>
              <a:xfrm>
                <a:off x="3971761" y="4862233"/>
                <a:ext cx="230350" cy="48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z</a:t>
                </a:r>
                <a:endParaRPr lang="en-IN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636A961-D04D-4D74-9F04-F02D4C44DEDD}"/>
                  </a:ext>
                </a:extLst>
              </p:cNvPr>
              <p:cNvGrpSpPr/>
              <p:nvPr/>
            </p:nvGrpSpPr>
            <p:grpSpPr>
              <a:xfrm>
                <a:off x="4497444" y="3109006"/>
                <a:ext cx="1335741" cy="2592301"/>
                <a:chOff x="4186517" y="3099730"/>
                <a:chExt cx="1335741" cy="2592301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8B29D6BC-716B-4949-A08A-35AFD209DDBA}"/>
                    </a:ext>
                  </a:extLst>
                </p:cNvPr>
                <p:cNvGrpSpPr/>
                <p:nvPr/>
              </p:nvGrpSpPr>
              <p:grpSpPr>
                <a:xfrm>
                  <a:off x="4186517" y="3547562"/>
                  <a:ext cx="866118" cy="2137093"/>
                  <a:chOff x="2858596" y="3262288"/>
                  <a:chExt cx="894119" cy="2384137"/>
                </a:xfrm>
              </p:grpSpPr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70E239EB-2644-4180-90DB-B8AAAF29A6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6053" y="3268941"/>
                    <a:ext cx="0" cy="2377484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F28BE533-53EC-415F-8C54-9653F929DA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9160" y="3262288"/>
                    <a:ext cx="0" cy="2377484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841B3937-06CD-459A-8C48-734D421FCA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58596" y="3268941"/>
                    <a:ext cx="894119" cy="0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01A853B-76F9-4C34-B354-3C5A832D873A}"/>
                    </a:ext>
                  </a:extLst>
                </p:cNvPr>
                <p:cNvSpPr txBox="1"/>
                <p:nvPr/>
              </p:nvSpPr>
              <p:spPr>
                <a:xfrm>
                  <a:off x="4225146" y="3099730"/>
                  <a:ext cx="230350" cy="4862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Calibri" panose="020F0502020204030204"/>
                    </a:rPr>
                    <a:t>y</a:t>
                  </a:r>
                  <a:endParaRPr lang="en-IN" sz="24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2897B2B-B0AC-4362-99E5-BFEBD0F1A421}"/>
                    </a:ext>
                  </a:extLst>
                </p:cNvPr>
                <p:cNvSpPr txBox="1"/>
                <p:nvPr/>
              </p:nvSpPr>
              <p:spPr>
                <a:xfrm>
                  <a:off x="5291908" y="4489066"/>
                  <a:ext cx="230350" cy="4862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Calibri" panose="020F0502020204030204"/>
                    </a:rPr>
                    <a:t>x</a:t>
                  </a:r>
                  <a:endParaRPr lang="en-IN" sz="24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94DFBD5-9CB0-4E89-BB94-97182AC450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88505" y="5692031"/>
                  <a:ext cx="866118" cy="0"/>
                </a:xfrm>
                <a:prstGeom prst="line">
                  <a:avLst/>
                </a:prstGeom>
                <a:ln w="254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FD50055-C60A-440F-B0D2-E537DFBCD05E}"/>
                </a:ext>
              </a:extLst>
            </p:cNvPr>
            <p:cNvGrpSpPr/>
            <p:nvPr/>
          </p:nvGrpSpPr>
          <p:grpSpPr>
            <a:xfrm>
              <a:off x="7480803" y="4073738"/>
              <a:ext cx="266286" cy="718056"/>
              <a:chOff x="7751598" y="1047014"/>
              <a:chExt cx="266286" cy="71805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0C9024C-2D23-4E76-B3CD-1EDC50742FC9}"/>
                  </a:ext>
                </a:extLst>
              </p:cNvPr>
              <p:cNvSpPr/>
              <p:nvPr/>
            </p:nvSpPr>
            <p:spPr>
              <a:xfrm>
                <a:off x="7811105" y="1047014"/>
                <a:ext cx="206779" cy="25127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D56A03-8B8E-47A2-B459-19CB6764FD4E}"/>
                  </a:ext>
                </a:extLst>
              </p:cNvPr>
              <p:cNvSpPr txBox="1"/>
              <p:nvPr/>
            </p:nvSpPr>
            <p:spPr>
              <a:xfrm>
                <a:off x="7751598" y="1303405"/>
                <a:ext cx="168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M</a:t>
                </a:r>
                <a:endParaRPr lang="en-IN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EE717D2-5FC4-4401-AC4F-DBA04DA0C748}"/>
                  </a:ext>
                </a:extLst>
              </p:cNvPr>
              <p:cNvSpPr/>
              <p:nvPr/>
            </p:nvSpPr>
            <p:spPr>
              <a:xfrm>
                <a:off x="7871768" y="1122908"/>
                <a:ext cx="78031" cy="8735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DB028D7-798B-4689-AFBB-AEA6EE6F7FDD}"/>
                </a:ext>
              </a:extLst>
            </p:cNvPr>
            <p:cNvGrpSpPr/>
            <p:nvPr/>
          </p:nvGrpSpPr>
          <p:grpSpPr>
            <a:xfrm>
              <a:off x="7542359" y="2332346"/>
              <a:ext cx="168047" cy="692784"/>
              <a:chOff x="3330055" y="4141614"/>
              <a:chExt cx="209983" cy="729315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0D6471F-3CB1-45CC-9DED-81416F7741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8857" y="4141614"/>
                <a:ext cx="0" cy="729315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5F19784-9E79-4817-BA04-997401753203}"/>
                  </a:ext>
                </a:extLst>
              </p:cNvPr>
              <p:cNvSpPr txBox="1"/>
              <p:nvPr/>
            </p:nvSpPr>
            <p:spPr>
              <a:xfrm>
                <a:off x="3330055" y="4271929"/>
                <a:ext cx="209983" cy="421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" panose="020F0502020204030204"/>
                  </a:rPr>
                  <a:t>H</a:t>
                </a:r>
                <a:endParaRPr lang="en-IN" sz="2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733F1F3-90AD-4235-943C-9218107C0B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14877" y="2477235"/>
              <a:ext cx="17864" cy="129516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4ABF0AB-51D8-4147-A096-AD31ECD9EB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370" y="3780479"/>
              <a:ext cx="580437" cy="28176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711E847-6177-4A30-BCE8-FF26EC861A76}"/>
                </a:ext>
              </a:extLst>
            </p:cNvPr>
            <p:cNvCxnSpPr>
              <a:cxnSpLocks/>
            </p:cNvCxnSpPr>
            <p:nvPr/>
          </p:nvCxnSpPr>
          <p:spPr>
            <a:xfrm>
              <a:off x="7112762" y="3780476"/>
              <a:ext cx="667656" cy="516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D433241-0705-482B-81BA-3F152FE97CCF}"/>
                </a:ext>
              </a:extLst>
            </p:cNvPr>
            <p:cNvSpPr/>
            <p:nvPr/>
          </p:nvSpPr>
          <p:spPr>
            <a:xfrm rot="8100000">
              <a:off x="6872325" y="3660555"/>
              <a:ext cx="539998" cy="27000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46FCA65-5EC0-4BA7-A16D-A38E1EC4F792}"/>
                  </a:ext>
                </a:extLst>
              </p:cNvPr>
              <p:cNvSpPr txBox="1"/>
              <p:nvPr/>
            </p:nvSpPr>
            <p:spPr>
              <a:xfrm>
                <a:off x="3097423" y="2800571"/>
                <a:ext cx="2281769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baseline="30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46FCA65-5EC0-4BA7-A16D-A38E1EC4F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423" y="2800571"/>
                <a:ext cx="228176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9D6E5A52-34F7-4C18-A59D-3D302C55057F}"/>
              </a:ext>
            </a:extLst>
          </p:cNvPr>
          <p:cNvGrpSpPr/>
          <p:nvPr/>
        </p:nvGrpSpPr>
        <p:grpSpPr>
          <a:xfrm>
            <a:off x="3682609" y="3157919"/>
            <a:ext cx="1533473" cy="2436211"/>
            <a:chOff x="3711086" y="3257173"/>
            <a:chExt cx="1533473" cy="243621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9F952C9-76C5-4DC4-8F53-55AE7567487A}"/>
                </a:ext>
              </a:extLst>
            </p:cNvPr>
            <p:cNvGrpSpPr/>
            <p:nvPr/>
          </p:nvGrpSpPr>
          <p:grpSpPr>
            <a:xfrm>
              <a:off x="3711086" y="3257173"/>
              <a:ext cx="1533473" cy="2436211"/>
              <a:chOff x="2835210" y="2199143"/>
              <a:chExt cx="1533473" cy="2436211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B3DC159-1E76-417A-BA43-C134BC03B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1841" y="2603964"/>
                <a:ext cx="0" cy="202438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384BB5-A2A9-40F5-8846-9F3270BD9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392" y="2610970"/>
                <a:ext cx="0" cy="202438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B06C438-7023-4035-8FB0-70A3188725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6060" y="2603964"/>
                <a:ext cx="72000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F3561B9-2BE0-488E-A2BA-EF6EFBF9CC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42539" y="2405947"/>
                <a:ext cx="13380" cy="137215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6CDA741C-10EC-4397-9BC9-E9662F4BBE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1399" y="3774727"/>
                <a:ext cx="545129" cy="27118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8C9582A-EE67-46F4-BA01-07BCB99BBF10}"/>
                  </a:ext>
                </a:extLst>
              </p:cNvPr>
              <p:cNvSpPr txBox="1"/>
              <p:nvPr/>
            </p:nvSpPr>
            <p:spPr>
              <a:xfrm>
                <a:off x="3386797" y="2199143"/>
                <a:ext cx="1843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z</a:t>
                </a:r>
                <a:endParaRPr lang="en-IN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D88C41A-FEBB-4B19-8720-AC1C11C4A36C}"/>
                  </a:ext>
                </a:extLst>
              </p:cNvPr>
              <p:cNvSpPr txBox="1"/>
              <p:nvPr/>
            </p:nvSpPr>
            <p:spPr>
              <a:xfrm>
                <a:off x="2835210" y="3819642"/>
                <a:ext cx="1843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x</a:t>
                </a:r>
                <a:endParaRPr lang="en-IN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FDAD50ED-BA91-4A41-B02B-B551C3AFB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1285" y="3784154"/>
                <a:ext cx="667656" cy="516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C3E5847-AFFD-4B66-973F-E53337064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0109" y="4625386"/>
                <a:ext cx="72000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3ECFE34-1566-4F5D-93CF-64B213EF8123}"/>
                  </a:ext>
                </a:extLst>
              </p:cNvPr>
              <p:cNvSpPr txBox="1"/>
              <p:nvPr/>
            </p:nvSpPr>
            <p:spPr>
              <a:xfrm>
                <a:off x="4090863" y="3655926"/>
                <a:ext cx="2778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y</a:t>
                </a:r>
                <a:endParaRPr lang="en-IN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A3270424-48AA-405A-8D07-3229CB2576FB}"/>
                  </a:ext>
                </a:extLst>
              </p:cNvPr>
              <p:cNvGrpSpPr/>
              <p:nvPr/>
            </p:nvGrpSpPr>
            <p:grpSpPr>
              <a:xfrm>
                <a:off x="4064111" y="2370431"/>
                <a:ext cx="154162" cy="692784"/>
                <a:chOff x="3700196" y="4142064"/>
                <a:chExt cx="192633" cy="729315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5EE42F91-893B-4A7C-B6FC-AA3A0B88E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21647" y="4142064"/>
                  <a:ext cx="0" cy="729315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CCEBF53-B28D-4B19-9336-9A9554097F30}"/>
                    </a:ext>
                  </a:extLst>
                </p:cNvPr>
                <p:cNvSpPr txBox="1"/>
                <p:nvPr/>
              </p:nvSpPr>
              <p:spPr>
                <a:xfrm>
                  <a:off x="3700196" y="4272379"/>
                  <a:ext cx="192633" cy="4212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prstClr val="black"/>
                      </a:solidFill>
                      <a:latin typeface="Calibri" panose="020F0502020204030204"/>
                    </a:rPr>
                    <a:t>H</a:t>
                  </a:r>
                  <a:endParaRPr lang="en-IN" sz="20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3485559-117C-46F6-838F-0FF5B93933FA}"/>
                </a:ext>
              </a:extLst>
            </p:cNvPr>
            <p:cNvGrpSpPr/>
            <p:nvPr/>
          </p:nvGrpSpPr>
          <p:grpSpPr>
            <a:xfrm>
              <a:off x="4205694" y="4542765"/>
              <a:ext cx="540000" cy="643033"/>
              <a:chOff x="4205694" y="4542765"/>
              <a:chExt cx="540000" cy="643033"/>
            </a:xfrm>
          </p:grpSpPr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0E6D429B-6488-4A95-A7CB-AC56C47131AA}"/>
                  </a:ext>
                </a:extLst>
              </p:cNvPr>
              <p:cNvSpPr/>
              <p:nvPr/>
            </p:nvSpPr>
            <p:spPr>
              <a:xfrm flipH="1">
                <a:off x="4236443" y="4865398"/>
                <a:ext cx="428400" cy="3204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53DE2DEA-D529-4BCC-A902-84BBA7756912}"/>
                  </a:ext>
                </a:extLst>
              </p:cNvPr>
              <p:cNvSpPr/>
              <p:nvPr/>
            </p:nvSpPr>
            <p:spPr>
              <a:xfrm flipH="1" flipV="1">
                <a:off x="4237829" y="4542765"/>
                <a:ext cx="427014" cy="252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7" name="Parallelogram 76">
                <a:extLst>
                  <a:ext uri="{FF2B5EF4-FFF2-40B4-BE49-F238E27FC236}">
                    <a16:creationId xmlns:a16="http://schemas.microsoft.com/office/drawing/2014/main" id="{C342CE54-3F6F-4B52-983C-895806BE5120}"/>
                  </a:ext>
                </a:extLst>
              </p:cNvPr>
              <p:cNvSpPr/>
              <p:nvPr/>
            </p:nvSpPr>
            <p:spPr>
              <a:xfrm flipH="1">
                <a:off x="4205694" y="4731298"/>
                <a:ext cx="540000" cy="252255"/>
              </a:xfrm>
              <a:prstGeom prst="parallelogram">
                <a:avLst>
                  <a:gd name="adj" fmla="val 25392"/>
                </a:avLst>
              </a:prstGeom>
              <a:solidFill>
                <a:schemeClr val="tx1">
                  <a:lumMod val="65000"/>
                  <a:lumOff val="35000"/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DCA724E-5E64-43CA-AD31-520F61396E4E}"/>
              </a:ext>
            </a:extLst>
          </p:cNvPr>
          <p:cNvGrpSpPr/>
          <p:nvPr/>
        </p:nvGrpSpPr>
        <p:grpSpPr>
          <a:xfrm>
            <a:off x="2019957" y="3119469"/>
            <a:ext cx="1552411" cy="2475879"/>
            <a:chOff x="2048435" y="3216026"/>
            <a:chExt cx="1552411" cy="247587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0E3B5BA-8136-4EEB-BFC2-5115FBE17812}"/>
                </a:ext>
              </a:extLst>
            </p:cNvPr>
            <p:cNvGrpSpPr/>
            <p:nvPr/>
          </p:nvGrpSpPr>
          <p:grpSpPr>
            <a:xfrm>
              <a:off x="2048435" y="3216026"/>
              <a:ext cx="1552411" cy="2475878"/>
              <a:chOff x="1402836" y="2137721"/>
              <a:chExt cx="1552411" cy="2475878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3AD0AFC-F889-4195-AC0B-E6E0D50435C7}"/>
                  </a:ext>
                </a:extLst>
              </p:cNvPr>
              <p:cNvSpPr txBox="1"/>
              <p:nvPr/>
            </p:nvSpPr>
            <p:spPr>
              <a:xfrm>
                <a:off x="1910612" y="2137721"/>
                <a:ext cx="1843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z</a:t>
                </a:r>
                <a:endParaRPr lang="en-IN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CA87657-7D4E-49C5-934F-85B0997C6457}"/>
                  </a:ext>
                </a:extLst>
              </p:cNvPr>
              <p:cNvGrpSpPr/>
              <p:nvPr/>
            </p:nvGrpSpPr>
            <p:grpSpPr>
              <a:xfrm>
                <a:off x="1402836" y="2334140"/>
                <a:ext cx="1552411" cy="2279459"/>
                <a:chOff x="1403857" y="2333804"/>
                <a:chExt cx="1552411" cy="2279459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3298D377-6449-4DEE-AB7B-03FB3BB830D8}"/>
                    </a:ext>
                  </a:extLst>
                </p:cNvPr>
                <p:cNvGrpSpPr/>
                <p:nvPr/>
              </p:nvGrpSpPr>
              <p:grpSpPr>
                <a:xfrm>
                  <a:off x="1854340" y="2581873"/>
                  <a:ext cx="719999" cy="2031390"/>
                  <a:chOff x="2857460" y="3268941"/>
                  <a:chExt cx="928761" cy="2385712"/>
                </a:xfrm>
              </p:grpSpPr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0FFF21F6-EF80-4D31-A7F2-704620D1B6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6053" y="3268941"/>
                    <a:ext cx="0" cy="2377484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13639793-09F6-41B0-B059-36D10E480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71703" y="3277169"/>
                    <a:ext cx="0" cy="2377484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D58AC161-7080-4B58-ABBC-7633EE1443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57460" y="3268941"/>
                    <a:ext cx="928761" cy="0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52C1708D-5D8C-4C0C-8FB7-C4C7160589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188780" y="2333804"/>
                  <a:ext cx="17864" cy="142468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C8C9B0AB-7BAA-4281-9B5D-99C09B8BF8DA}"/>
                    </a:ext>
                  </a:extLst>
                </p:cNvPr>
                <p:cNvCxnSpPr>
                  <a:cxnSpLocks/>
                  <a:endCxn id="101" idx="3"/>
                </p:cNvCxnSpPr>
                <p:nvPr/>
              </p:nvCxnSpPr>
              <p:spPr>
                <a:xfrm flipH="1">
                  <a:off x="1588204" y="3757537"/>
                  <a:ext cx="633646" cy="269963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ABE033E3-DFAD-4910-90A1-379C16D95D81}"/>
                    </a:ext>
                  </a:extLst>
                </p:cNvPr>
                <p:cNvSpPr txBox="1"/>
                <p:nvPr/>
              </p:nvSpPr>
              <p:spPr>
                <a:xfrm>
                  <a:off x="1403857" y="3796667"/>
                  <a:ext cx="1843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Calibri" panose="020F0502020204030204"/>
                    </a:rPr>
                    <a:t>x</a:t>
                  </a:r>
                  <a:endParaRPr lang="en-IN" sz="24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FF0C5D7F-EDD0-4977-8C10-69EC6E282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070" y="3770218"/>
                  <a:ext cx="667656" cy="5164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6F16AD86-F658-4E93-829B-7556AD218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52321" y="4602412"/>
                  <a:ext cx="712871" cy="0"/>
                </a:xfrm>
                <a:prstGeom prst="line">
                  <a:avLst/>
                </a:prstGeom>
                <a:ln w="254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C8A69743-E0D4-4ABB-A693-079D3626157D}"/>
                    </a:ext>
                  </a:extLst>
                </p:cNvPr>
                <p:cNvSpPr txBox="1"/>
                <p:nvPr/>
              </p:nvSpPr>
              <p:spPr>
                <a:xfrm>
                  <a:off x="2626579" y="2866929"/>
                  <a:ext cx="16804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prstClr val="black"/>
                      </a:solidFill>
                      <a:latin typeface="Calibri" panose="020F0502020204030204"/>
                    </a:rPr>
                    <a:t>M</a:t>
                  </a:r>
                  <a:endParaRPr lang="en-IN" sz="20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41F451A-E379-44EA-8476-B33803F9E1CF}"/>
                    </a:ext>
                  </a:extLst>
                </p:cNvPr>
                <p:cNvSpPr txBox="1"/>
                <p:nvPr/>
              </p:nvSpPr>
              <p:spPr>
                <a:xfrm>
                  <a:off x="2732312" y="3525602"/>
                  <a:ext cx="2239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Calibri" panose="020F0502020204030204"/>
                    </a:rPr>
                    <a:t>y</a:t>
                  </a:r>
                  <a:endParaRPr lang="en-IN" sz="24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8B111134-A34F-4564-A5B9-C8ED942DB4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89190" y="2552563"/>
                  <a:ext cx="58" cy="1078312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9CF76986-B728-4008-A733-58789FCED6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07421" y="2353295"/>
                  <a:ext cx="0" cy="692784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DBD044C1-BC57-499B-9FC8-4526B412C715}"/>
                    </a:ext>
                  </a:extLst>
                </p:cNvPr>
                <p:cNvSpPr txBox="1"/>
                <p:nvPr/>
              </p:nvSpPr>
              <p:spPr>
                <a:xfrm>
                  <a:off x="1542333" y="2489967"/>
                  <a:ext cx="16804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prstClr val="black"/>
                      </a:solidFill>
                      <a:latin typeface="Calibri" panose="020F0502020204030204"/>
                    </a:rPr>
                    <a:t>H</a:t>
                  </a:r>
                  <a:endParaRPr lang="en-IN" sz="20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4B649ED-F9C4-470F-BB0F-ECB2DFC90A7C}"/>
                    </a:ext>
                  </a:extLst>
                </p:cNvPr>
                <p:cNvSpPr/>
                <p:nvPr/>
              </p:nvSpPr>
              <p:spPr>
                <a:xfrm>
                  <a:off x="1935041" y="3724088"/>
                  <a:ext cx="540000" cy="9291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cene3d>
                  <a:camera prst="orthographicFront">
                    <a:rot lat="39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971E6E6-CD80-4CBB-8979-B4A019093BA0}"/>
                </a:ext>
              </a:extLst>
            </p:cNvPr>
            <p:cNvGrpSpPr/>
            <p:nvPr/>
          </p:nvGrpSpPr>
          <p:grpSpPr>
            <a:xfrm>
              <a:off x="2632572" y="4564624"/>
              <a:ext cx="429439" cy="562508"/>
              <a:chOff x="2632572" y="4564624"/>
              <a:chExt cx="429439" cy="562508"/>
            </a:xfrm>
          </p:grpSpPr>
          <p:sp>
            <p:nvSpPr>
              <p:cNvPr id="94" name="Cube 93">
                <a:extLst>
                  <a:ext uri="{FF2B5EF4-FFF2-40B4-BE49-F238E27FC236}">
                    <a16:creationId xmlns:a16="http://schemas.microsoft.com/office/drawing/2014/main" id="{C76B7475-4A8D-46D0-8411-D32AD2178BB0}"/>
                  </a:ext>
                </a:extLst>
              </p:cNvPr>
              <p:cNvSpPr/>
              <p:nvPr/>
            </p:nvSpPr>
            <p:spPr>
              <a:xfrm flipH="1" flipV="1">
                <a:off x="2632572" y="4564624"/>
                <a:ext cx="427014" cy="252000"/>
              </a:xfrm>
              <a:prstGeom prst="cube">
                <a:avLst>
                  <a:gd name="adj" fmla="val 4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5" name="Cube 94">
                <a:extLst>
                  <a:ext uri="{FF2B5EF4-FFF2-40B4-BE49-F238E27FC236}">
                    <a16:creationId xmlns:a16="http://schemas.microsoft.com/office/drawing/2014/main" id="{95442AC3-11A1-4CA6-928D-4F23AA21FF8D}"/>
                  </a:ext>
                </a:extLst>
              </p:cNvPr>
              <p:cNvSpPr/>
              <p:nvPr/>
            </p:nvSpPr>
            <p:spPr>
              <a:xfrm flipH="1" flipV="1">
                <a:off x="2634997" y="4875132"/>
                <a:ext cx="427014" cy="252000"/>
              </a:xfrm>
              <a:prstGeom prst="cube">
                <a:avLst>
                  <a:gd name="adj" fmla="val 4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E5E02F6-426C-42C5-8874-CD53E3601A93}"/>
              </a:ext>
            </a:extLst>
          </p:cNvPr>
          <p:cNvGrpSpPr/>
          <p:nvPr/>
        </p:nvGrpSpPr>
        <p:grpSpPr>
          <a:xfrm>
            <a:off x="-215480" y="4017779"/>
            <a:ext cx="2019752" cy="2463157"/>
            <a:chOff x="-188468" y="3245134"/>
            <a:chExt cx="2019752" cy="2698477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B03FAF3-0494-4F60-83D9-9A53292AE40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131712" y="4788151"/>
              <a:ext cx="0" cy="6389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091C09E-3377-4774-859A-8B9A5E56FA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012" y="5109369"/>
              <a:ext cx="554018" cy="2207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DF6D64D-297C-4A00-B1EA-38CF1F92FB27}"/>
                </a:ext>
              </a:extLst>
            </p:cNvPr>
            <p:cNvSpPr txBox="1"/>
            <p:nvPr/>
          </p:nvSpPr>
          <p:spPr>
            <a:xfrm>
              <a:off x="17283" y="5095539"/>
              <a:ext cx="230351" cy="50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x</a:t>
              </a:r>
              <a:endParaRPr lang="en-IN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B7466F2-43E1-43C7-8CE3-95E5C7B25B74}"/>
                </a:ext>
              </a:extLst>
            </p:cNvPr>
            <p:cNvSpPr txBox="1"/>
            <p:nvPr/>
          </p:nvSpPr>
          <p:spPr>
            <a:xfrm>
              <a:off x="1405676" y="4862551"/>
              <a:ext cx="230351" cy="50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y</a:t>
              </a:r>
              <a:endParaRPr lang="en-IN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BD0A38B-DB0B-4E20-BEB8-A6503C9FCAE7}"/>
                </a:ext>
              </a:extLst>
            </p:cNvPr>
            <p:cNvSpPr txBox="1"/>
            <p:nvPr/>
          </p:nvSpPr>
          <p:spPr>
            <a:xfrm>
              <a:off x="781220" y="3245134"/>
              <a:ext cx="230351" cy="50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z</a:t>
              </a:r>
              <a:endParaRPr lang="en-IN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2B77715-D395-4F33-93D4-8B8CFD8599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3103" y="3444083"/>
              <a:ext cx="30503" cy="168710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46F3273-4874-4F3B-9E39-AE88AE3D32CA}"/>
                </a:ext>
              </a:extLst>
            </p:cNvPr>
            <p:cNvGrpSpPr/>
            <p:nvPr/>
          </p:nvGrpSpPr>
          <p:grpSpPr>
            <a:xfrm>
              <a:off x="-188468" y="3290730"/>
              <a:ext cx="2019752" cy="2652881"/>
              <a:chOff x="-185867" y="3288760"/>
              <a:chExt cx="2019752" cy="2652881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7FB2512C-9EF3-4018-B85B-B57B43503CDC}"/>
                  </a:ext>
                </a:extLst>
              </p:cNvPr>
              <p:cNvGrpSpPr/>
              <p:nvPr/>
            </p:nvGrpSpPr>
            <p:grpSpPr>
              <a:xfrm>
                <a:off x="-185867" y="3288760"/>
                <a:ext cx="2019752" cy="2652881"/>
                <a:chOff x="-106971" y="3050537"/>
                <a:chExt cx="2019752" cy="2652881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56C26BDF-91D0-4E38-B5EE-698DF1C980D1}"/>
                    </a:ext>
                  </a:extLst>
                </p:cNvPr>
                <p:cNvGrpSpPr/>
                <p:nvPr/>
              </p:nvGrpSpPr>
              <p:grpSpPr>
                <a:xfrm rot="1483682">
                  <a:off x="-106971" y="3050537"/>
                  <a:ext cx="2019752" cy="2652881"/>
                  <a:chOff x="457534" y="2558226"/>
                  <a:chExt cx="3013939" cy="3810369"/>
                </a:xfrm>
              </p:grpSpPr>
              <p:sp>
                <p:nvSpPr>
                  <p:cNvPr id="132" name="Arc 131">
                    <a:extLst>
                      <a:ext uri="{FF2B5EF4-FFF2-40B4-BE49-F238E27FC236}">
                        <a16:creationId xmlns:a16="http://schemas.microsoft.com/office/drawing/2014/main" id="{5C594955-EC34-431B-A39E-9F5C13F62867}"/>
                      </a:ext>
                    </a:extLst>
                  </p:cNvPr>
                  <p:cNvSpPr/>
                  <p:nvPr/>
                </p:nvSpPr>
                <p:spPr>
                  <a:xfrm rot="6386534">
                    <a:off x="919001" y="2118892"/>
                    <a:ext cx="688904" cy="1578491"/>
                  </a:xfrm>
                  <a:prstGeom prst="arc">
                    <a:avLst>
                      <a:gd name="adj1" fmla="val 10489640"/>
                      <a:gd name="adj2" fmla="val 38708"/>
                    </a:avLst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33" name="Arc 132">
                    <a:extLst>
                      <a:ext uri="{FF2B5EF4-FFF2-40B4-BE49-F238E27FC236}">
                        <a16:creationId xmlns:a16="http://schemas.microsoft.com/office/drawing/2014/main" id="{6A2B4F85-64F6-4DB2-A2B4-2C7021642760}"/>
                      </a:ext>
                    </a:extLst>
                  </p:cNvPr>
                  <p:cNvSpPr/>
                  <p:nvPr/>
                </p:nvSpPr>
                <p:spPr>
                  <a:xfrm rot="17166339">
                    <a:off x="902327" y="2113433"/>
                    <a:ext cx="688905" cy="1578491"/>
                  </a:xfrm>
                  <a:prstGeom prst="arc">
                    <a:avLst>
                      <a:gd name="adj1" fmla="val 10489640"/>
                      <a:gd name="adj2" fmla="val 38708"/>
                    </a:avLst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4FC39897-C3C4-4415-8C81-4668DD86E7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363" y="2814053"/>
                    <a:ext cx="1454934" cy="3109977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77688E5A-7236-45ED-A2E4-4C0C0F54F5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72151" y="2926122"/>
                    <a:ext cx="522209" cy="1098617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Arc 135">
                    <a:extLst>
                      <a:ext uri="{FF2B5EF4-FFF2-40B4-BE49-F238E27FC236}">
                        <a16:creationId xmlns:a16="http://schemas.microsoft.com/office/drawing/2014/main" id="{99ED6B3B-4729-4765-80A4-C784182365E5}"/>
                      </a:ext>
                    </a:extLst>
                  </p:cNvPr>
                  <p:cNvSpPr/>
                  <p:nvPr/>
                </p:nvSpPr>
                <p:spPr>
                  <a:xfrm rot="6386534">
                    <a:off x="1363558" y="3086347"/>
                    <a:ext cx="688904" cy="1578491"/>
                  </a:xfrm>
                  <a:prstGeom prst="arc">
                    <a:avLst>
                      <a:gd name="adj1" fmla="val 10489640"/>
                      <a:gd name="adj2" fmla="val 38708"/>
                    </a:avLst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603288E6-0C7C-4B3D-90A8-AE39197828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586534" flipV="1">
                    <a:off x="1445498" y="3648310"/>
                    <a:ext cx="507267" cy="453629"/>
                  </a:xfrm>
                  <a:prstGeom prst="line">
                    <a:avLst/>
                  </a:prstGeom>
                  <a:ln w="25400"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AABFC564-4AD1-4A51-BD08-994B7C8521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0196" y="3533956"/>
                    <a:ext cx="1001986" cy="2171067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C06EE7D7-75EE-434C-B1D0-976875BAC1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36911" y="5705023"/>
                    <a:ext cx="145271" cy="663572"/>
                  </a:xfrm>
                  <a:prstGeom prst="line">
                    <a:avLst/>
                  </a:prstGeom>
                  <a:ln w="25400"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Arc 139">
                    <a:extLst>
                      <a:ext uri="{FF2B5EF4-FFF2-40B4-BE49-F238E27FC236}">
                        <a16:creationId xmlns:a16="http://schemas.microsoft.com/office/drawing/2014/main" id="{033BC29D-E569-47E9-A3EC-047391306CC2}"/>
                      </a:ext>
                    </a:extLst>
                  </p:cNvPr>
                  <p:cNvSpPr/>
                  <p:nvPr/>
                </p:nvSpPr>
                <p:spPr>
                  <a:xfrm rot="17166339">
                    <a:off x="2337775" y="5226960"/>
                    <a:ext cx="688905" cy="1578491"/>
                  </a:xfrm>
                  <a:prstGeom prst="arc">
                    <a:avLst>
                      <a:gd name="adj1" fmla="val 10489640"/>
                      <a:gd name="adj2" fmla="val 38708"/>
                    </a:avLst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47BA38AB-C364-4393-9025-470ADC0EC996}"/>
                      </a:ext>
                    </a:extLst>
                  </p:cNvPr>
                  <p:cNvCxnSpPr>
                    <a:cxnSpLocks/>
                    <a:endCxn id="140" idx="0"/>
                  </p:cNvCxnSpPr>
                  <p:nvPr/>
                </p:nvCxnSpPr>
                <p:spPr>
                  <a:xfrm>
                    <a:off x="1619957" y="4201660"/>
                    <a:ext cx="996725" cy="2153864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1" name="Cube 130">
                  <a:extLst>
                    <a:ext uri="{FF2B5EF4-FFF2-40B4-BE49-F238E27FC236}">
                      <a16:creationId xmlns:a16="http://schemas.microsoft.com/office/drawing/2014/main" id="{0DC31D5E-EF58-46B8-9342-D4EF97D41BFE}"/>
                    </a:ext>
                  </a:extLst>
                </p:cNvPr>
                <p:cNvSpPr/>
                <p:nvPr/>
              </p:nvSpPr>
              <p:spPr>
                <a:xfrm rot="18947171" flipH="1" flipV="1">
                  <a:off x="643808" y="4554022"/>
                  <a:ext cx="504000" cy="498755"/>
                </a:xfrm>
                <a:prstGeom prst="cube">
                  <a:avLst>
                    <a:gd name="adj" fmla="val 7048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129" name="3D Model 128">
                    <a:extLst>
                      <a:ext uri="{FF2B5EF4-FFF2-40B4-BE49-F238E27FC236}">
                        <a16:creationId xmlns:a16="http://schemas.microsoft.com/office/drawing/2014/main" id="{6668972B-3491-45B4-A905-589173C1A46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 rot="15684508">
                  <a:off x="676789" y="4892258"/>
                  <a:ext cx="301841" cy="381838"/>
                </p:xfrm>
                <a:graphic>
                  <a:graphicData uri="http://schemas.microsoft.com/office/drawing/2017/model3d">
                    <am3d:model3d r:embed="rId8">
                      <am3d:spPr>
                        <a:xfrm rot="15684508">
                          <a:off x="0" y="0"/>
                          <a:ext cx="301841" cy="381838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64738921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20685988" d="1000000"/>
                        <am3d:preTrans dx="-253006896" dy="2646036" dz="-139745424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-2050801" ay="-36365" az="24747"/>
                        <am3d:postTrans dx="0" dy="0" dz="0"/>
                      </am3d:trans>
                      <am3d:raster rName="Office3DRenderer" rVer="16.0.8326">
                        <am3d:blip r:embed="rId9"/>
                      </am3d:raster>
                      <am3d:objViewport viewportSz="413705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129" name="3D Model 128">
                    <a:extLst>
                      <a:ext uri="{FF2B5EF4-FFF2-40B4-BE49-F238E27FC236}">
                        <a16:creationId xmlns:a16="http://schemas.microsoft.com/office/drawing/2014/main" id="{6668972B-3491-45B4-A905-589173C1A46A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 rot="15684508">
                    <a:off x="660337" y="5506415"/>
                    <a:ext cx="275519" cy="381838"/>
                  </a:xfrm>
                  <a:prstGeom prst="rect">
                    <a:avLst/>
                  </a:prstGeom>
                </p:spPr>
              </p:pic>
            </mc:Fallback>
          </mc:AlternateContent>
        </p:grp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6E0397D-1CB6-4E8B-AEF8-1954AAC8C78C}"/>
                </a:ext>
              </a:extLst>
            </p:cNvPr>
            <p:cNvCxnSpPr>
              <a:cxnSpLocks/>
            </p:cNvCxnSpPr>
            <p:nvPr/>
          </p:nvCxnSpPr>
          <p:spPr>
            <a:xfrm rot="1483682" flipH="1" flipV="1">
              <a:off x="1284393" y="3778680"/>
              <a:ext cx="320824" cy="70225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3F6D599-C97F-4DDF-B4EA-2AE21E7CC475}"/>
                </a:ext>
              </a:extLst>
            </p:cNvPr>
            <p:cNvSpPr txBox="1"/>
            <p:nvPr/>
          </p:nvSpPr>
          <p:spPr>
            <a:xfrm>
              <a:off x="1398153" y="3920107"/>
              <a:ext cx="289076" cy="438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H</a:t>
              </a:r>
              <a:endParaRPr lang="en-IN" sz="2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D9F567C-2DB2-4390-93DF-E9CA9A48D1AC}"/>
                </a:ext>
              </a:extLst>
            </p:cNvPr>
            <p:cNvSpPr txBox="1"/>
            <p:nvPr/>
          </p:nvSpPr>
          <p:spPr>
            <a:xfrm>
              <a:off x="340897" y="4022772"/>
              <a:ext cx="253209" cy="438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M</a:t>
              </a:r>
              <a:endParaRPr lang="en-IN" sz="2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4B021C5-2B77-42CF-84F7-D99B82873082}"/>
                </a:ext>
              </a:extLst>
            </p:cNvPr>
            <p:cNvCxnSpPr>
              <a:cxnSpLocks/>
            </p:cNvCxnSpPr>
            <p:nvPr/>
          </p:nvCxnSpPr>
          <p:spPr>
            <a:xfrm rot="1483682" flipH="1" flipV="1">
              <a:off x="440961" y="4416515"/>
              <a:ext cx="320824" cy="70225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BB01F85-4B4E-4906-9930-815EF0E044DC}"/>
              </a:ext>
            </a:extLst>
          </p:cNvPr>
          <p:cNvGrpSpPr/>
          <p:nvPr/>
        </p:nvGrpSpPr>
        <p:grpSpPr>
          <a:xfrm>
            <a:off x="-151597" y="925595"/>
            <a:ext cx="2019752" cy="2523643"/>
            <a:chOff x="-186809" y="3269002"/>
            <a:chExt cx="2019752" cy="2672639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AC59CFA-8151-459A-8F7E-F334F4716B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131712" y="4788604"/>
              <a:ext cx="0" cy="6389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F87E94E2-B1A2-4FF0-BCD2-DA6780CAA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671" y="5109822"/>
              <a:ext cx="554018" cy="2207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CDAD3E-23AA-4B34-B5A1-A50162D00C90}"/>
                </a:ext>
              </a:extLst>
            </p:cNvPr>
            <p:cNvSpPr txBox="1"/>
            <p:nvPr/>
          </p:nvSpPr>
          <p:spPr>
            <a:xfrm>
              <a:off x="18942" y="5092635"/>
              <a:ext cx="230351" cy="488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x</a:t>
              </a:r>
              <a:endParaRPr lang="en-IN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EDEA91-CCDD-47D5-B4BF-F14D1355CFCA}"/>
                </a:ext>
              </a:extLst>
            </p:cNvPr>
            <p:cNvSpPr txBox="1"/>
            <p:nvPr/>
          </p:nvSpPr>
          <p:spPr>
            <a:xfrm>
              <a:off x="1407335" y="4859646"/>
              <a:ext cx="230351" cy="488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y</a:t>
              </a:r>
              <a:endParaRPr lang="en-IN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1B3F7891-AFE0-4838-81E2-4EA64C38C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8731" y="3467353"/>
              <a:ext cx="24886" cy="16628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B9DE071-CA4C-4BE0-9036-75D23815AEB7}"/>
                </a:ext>
              </a:extLst>
            </p:cNvPr>
            <p:cNvCxnSpPr>
              <a:cxnSpLocks/>
            </p:cNvCxnSpPr>
            <p:nvPr/>
          </p:nvCxnSpPr>
          <p:spPr>
            <a:xfrm rot="1483682" flipH="1" flipV="1">
              <a:off x="1284393" y="3778680"/>
              <a:ext cx="320824" cy="70225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8BE9DFF-D1CB-4938-B91A-33137F15BC13}"/>
                </a:ext>
              </a:extLst>
            </p:cNvPr>
            <p:cNvSpPr txBox="1"/>
            <p:nvPr/>
          </p:nvSpPr>
          <p:spPr>
            <a:xfrm>
              <a:off x="1399812" y="3918137"/>
              <a:ext cx="289076" cy="423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H</a:t>
              </a:r>
              <a:endParaRPr lang="en-IN" sz="2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E623D76-E78E-45AB-8135-37BFD96FC79B}"/>
                </a:ext>
              </a:extLst>
            </p:cNvPr>
            <p:cNvSpPr txBox="1"/>
            <p:nvPr/>
          </p:nvSpPr>
          <p:spPr>
            <a:xfrm>
              <a:off x="342556" y="4020801"/>
              <a:ext cx="253209" cy="423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M</a:t>
              </a:r>
              <a:endParaRPr lang="en-IN" sz="2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8390FF3-F581-4D5E-BAED-596782246F76}"/>
                </a:ext>
              </a:extLst>
            </p:cNvPr>
            <p:cNvCxnSpPr>
              <a:cxnSpLocks/>
            </p:cNvCxnSpPr>
            <p:nvPr/>
          </p:nvCxnSpPr>
          <p:spPr>
            <a:xfrm rot="1483682" flipH="1" flipV="1">
              <a:off x="440961" y="4416515"/>
              <a:ext cx="320824" cy="70225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6E2557C-4FDC-463F-8EA0-742745483D34}"/>
                </a:ext>
              </a:extLst>
            </p:cNvPr>
            <p:cNvGrpSpPr/>
            <p:nvPr/>
          </p:nvGrpSpPr>
          <p:grpSpPr>
            <a:xfrm>
              <a:off x="-186809" y="3269002"/>
              <a:ext cx="2019752" cy="2672639"/>
              <a:chOff x="-186809" y="3269002"/>
              <a:chExt cx="2019752" cy="2672639"/>
            </a:xfrm>
          </p:grpSpPr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B85B22B-62A6-47C9-9F49-AED401BD34D1}"/>
                  </a:ext>
                </a:extLst>
              </p:cNvPr>
              <p:cNvSpPr txBox="1"/>
              <p:nvPr/>
            </p:nvSpPr>
            <p:spPr>
              <a:xfrm>
                <a:off x="751239" y="3269002"/>
                <a:ext cx="230351" cy="488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z</a:t>
                </a:r>
                <a:endParaRPr lang="en-IN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53D96114-D9D6-47AF-AAB0-EAAE647D53DC}"/>
                  </a:ext>
                </a:extLst>
              </p:cNvPr>
              <p:cNvGrpSpPr/>
              <p:nvPr/>
            </p:nvGrpSpPr>
            <p:grpSpPr>
              <a:xfrm>
                <a:off x="-186809" y="3288760"/>
                <a:ext cx="2019752" cy="2652881"/>
                <a:chOff x="-186809" y="3288760"/>
                <a:chExt cx="2019752" cy="2652881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AFD7349F-830E-42B4-9720-9EC27EE4D412}"/>
                    </a:ext>
                  </a:extLst>
                </p:cNvPr>
                <p:cNvGrpSpPr/>
                <p:nvPr/>
              </p:nvGrpSpPr>
              <p:grpSpPr>
                <a:xfrm rot="1483682">
                  <a:off x="-186809" y="3288760"/>
                  <a:ext cx="2019752" cy="2652881"/>
                  <a:chOff x="457534" y="2558226"/>
                  <a:chExt cx="3013939" cy="3810369"/>
                </a:xfrm>
              </p:grpSpPr>
              <p:sp>
                <p:nvSpPr>
                  <p:cNvPr id="159" name="Arc 158">
                    <a:extLst>
                      <a:ext uri="{FF2B5EF4-FFF2-40B4-BE49-F238E27FC236}">
                        <a16:creationId xmlns:a16="http://schemas.microsoft.com/office/drawing/2014/main" id="{5F61368F-9849-4D99-A8EA-24E6D7D41572}"/>
                      </a:ext>
                    </a:extLst>
                  </p:cNvPr>
                  <p:cNvSpPr/>
                  <p:nvPr/>
                </p:nvSpPr>
                <p:spPr>
                  <a:xfrm rot="6386534">
                    <a:off x="919001" y="2118892"/>
                    <a:ext cx="688904" cy="1578491"/>
                  </a:xfrm>
                  <a:prstGeom prst="arc">
                    <a:avLst>
                      <a:gd name="adj1" fmla="val 10489640"/>
                      <a:gd name="adj2" fmla="val 38708"/>
                    </a:avLst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60" name="Arc 159">
                    <a:extLst>
                      <a:ext uri="{FF2B5EF4-FFF2-40B4-BE49-F238E27FC236}">
                        <a16:creationId xmlns:a16="http://schemas.microsoft.com/office/drawing/2014/main" id="{9AA36694-856F-48E8-97B2-561747A0BBEC}"/>
                      </a:ext>
                    </a:extLst>
                  </p:cNvPr>
                  <p:cNvSpPr/>
                  <p:nvPr/>
                </p:nvSpPr>
                <p:spPr>
                  <a:xfrm rot="17166339">
                    <a:off x="902327" y="2113433"/>
                    <a:ext cx="688905" cy="1578491"/>
                  </a:xfrm>
                  <a:prstGeom prst="arc">
                    <a:avLst>
                      <a:gd name="adj1" fmla="val 10489640"/>
                      <a:gd name="adj2" fmla="val 38708"/>
                    </a:avLst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FE2E0396-9A0E-4221-B7B8-DD8F6E7844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363" y="2814053"/>
                    <a:ext cx="1454934" cy="3109977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EADA8AC5-796F-4973-8DE7-B0D53055A5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72151" y="2926122"/>
                    <a:ext cx="522209" cy="1098617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3" name="Arc 162">
                    <a:extLst>
                      <a:ext uri="{FF2B5EF4-FFF2-40B4-BE49-F238E27FC236}">
                        <a16:creationId xmlns:a16="http://schemas.microsoft.com/office/drawing/2014/main" id="{EA7C10A1-03E5-47CD-B9D5-F1505DFD9A04}"/>
                      </a:ext>
                    </a:extLst>
                  </p:cNvPr>
                  <p:cNvSpPr/>
                  <p:nvPr/>
                </p:nvSpPr>
                <p:spPr>
                  <a:xfrm rot="6386534">
                    <a:off x="1363558" y="3086347"/>
                    <a:ext cx="688904" cy="1578491"/>
                  </a:xfrm>
                  <a:prstGeom prst="arc">
                    <a:avLst>
                      <a:gd name="adj1" fmla="val 10489640"/>
                      <a:gd name="adj2" fmla="val 38708"/>
                    </a:avLst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0AEDFDC3-7CD6-4728-8165-436B14B878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586534" flipV="1">
                    <a:off x="1445498" y="3648310"/>
                    <a:ext cx="507267" cy="453629"/>
                  </a:xfrm>
                  <a:prstGeom prst="line">
                    <a:avLst/>
                  </a:prstGeom>
                  <a:ln w="25400"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6CA45FA1-38FA-4848-A8DD-9D69D3CDF1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0196" y="3533956"/>
                    <a:ext cx="1001986" cy="2171067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4AA210E4-A10D-47DB-AF26-577B35C8EA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36911" y="5705023"/>
                    <a:ext cx="145271" cy="663572"/>
                  </a:xfrm>
                  <a:prstGeom prst="line">
                    <a:avLst/>
                  </a:prstGeom>
                  <a:ln w="25400"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Arc 166">
                    <a:extLst>
                      <a:ext uri="{FF2B5EF4-FFF2-40B4-BE49-F238E27FC236}">
                        <a16:creationId xmlns:a16="http://schemas.microsoft.com/office/drawing/2014/main" id="{C1398F23-12C8-4B49-B9AC-217770A72BA9}"/>
                      </a:ext>
                    </a:extLst>
                  </p:cNvPr>
                  <p:cNvSpPr/>
                  <p:nvPr/>
                </p:nvSpPr>
                <p:spPr>
                  <a:xfrm rot="17166339">
                    <a:off x="2337775" y="5226960"/>
                    <a:ext cx="688905" cy="1578491"/>
                  </a:xfrm>
                  <a:prstGeom prst="arc">
                    <a:avLst>
                      <a:gd name="adj1" fmla="val 10489640"/>
                      <a:gd name="adj2" fmla="val 38708"/>
                    </a:avLst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D8B3FFE5-C495-4F71-B4E1-225A92FFD1E7}"/>
                      </a:ext>
                    </a:extLst>
                  </p:cNvPr>
                  <p:cNvCxnSpPr>
                    <a:cxnSpLocks/>
                    <a:endCxn id="167" idx="0"/>
                  </p:cNvCxnSpPr>
                  <p:nvPr/>
                </p:nvCxnSpPr>
                <p:spPr>
                  <a:xfrm>
                    <a:off x="1619957" y="4201660"/>
                    <a:ext cx="996725" cy="2153864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A780489C-0C9F-4412-BB7F-5554AADB5EF8}"/>
                    </a:ext>
                  </a:extLst>
                </p:cNvPr>
                <p:cNvGrpSpPr/>
                <p:nvPr/>
              </p:nvGrpSpPr>
              <p:grpSpPr>
                <a:xfrm>
                  <a:off x="704042" y="4984626"/>
                  <a:ext cx="232263" cy="261176"/>
                  <a:chOff x="1100046" y="2633767"/>
                  <a:chExt cx="232263" cy="261176"/>
                </a:xfrm>
              </p:grpSpPr>
              <p:sp>
                <p:nvSpPr>
                  <p:cNvPr id="157" name="Cube 156">
                    <a:extLst>
                      <a:ext uri="{FF2B5EF4-FFF2-40B4-BE49-F238E27FC236}">
                        <a16:creationId xmlns:a16="http://schemas.microsoft.com/office/drawing/2014/main" id="{BEC2FDFF-E36A-4C95-A66E-FAD9177FD69A}"/>
                      </a:ext>
                    </a:extLst>
                  </p:cNvPr>
                  <p:cNvSpPr/>
                  <p:nvPr/>
                </p:nvSpPr>
                <p:spPr>
                  <a:xfrm rot="2700000" flipH="1" flipV="1">
                    <a:off x="1112703" y="2648541"/>
                    <a:ext cx="206949" cy="232263"/>
                  </a:xfrm>
                  <a:prstGeom prst="cube">
                    <a:avLst>
                      <a:gd name="adj" fmla="val 415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00122707-37B9-4164-A17C-FAF49D63CEE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178388" y="2633767"/>
                    <a:ext cx="67271" cy="261176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EE14FAD-93FC-4CE9-BC08-DF77A5F0635D}"/>
              </a:ext>
            </a:extLst>
          </p:cNvPr>
          <p:cNvGrpSpPr/>
          <p:nvPr/>
        </p:nvGrpSpPr>
        <p:grpSpPr>
          <a:xfrm>
            <a:off x="4334928" y="930533"/>
            <a:ext cx="4309395" cy="1676679"/>
            <a:chOff x="3383594" y="801988"/>
            <a:chExt cx="4309395" cy="16766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02D1E3B6-47F8-441F-B61C-65FB7E7556B3}"/>
                    </a:ext>
                  </a:extLst>
                </p:cNvPr>
                <p:cNvSpPr txBox="1"/>
                <p:nvPr/>
              </p:nvSpPr>
              <p:spPr>
                <a:xfrm>
                  <a:off x="3383594" y="1018517"/>
                  <a:ext cx="990793" cy="46166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prstClr val="black"/>
                      </a:solidFill>
                      <a:latin typeface="Calibri" panose="020F0502020204030204"/>
                    </a:rPr>
                    <a:t>E(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2400" dirty="0">
                      <a:solidFill>
                        <a:prstClr val="black"/>
                      </a:solidFill>
                      <a:latin typeface="Calibri" panose="020F0502020204030204"/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I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a14:m>
                  <a:r>
                    <a:rPr lang="en-US" sz="2400" dirty="0">
                      <a:solidFill>
                        <a:prstClr val="black"/>
                      </a:solidFill>
                      <a:latin typeface="Calibri" panose="020F0502020204030204"/>
                    </a:rPr>
                    <a:t>)</a:t>
                  </a:r>
                  <a:endParaRPr lang="en-IN" sz="24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02D1E3B6-47F8-441F-B61C-65FB7E7556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3594" y="1018517"/>
                  <a:ext cx="990793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9202" t="-10526" r="-8589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B0223829-E48D-4101-8AA7-0DB567BEEA6E}"/>
                </a:ext>
              </a:extLst>
            </p:cNvPr>
            <p:cNvGrpSpPr/>
            <p:nvPr/>
          </p:nvGrpSpPr>
          <p:grpSpPr>
            <a:xfrm>
              <a:off x="4983297" y="801988"/>
              <a:ext cx="2709692" cy="1583436"/>
              <a:chOff x="5093722" y="3941266"/>
              <a:chExt cx="3503993" cy="2669491"/>
            </a:xfrm>
          </p:grpSpPr>
          <p:pic>
            <p:nvPicPr>
              <p:cNvPr id="175" name="Content Placeholder 7">
                <a:extLst>
                  <a:ext uri="{FF2B5EF4-FFF2-40B4-BE49-F238E27FC236}">
                    <a16:creationId xmlns:a16="http://schemas.microsoft.com/office/drawing/2014/main" id="{70A47EC9-7C25-4A7E-912E-6A62DD630A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3722" y="3941266"/>
                <a:ext cx="3503993" cy="2669491"/>
              </a:xfrm>
              <a:prstGeom prst="rect">
                <a:avLst/>
              </a:prstGeom>
            </p:spPr>
          </p:pic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12E187EB-07E0-4F45-A6C5-5E022F4F17E3}"/>
                  </a:ext>
                </a:extLst>
              </p:cNvPr>
              <p:cNvSpPr/>
              <p:nvPr/>
            </p:nvSpPr>
            <p:spPr>
              <a:xfrm rot="20153197">
                <a:off x="6496390" y="4810373"/>
                <a:ext cx="213116" cy="1255622"/>
              </a:xfrm>
              <a:custGeom>
                <a:avLst/>
                <a:gdLst>
                  <a:gd name="connsiteX0" fmla="*/ 0 w 382336"/>
                  <a:gd name="connsiteY0" fmla="*/ 0 h 1319752"/>
                  <a:gd name="connsiteX1" fmla="*/ 358218 w 382336"/>
                  <a:gd name="connsiteY1" fmla="*/ 565608 h 1319752"/>
                  <a:gd name="connsiteX2" fmla="*/ 320511 w 382336"/>
                  <a:gd name="connsiteY2" fmla="*/ 1319752 h 131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2336" h="1319752">
                    <a:moveTo>
                      <a:pt x="0" y="0"/>
                    </a:moveTo>
                    <a:cubicBezTo>
                      <a:pt x="152400" y="172824"/>
                      <a:pt x="304800" y="345649"/>
                      <a:pt x="358218" y="565608"/>
                    </a:cubicBezTo>
                    <a:cubicBezTo>
                      <a:pt x="411636" y="785567"/>
                      <a:pt x="366073" y="1052659"/>
                      <a:pt x="320511" y="1319752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747BC96-3AE9-4226-9169-38418CD3BA10}"/>
                </a:ext>
              </a:extLst>
            </p:cNvPr>
            <p:cNvSpPr txBox="1"/>
            <p:nvPr/>
          </p:nvSpPr>
          <p:spPr>
            <a:xfrm>
              <a:off x="4666124" y="909115"/>
              <a:ext cx="433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E</a:t>
              </a:r>
              <a:endParaRPr lang="en-IN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EB54472-36F3-4A36-8C50-D1CEA5D42F25}"/>
                    </a:ext>
                  </a:extLst>
                </p:cNvPr>
                <p:cNvSpPr txBox="1"/>
                <p:nvPr/>
              </p:nvSpPr>
              <p:spPr>
                <a:xfrm rot="19862597">
                  <a:off x="5196220" y="2017002"/>
                  <a:ext cx="2823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IN" sz="24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EB54472-36F3-4A36-8C50-D1CEA5D42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62597">
                  <a:off x="5196220" y="2017002"/>
                  <a:ext cx="282391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8974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5421EE83-3DAF-4FAC-ABAF-192C8C9A44C8}"/>
                    </a:ext>
                  </a:extLst>
                </p:cNvPr>
                <p:cNvSpPr txBox="1"/>
                <p:nvPr/>
              </p:nvSpPr>
              <p:spPr>
                <a:xfrm rot="20658809">
                  <a:off x="7209746" y="1992757"/>
                  <a:ext cx="461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IN" sz="24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5421EE83-3DAF-4FAC-ABAF-192C8C9A4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58809">
                  <a:off x="7209746" y="1992757"/>
                  <a:ext cx="461021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7" name="Picture 176">
            <a:extLst>
              <a:ext uri="{FF2B5EF4-FFF2-40B4-BE49-F238E27FC236}">
                <a16:creationId xmlns:a16="http://schemas.microsoft.com/office/drawing/2014/main" id="{3C22AC02-B063-4AC3-9F88-82C35271203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274" t="10272" r="1647"/>
          <a:stretch/>
        </p:blipFill>
        <p:spPr>
          <a:xfrm>
            <a:off x="8348490" y="849117"/>
            <a:ext cx="769220" cy="437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0DF431-FDE0-4B34-A009-C46B4B199666}"/>
              </a:ext>
            </a:extLst>
          </p:cNvPr>
          <p:cNvSpPr txBox="1"/>
          <p:nvPr/>
        </p:nvSpPr>
        <p:spPr>
          <a:xfrm>
            <a:off x="9433249" y="4017779"/>
            <a:ext cx="886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 on this part</a:t>
            </a:r>
          </a:p>
        </p:txBody>
      </p:sp>
    </p:spTree>
    <p:extLst>
      <p:ext uri="{BB962C8B-B14F-4D97-AF65-F5344CB8AC3E}">
        <p14:creationId xmlns:p14="http://schemas.microsoft.com/office/powerpoint/2010/main" val="135315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AC1A-C002-4724-B31D-18EB2A13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VSM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4ACDD-E8AE-4A8D-8F4A-B85190EB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DA74-4E02-4B81-A236-91639CF0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C4853-CFEA-491A-83D0-85A5EB03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F57FE-AFAF-42C7-B925-E8C657D0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97552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129317</TotalTime>
  <Words>393</Words>
  <Application>Microsoft Office PowerPoint</Application>
  <PresentationFormat>On-screen Show (4:3)</PresentationFormat>
  <Paragraphs>137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Slide 1</vt:lpstr>
      <vt:lpstr>VSM (Vibrating Sample Magnetometer)</vt:lpstr>
      <vt:lpstr>Sample centering</vt:lpstr>
      <vt:lpstr>Superconducting magnet</vt:lpstr>
      <vt:lpstr>VSM: In-plane rotation</vt:lpstr>
      <vt:lpstr>VSM: Out-of-plane rotation</vt:lpstr>
      <vt:lpstr>VSM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efficient ultra-sensitive magneto electric sensistor magnetocardiography and magnetoencephalography</dc:title>
  <dc:creator>MOHAN</dc:creator>
  <cp:lastModifiedBy>M Mohanlal Naik</cp:lastModifiedBy>
  <cp:revision>2735</cp:revision>
  <dcterms:created xsi:type="dcterms:W3CDTF">2006-08-16T00:00:00Z</dcterms:created>
  <dcterms:modified xsi:type="dcterms:W3CDTF">2021-11-20T15:57:00Z</dcterms:modified>
</cp:coreProperties>
</file>