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2035-862A-4B75-95B2-ECD0F778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BE06-65BA-4103-B32A-03EC72DD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364C-FFA3-4D10-9E9B-7BFBFCBE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344E-B6AE-40B1-9D9A-EC7E7E8D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328B-F24F-48F6-B370-2A0CF57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A46A-ED68-472C-96AE-7216B04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BED2-BF7C-44A1-AC0C-8BAE0ED1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5E05-A893-4008-8454-1D7A91B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F76B-3E8B-47B7-ACAB-D2402A87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3ACD-6513-4D67-AE3F-EEAAB6C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7D81F-7001-4654-BE9E-64369FA0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B771-F9A2-4FFC-876E-E1E65006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0818-4773-46C0-8DFF-24B00111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A6A5-A8EF-4F15-B86C-5B1E4C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41E7-0403-4FAB-AAB3-0C73806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121-5254-454C-96F8-841AC889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1C9E-7713-476B-A14C-80943347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7D2E-6FAC-4266-998F-2279966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8F4-7DF1-41B6-B5EA-A6B57F0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FF74-C697-41BA-BCD7-4B98B6A6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70D7-FA7A-44D7-A1D4-3203F4B7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DC55-9695-43AF-A47A-7EC856D3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E390-257F-410D-8142-14C127A8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4329-6236-4063-8076-AABFB8DE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232C-0527-4CE5-9140-0320D9F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8616-349C-4403-928A-7164E03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A9AB-5B31-4E4E-A9B3-F4C48663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42E1-DE4B-4264-82FE-C72CD754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06CB-47DC-4C37-9CC3-A53FC29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304A-CA81-4603-8E5E-220F2134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3EDA-7E88-4813-AD19-3623BDF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73F-CFFE-4988-9DDE-5E1D26A7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24B7-6B21-4EFC-9490-6EBE025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7482-6C04-4AB8-9911-E3B7DD5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5BE4-A402-4B44-870A-6ECAF1B4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A8E34-4633-476C-918B-F4707DB75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A027-0874-44FD-A41E-8B3B4374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AD571-602E-45B7-8A01-E94CDFA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8A8BC-764E-437C-B0FA-4F36803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1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40A-1081-4A7B-8790-963C675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F6088-52EC-4F31-A868-F7BFCE02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C0F1-70AB-4DE3-A2FA-6CB56A40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F0A9-0331-420F-B157-CF1B3BA7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75998-3735-4BFB-9D67-E4B8EA8D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6C6A9-39A8-4DF6-817C-D3EEF694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71BB-8A0F-4404-BA02-636D516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ACC0-0677-4D3B-A084-2469B8D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6879-8D86-47A3-9C4D-AA5F4DCE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A7ED3-5BE3-4BDE-8C5A-A0F40B21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472F-3F6B-4202-8828-AA8451C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61DC-05C2-4F2F-A630-77E11696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2619-FFF2-423D-9B6A-4B0B4AB4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EF9-A475-43D1-B8C8-CF985FCB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5097-59DF-408E-9C60-5207CDF21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C813-F9AD-4476-8E6A-95A330D7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7FFE-DF61-45D9-A466-2DB91DB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BF5D2-9356-4D13-B8D9-5434315D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EA4D-FCE7-4BB3-BB81-0CA2936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B1397-A17F-44A9-ACD7-0593D781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9E74-9DA5-4E49-8C68-AB667876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AFC3-2C1F-4F1B-9432-52F3F344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E82F-3799-4B8D-9F54-B8FD80A10153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D462-CD75-42D5-BAC1-A888C6EF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D3C9-D7D1-4044-B149-11303BF5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1" Type="http://schemas.openxmlformats.org/officeDocument/2006/relationships/image" Target="../media/image4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6.png"/><Relationship Id="rId19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1625F-4B03-4E54-8D38-796B7C45C1BB}"/>
              </a:ext>
            </a:extLst>
          </p:cNvPr>
          <p:cNvGrpSpPr/>
          <p:nvPr/>
        </p:nvGrpSpPr>
        <p:grpSpPr>
          <a:xfrm>
            <a:off x="246186" y="5099541"/>
            <a:ext cx="2045680" cy="703382"/>
            <a:chOff x="246185" y="5099541"/>
            <a:chExt cx="3402623" cy="7033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F9F928-0B35-464D-87A6-6B19DFD12DC3}"/>
                </a:ext>
              </a:extLst>
            </p:cNvPr>
            <p:cNvSpPr/>
            <p:nvPr/>
          </p:nvSpPr>
          <p:spPr>
            <a:xfrm>
              <a:off x="246185" y="54512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B1ADE5-2D74-4C7F-AC69-7CEC46A06F5D}"/>
                </a:ext>
              </a:extLst>
            </p:cNvPr>
            <p:cNvSpPr/>
            <p:nvPr/>
          </p:nvSpPr>
          <p:spPr>
            <a:xfrm>
              <a:off x="246185" y="50995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B59494-6A52-410F-9BB2-78E8EB286E5B}"/>
              </a:ext>
            </a:extLst>
          </p:cNvPr>
          <p:cNvGrpSpPr/>
          <p:nvPr/>
        </p:nvGrpSpPr>
        <p:grpSpPr>
          <a:xfrm>
            <a:off x="2497016" y="4747877"/>
            <a:ext cx="2045680" cy="1055073"/>
            <a:chOff x="246185" y="3490550"/>
            <a:chExt cx="3402623" cy="1055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4C3FE-EAF0-40F5-8DB5-3DBE196EF814}"/>
                </a:ext>
              </a:extLst>
            </p:cNvPr>
            <p:cNvSpPr/>
            <p:nvPr/>
          </p:nvSpPr>
          <p:spPr>
            <a:xfrm>
              <a:off x="246185" y="41939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34BB6-481D-4900-A43E-A44D6961F846}"/>
                </a:ext>
              </a:extLst>
            </p:cNvPr>
            <p:cNvSpPr/>
            <p:nvPr/>
          </p:nvSpPr>
          <p:spPr>
            <a:xfrm>
              <a:off x="246185" y="38422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11C36-B804-45F8-A894-5138B19329E8}"/>
                </a:ext>
              </a:extLst>
            </p:cNvPr>
            <p:cNvSpPr/>
            <p:nvPr/>
          </p:nvSpPr>
          <p:spPr>
            <a:xfrm>
              <a:off x="246185" y="3490550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EF0ABA-0495-4275-B63A-05151FA03871}"/>
              </a:ext>
            </a:extLst>
          </p:cNvPr>
          <p:cNvGrpSpPr/>
          <p:nvPr/>
        </p:nvGrpSpPr>
        <p:grpSpPr>
          <a:xfrm>
            <a:off x="4747846" y="2286004"/>
            <a:ext cx="2045684" cy="3516964"/>
            <a:chOff x="3950671" y="2259577"/>
            <a:chExt cx="3402629" cy="3516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F31C9-1346-49E3-8911-2497F5E471AE}"/>
                </a:ext>
              </a:extLst>
            </p:cNvPr>
            <p:cNvSpPr/>
            <p:nvPr/>
          </p:nvSpPr>
          <p:spPr>
            <a:xfrm>
              <a:off x="3950677" y="5424850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EC1B06-9195-4C89-8166-C19D1FD4CE80}"/>
                </a:ext>
              </a:extLst>
            </p:cNvPr>
            <p:cNvSpPr/>
            <p:nvPr/>
          </p:nvSpPr>
          <p:spPr>
            <a:xfrm>
              <a:off x="3950677" y="5073159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03C3CC-3BFB-4104-929B-9031E3E3BC9E}"/>
                </a:ext>
              </a:extLst>
            </p:cNvPr>
            <p:cNvSpPr/>
            <p:nvPr/>
          </p:nvSpPr>
          <p:spPr>
            <a:xfrm>
              <a:off x="3950677" y="4721468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/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N" sz="2400" dirty="0"/>
                    <a:t> or GGG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blipFill>
                  <a:blip r:embed="rId2"/>
                  <a:stretch>
                    <a:fillRect t="-27586" r="-1791" b="-5517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F5E98-91C1-41DE-8D8D-9DCF73B4886B}"/>
                </a:ext>
              </a:extLst>
            </p:cNvPr>
            <p:cNvSpPr/>
            <p:nvPr/>
          </p:nvSpPr>
          <p:spPr>
            <a:xfrm>
              <a:off x="3950675" y="4018086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C9100-0B9D-4562-B6A3-5B774343EFF3}"/>
                </a:ext>
              </a:extLst>
            </p:cNvPr>
            <p:cNvSpPr/>
            <p:nvPr/>
          </p:nvSpPr>
          <p:spPr>
            <a:xfrm>
              <a:off x="3950674" y="3666395"/>
              <a:ext cx="3402623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0E84B-2C22-4C88-A67C-93822F656637}"/>
                </a:ext>
              </a:extLst>
            </p:cNvPr>
            <p:cNvSpPr/>
            <p:nvPr/>
          </p:nvSpPr>
          <p:spPr>
            <a:xfrm>
              <a:off x="3950673" y="3314704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91BA81-6D1C-4C88-B85A-28A0C9890057}"/>
                </a:ext>
              </a:extLst>
            </p:cNvPr>
            <p:cNvSpPr/>
            <p:nvPr/>
          </p:nvSpPr>
          <p:spPr>
            <a:xfrm>
              <a:off x="3950672" y="2962995"/>
              <a:ext cx="3402623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D7AAAC-D287-4EDB-AECB-6BF6498B2F3C}"/>
                </a:ext>
              </a:extLst>
            </p:cNvPr>
            <p:cNvSpPr/>
            <p:nvPr/>
          </p:nvSpPr>
          <p:spPr>
            <a:xfrm>
              <a:off x="3950671" y="2611295"/>
              <a:ext cx="3402623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8A0702-2C08-40D9-A32E-FE9D0F11BC91}"/>
                </a:ext>
              </a:extLst>
            </p:cNvPr>
            <p:cNvSpPr/>
            <p:nvPr/>
          </p:nvSpPr>
          <p:spPr>
            <a:xfrm>
              <a:off x="3950671" y="2259577"/>
              <a:ext cx="3402623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143A2D-418C-45E1-8BB5-2E6511413AA5}"/>
              </a:ext>
            </a:extLst>
          </p:cNvPr>
          <p:cNvGrpSpPr/>
          <p:nvPr/>
        </p:nvGrpSpPr>
        <p:grpSpPr>
          <a:xfrm>
            <a:off x="6998679" y="2989413"/>
            <a:ext cx="2045683" cy="2813595"/>
            <a:chOff x="5175725" y="2989350"/>
            <a:chExt cx="2045683" cy="28135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38D8E9-5C19-4891-A20E-3D4E40D3B94A}"/>
                </a:ext>
              </a:extLst>
            </p:cNvPr>
            <p:cNvSpPr/>
            <p:nvPr/>
          </p:nvSpPr>
          <p:spPr>
            <a:xfrm>
              <a:off x="5175728" y="5451254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7D33-29F9-435C-A104-FA1D3ECEAC9D}"/>
                </a:ext>
              </a:extLst>
            </p:cNvPr>
            <p:cNvSpPr/>
            <p:nvPr/>
          </p:nvSpPr>
          <p:spPr>
            <a:xfrm>
              <a:off x="5175728" y="5099563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E4D1D-5CE3-4D7D-B72E-2FC895AD3FCB}"/>
                </a:ext>
              </a:extLst>
            </p:cNvPr>
            <p:cNvSpPr/>
            <p:nvPr/>
          </p:nvSpPr>
          <p:spPr>
            <a:xfrm>
              <a:off x="5175728" y="4747872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ECA9C9-479A-4E63-A738-C7273F1FE028}"/>
                </a:ext>
              </a:extLst>
            </p:cNvPr>
            <p:cNvSpPr/>
            <p:nvPr/>
          </p:nvSpPr>
          <p:spPr>
            <a:xfrm>
              <a:off x="5175727" y="4396168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C57812-6CB2-4A41-9996-90CDDD8F9C2E}"/>
                </a:ext>
              </a:extLst>
            </p:cNvPr>
            <p:cNvSpPr/>
            <p:nvPr/>
          </p:nvSpPr>
          <p:spPr>
            <a:xfrm>
              <a:off x="5175726" y="4044477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8B7276-DC51-418F-B896-A42DF854B53E}"/>
                </a:ext>
              </a:extLst>
            </p:cNvPr>
            <p:cNvSpPr/>
            <p:nvPr/>
          </p:nvSpPr>
          <p:spPr>
            <a:xfrm>
              <a:off x="5175726" y="3692768"/>
              <a:ext cx="2045680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BC9609-5D48-4D3B-A029-11C11068F4B8}"/>
                </a:ext>
              </a:extLst>
            </p:cNvPr>
            <p:cNvSpPr/>
            <p:nvPr/>
          </p:nvSpPr>
          <p:spPr>
            <a:xfrm>
              <a:off x="5175725" y="3341068"/>
              <a:ext cx="2045680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313A54-15D7-411D-9CD1-FE0F091404A1}"/>
                </a:ext>
              </a:extLst>
            </p:cNvPr>
            <p:cNvSpPr/>
            <p:nvPr/>
          </p:nvSpPr>
          <p:spPr>
            <a:xfrm>
              <a:off x="5175725" y="2989350"/>
              <a:ext cx="2045680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E1025A-A5AF-4C99-BBB5-400CBF05B4F3}"/>
              </a:ext>
            </a:extLst>
          </p:cNvPr>
          <p:cNvGrpSpPr/>
          <p:nvPr/>
        </p:nvGrpSpPr>
        <p:grpSpPr>
          <a:xfrm>
            <a:off x="9249511" y="4044513"/>
            <a:ext cx="2045682" cy="1758468"/>
            <a:chOff x="7526203" y="4044468"/>
            <a:chExt cx="2045682" cy="17584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EED56C-08C3-448A-AC9A-1BE52B899AF4}"/>
                </a:ext>
              </a:extLst>
            </p:cNvPr>
            <p:cNvSpPr/>
            <p:nvPr/>
          </p:nvSpPr>
          <p:spPr>
            <a:xfrm>
              <a:off x="7526205" y="5451245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DAFC61-CF5B-4699-9E01-61FB614D0C2F}"/>
                </a:ext>
              </a:extLst>
            </p:cNvPr>
            <p:cNvSpPr/>
            <p:nvPr/>
          </p:nvSpPr>
          <p:spPr>
            <a:xfrm>
              <a:off x="7526205" y="5099554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1BD34F-DF28-40ED-AECC-FA1AD630BE84}"/>
                </a:ext>
              </a:extLst>
            </p:cNvPr>
            <p:cNvSpPr/>
            <p:nvPr/>
          </p:nvSpPr>
          <p:spPr>
            <a:xfrm>
              <a:off x="7526205" y="4747863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DA10B6-5BE5-4D30-B934-4070BD62A4C1}"/>
                </a:ext>
              </a:extLst>
            </p:cNvPr>
            <p:cNvSpPr/>
            <p:nvPr/>
          </p:nvSpPr>
          <p:spPr>
            <a:xfrm>
              <a:off x="7526204" y="4396159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6FA745-91C9-48B2-9373-FA6FAE61931E}"/>
                </a:ext>
              </a:extLst>
            </p:cNvPr>
            <p:cNvSpPr/>
            <p:nvPr/>
          </p:nvSpPr>
          <p:spPr>
            <a:xfrm>
              <a:off x="7526203" y="4044468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1558DA-6C71-4E98-A606-3F5C12C9AF0D}"/>
              </a:ext>
            </a:extLst>
          </p:cNvPr>
          <p:cNvSpPr txBox="1"/>
          <p:nvPr/>
        </p:nvSpPr>
        <p:spPr>
          <a:xfrm>
            <a:off x="51015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1</a:t>
            </a:r>
            <a:endParaRPr lang="en-IN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3FE3B-7B66-42ED-A582-9B78C84E3667}"/>
              </a:ext>
            </a:extLst>
          </p:cNvPr>
          <p:cNvSpPr txBox="1"/>
          <p:nvPr/>
        </p:nvSpPr>
        <p:spPr>
          <a:xfrm>
            <a:off x="276098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2</a:t>
            </a:r>
            <a:endParaRPr lang="en-IN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385FF-3795-4A16-A4ED-59A8E9D09554}"/>
              </a:ext>
            </a:extLst>
          </p:cNvPr>
          <p:cNvSpPr txBox="1"/>
          <p:nvPr/>
        </p:nvSpPr>
        <p:spPr>
          <a:xfrm>
            <a:off x="501181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3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31543-21FB-4F0B-A67A-3806B5D2A2DF}"/>
              </a:ext>
            </a:extLst>
          </p:cNvPr>
          <p:cNvSpPr txBox="1"/>
          <p:nvPr/>
        </p:nvSpPr>
        <p:spPr>
          <a:xfrm>
            <a:off x="7262649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4</a:t>
            </a:r>
            <a:endParaRPr lang="en-IN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2BE88-7590-4C3A-9445-36A09C95E6E2}"/>
              </a:ext>
            </a:extLst>
          </p:cNvPr>
          <p:cNvSpPr txBox="1"/>
          <p:nvPr/>
        </p:nvSpPr>
        <p:spPr>
          <a:xfrm>
            <a:off x="9513481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2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5BF798-6D1C-4300-B3D6-D09A21527757}"/>
              </a:ext>
            </a:extLst>
          </p:cNvPr>
          <p:cNvGrpSpPr/>
          <p:nvPr/>
        </p:nvGrpSpPr>
        <p:grpSpPr>
          <a:xfrm>
            <a:off x="805696" y="2175939"/>
            <a:ext cx="3558631" cy="1253061"/>
            <a:chOff x="5225977" y="5334000"/>
            <a:chExt cx="3558631" cy="1253061"/>
          </a:xfrm>
        </p:grpSpPr>
        <p:sp>
          <p:nvSpPr>
            <p:cNvPr id="5" name="Can 139">
              <a:extLst>
                <a:ext uri="{FF2B5EF4-FFF2-40B4-BE49-F238E27FC236}">
                  <a16:creationId xmlns:a16="http://schemas.microsoft.com/office/drawing/2014/main" id="{FFBCE5FB-CE2C-4775-A3D2-D3811ED9D2DA}"/>
                </a:ext>
              </a:extLst>
            </p:cNvPr>
            <p:cNvSpPr/>
            <p:nvPr/>
          </p:nvSpPr>
          <p:spPr>
            <a:xfrm>
              <a:off x="5225977" y="5691983"/>
              <a:ext cx="623789" cy="7595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ight Arrow 140">
              <a:extLst>
                <a:ext uri="{FF2B5EF4-FFF2-40B4-BE49-F238E27FC236}">
                  <a16:creationId xmlns:a16="http://schemas.microsoft.com/office/drawing/2014/main" id="{F8A232F4-290F-494A-9767-8005BEBCBB41}"/>
                </a:ext>
              </a:extLst>
            </p:cNvPr>
            <p:cNvSpPr/>
            <p:nvPr/>
          </p:nvSpPr>
          <p:spPr>
            <a:xfrm>
              <a:off x="6005054" y="5898704"/>
              <a:ext cx="243346" cy="19729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E4A9B-AEB9-4479-8EBA-2EB8C74B7728}"/>
                </a:ext>
              </a:extLst>
            </p:cNvPr>
            <p:cNvSpPr/>
            <p:nvPr/>
          </p:nvSpPr>
          <p:spPr>
            <a:xfrm>
              <a:off x="6421460" y="5334000"/>
              <a:ext cx="1429030" cy="3062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54912-BAEB-4097-AB35-E24B3836852E}"/>
                </a:ext>
              </a:extLst>
            </p:cNvPr>
            <p:cNvSpPr/>
            <p:nvPr/>
          </p:nvSpPr>
          <p:spPr>
            <a:xfrm>
              <a:off x="6428287" y="6144306"/>
              <a:ext cx="1419990" cy="442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latin typeface="Calibri" pitchFamily="34" charset="0"/>
                </a:rPr>
                <a:t>Magnetostrictive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CB02D3-FF67-4FE0-B8B9-CEA20D30D369}"/>
                </a:ext>
              </a:extLst>
            </p:cNvPr>
            <p:cNvCxnSpPr/>
            <p:nvPr/>
          </p:nvCxnSpPr>
          <p:spPr>
            <a:xfrm flipH="1">
              <a:off x="6594078" y="6275709"/>
              <a:ext cx="994747" cy="115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3E96C7-7444-4A4A-8129-753D20CBB1B6}"/>
                </a:ext>
              </a:extLst>
            </p:cNvPr>
            <p:cNvCxnSpPr/>
            <p:nvPr/>
          </p:nvCxnSpPr>
          <p:spPr>
            <a:xfrm flipH="1">
              <a:off x="6571032" y="5482724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E833C-C3D9-404D-9D24-B57B88433AFA}"/>
                </a:ext>
              </a:extLst>
            </p:cNvPr>
            <p:cNvSpPr/>
            <p:nvPr/>
          </p:nvSpPr>
          <p:spPr>
            <a:xfrm>
              <a:off x="6427302" y="5641541"/>
              <a:ext cx="1419990" cy="110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294102-213D-4FF1-A4F3-C5B2CCC1960D}"/>
                </a:ext>
              </a:extLst>
            </p:cNvPr>
            <p:cNvSpPr/>
            <p:nvPr/>
          </p:nvSpPr>
          <p:spPr>
            <a:xfrm>
              <a:off x="6429571" y="5752068"/>
              <a:ext cx="1420919" cy="255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D2560D-15D1-41C6-BCB8-55A81CF9A95E}"/>
                </a:ext>
              </a:extLst>
            </p:cNvPr>
            <p:cNvCxnSpPr/>
            <p:nvPr/>
          </p:nvCxnSpPr>
          <p:spPr>
            <a:xfrm>
              <a:off x="6594078" y="5880823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D8B6C-E001-4CFB-BFA8-57CCB6138D6F}"/>
                </a:ext>
              </a:extLst>
            </p:cNvPr>
            <p:cNvSpPr/>
            <p:nvPr/>
          </p:nvSpPr>
          <p:spPr>
            <a:xfrm>
              <a:off x="6428287" y="5988883"/>
              <a:ext cx="1421902" cy="1657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Insulator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0F4E2B-D2C2-4753-AC3F-8E90E10BCEC1}"/>
                </a:ext>
              </a:extLst>
            </p:cNvPr>
            <p:cNvSpPr/>
            <p:nvPr/>
          </p:nvSpPr>
          <p:spPr>
            <a:xfrm>
              <a:off x="7974217" y="6219410"/>
              <a:ext cx="810391" cy="3306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Write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B35412-4890-40E9-9484-4D7554ED423A}"/>
                </a:ext>
              </a:extLst>
            </p:cNvPr>
            <p:cNvSpPr/>
            <p:nvPr/>
          </p:nvSpPr>
          <p:spPr>
            <a:xfrm rot="16200000">
              <a:off x="7951842" y="5540106"/>
              <a:ext cx="67118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Read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9F566E-60FF-43F4-BE20-27C143E70E8B}"/>
              </a:ext>
            </a:extLst>
          </p:cNvPr>
          <p:cNvGrpSpPr/>
          <p:nvPr/>
        </p:nvGrpSpPr>
        <p:grpSpPr>
          <a:xfrm>
            <a:off x="80907" y="33745"/>
            <a:ext cx="4162177" cy="2028397"/>
            <a:chOff x="4773304" y="2615182"/>
            <a:chExt cx="4162177" cy="20283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FBB1FA-7E6F-47E5-B70F-4DA153BD588A}"/>
                </a:ext>
              </a:extLst>
            </p:cNvPr>
            <p:cNvGrpSpPr/>
            <p:nvPr/>
          </p:nvGrpSpPr>
          <p:grpSpPr>
            <a:xfrm>
              <a:off x="4794468" y="2899822"/>
              <a:ext cx="4141013" cy="1527778"/>
              <a:chOff x="3338459" y="2459693"/>
              <a:chExt cx="5653141" cy="2085660"/>
            </a:xfrm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2FC3EEAA-C196-45E9-BF83-FEB12BE59A42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Piezoelectric</a:t>
                </a:r>
              </a:p>
            </p:txBody>
          </p:sp>
          <p:sp>
            <p:nvSpPr>
              <p:cNvPr id="24" name="Can 89">
                <a:extLst>
                  <a:ext uri="{FF2B5EF4-FFF2-40B4-BE49-F238E27FC236}">
                    <a16:creationId xmlns:a16="http://schemas.microsoft.com/office/drawing/2014/main" id="{50BC4BFC-EED1-4CD0-B3E7-E8F4A2B10C37}"/>
                  </a:ext>
                </a:extLst>
              </p:cNvPr>
              <p:cNvSpPr/>
              <p:nvPr/>
            </p:nvSpPr>
            <p:spPr>
              <a:xfrm>
                <a:off x="61467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Can 90">
                <a:extLst>
                  <a:ext uri="{FF2B5EF4-FFF2-40B4-BE49-F238E27FC236}">
                    <a16:creationId xmlns:a16="http://schemas.microsoft.com/office/drawing/2014/main" id="{5194D2E3-AF8B-40D3-979C-EC97180DC41C}"/>
                  </a:ext>
                </a:extLst>
              </p:cNvPr>
              <p:cNvSpPr/>
              <p:nvPr/>
            </p:nvSpPr>
            <p:spPr>
              <a:xfrm>
                <a:off x="654277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Can 91">
                <a:extLst>
                  <a:ext uri="{FF2B5EF4-FFF2-40B4-BE49-F238E27FC236}">
                    <a16:creationId xmlns:a16="http://schemas.microsoft.com/office/drawing/2014/main" id="{8E3CC906-2333-4D24-B126-40D3C44A5DF5}"/>
                  </a:ext>
                </a:extLst>
              </p:cNvPr>
              <p:cNvSpPr/>
              <p:nvPr/>
            </p:nvSpPr>
            <p:spPr>
              <a:xfrm>
                <a:off x="69849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Can 92">
                <a:extLst>
                  <a:ext uri="{FF2B5EF4-FFF2-40B4-BE49-F238E27FC236}">
                    <a16:creationId xmlns:a16="http://schemas.microsoft.com/office/drawing/2014/main" id="{0DC3AB0E-29A6-4AA9-9F39-ED0AA5C87CDB}"/>
                  </a:ext>
                </a:extLst>
              </p:cNvPr>
              <p:cNvSpPr/>
              <p:nvPr/>
            </p:nvSpPr>
            <p:spPr>
              <a:xfrm>
                <a:off x="56550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Can 93">
                <a:extLst>
                  <a:ext uri="{FF2B5EF4-FFF2-40B4-BE49-F238E27FC236}">
                    <a16:creationId xmlns:a16="http://schemas.microsoft.com/office/drawing/2014/main" id="{EFD9DCF7-7143-46DE-B9BC-E31077D0219C}"/>
                  </a:ext>
                </a:extLst>
              </p:cNvPr>
              <p:cNvSpPr/>
              <p:nvPr/>
            </p:nvSpPr>
            <p:spPr>
              <a:xfrm>
                <a:off x="619300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Can 94">
                <a:extLst>
                  <a:ext uri="{FF2B5EF4-FFF2-40B4-BE49-F238E27FC236}">
                    <a16:creationId xmlns:a16="http://schemas.microsoft.com/office/drawing/2014/main" id="{B75E87C2-B126-4C68-B720-6952D9E6FCF6}"/>
                  </a:ext>
                </a:extLst>
              </p:cNvPr>
              <p:cNvSpPr/>
              <p:nvPr/>
            </p:nvSpPr>
            <p:spPr>
              <a:xfrm>
                <a:off x="67218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Can 95">
                <a:extLst>
                  <a:ext uri="{FF2B5EF4-FFF2-40B4-BE49-F238E27FC236}">
                    <a16:creationId xmlns:a16="http://schemas.microsoft.com/office/drawing/2014/main" id="{6436E286-0901-4BC0-990C-327ED1AC4E3E}"/>
                  </a:ext>
                </a:extLst>
              </p:cNvPr>
              <p:cNvSpPr/>
              <p:nvPr/>
            </p:nvSpPr>
            <p:spPr>
              <a:xfrm>
                <a:off x="495300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Can 96">
                <a:extLst>
                  <a:ext uri="{FF2B5EF4-FFF2-40B4-BE49-F238E27FC236}">
                    <a16:creationId xmlns:a16="http://schemas.microsoft.com/office/drawing/2014/main" id="{14796DF6-BDF6-4A0B-BBF4-661B6AA7E1D9}"/>
                  </a:ext>
                </a:extLst>
              </p:cNvPr>
              <p:cNvSpPr/>
              <p:nvPr/>
            </p:nvSpPr>
            <p:spPr>
              <a:xfrm>
                <a:off x="5702042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Can 97">
                <a:extLst>
                  <a:ext uri="{FF2B5EF4-FFF2-40B4-BE49-F238E27FC236}">
                    <a16:creationId xmlns:a16="http://schemas.microsoft.com/office/drawing/2014/main" id="{565A8BEA-4B5A-4276-A5C7-9C0F1FF6CD6A}"/>
                  </a:ext>
                </a:extLst>
              </p:cNvPr>
              <p:cNvSpPr/>
              <p:nvPr/>
            </p:nvSpPr>
            <p:spPr>
              <a:xfrm>
                <a:off x="6525064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Can 98">
                <a:extLst>
                  <a:ext uri="{FF2B5EF4-FFF2-40B4-BE49-F238E27FC236}">
                    <a16:creationId xmlns:a16="http://schemas.microsoft.com/office/drawing/2014/main" id="{D4CC9C1B-5E96-42E1-9F81-1939A2080E72}"/>
                  </a:ext>
                </a:extLst>
              </p:cNvPr>
              <p:cNvSpPr/>
              <p:nvPr/>
            </p:nvSpPr>
            <p:spPr>
              <a:xfrm>
                <a:off x="730477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Can 99">
                <a:extLst>
                  <a:ext uri="{FF2B5EF4-FFF2-40B4-BE49-F238E27FC236}">
                    <a16:creationId xmlns:a16="http://schemas.microsoft.com/office/drawing/2014/main" id="{2C05525E-166B-4353-9C03-E8764F83B603}"/>
                  </a:ext>
                </a:extLst>
              </p:cNvPr>
              <p:cNvSpPr/>
              <p:nvPr/>
            </p:nvSpPr>
            <p:spPr>
              <a:xfrm>
                <a:off x="728522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Can 100">
                <a:extLst>
                  <a:ext uri="{FF2B5EF4-FFF2-40B4-BE49-F238E27FC236}">
                    <a16:creationId xmlns:a16="http://schemas.microsoft.com/office/drawing/2014/main" id="{2FDC5F96-430E-4E6B-82FB-A8C1D58DFCAC}"/>
                  </a:ext>
                </a:extLst>
              </p:cNvPr>
              <p:cNvSpPr/>
              <p:nvPr/>
            </p:nvSpPr>
            <p:spPr>
              <a:xfrm>
                <a:off x="782318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Can 101">
                <a:extLst>
                  <a:ext uri="{FF2B5EF4-FFF2-40B4-BE49-F238E27FC236}">
                    <a16:creationId xmlns:a16="http://schemas.microsoft.com/office/drawing/2014/main" id="{5443EE0C-281F-4099-9118-084C2DE40FB2}"/>
                  </a:ext>
                </a:extLst>
              </p:cNvPr>
              <p:cNvSpPr/>
              <p:nvPr/>
            </p:nvSpPr>
            <p:spPr>
              <a:xfrm>
                <a:off x="73959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Can 102">
                <a:extLst>
                  <a:ext uri="{FF2B5EF4-FFF2-40B4-BE49-F238E27FC236}">
                    <a16:creationId xmlns:a16="http://schemas.microsoft.com/office/drawing/2014/main" id="{E1002955-32E1-4DC2-AFC7-9FEBCE7D1B42}"/>
                  </a:ext>
                </a:extLst>
              </p:cNvPr>
              <p:cNvSpPr/>
              <p:nvPr/>
            </p:nvSpPr>
            <p:spPr>
              <a:xfrm>
                <a:off x="779195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Can 103">
                <a:extLst>
                  <a:ext uri="{FF2B5EF4-FFF2-40B4-BE49-F238E27FC236}">
                    <a16:creationId xmlns:a16="http://schemas.microsoft.com/office/drawing/2014/main" id="{18A44C38-E7C6-422A-9C5D-7E06EA04256D}"/>
                  </a:ext>
                </a:extLst>
              </p:cNvPr>
              <p:cNvSpPr/>
              <p:nvPr/>
            </p:nvSpPr>
            <p:spPr>
              <a:xfrm>
                <a:off x="82341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CC63C4-5E77-4ACC-BD1F-0CB0A58CB704}"/>
                  </a:ext>
                </a:extLst>
              </p:cNvPr>
              <p:cNvCxnSpPr/>
              <p:nvPr/>
            </p:nvCxnSpPr>
            <p:spPr>
              <a:xfrm>
                <a:off x="3871777" y="38862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28165A-7EB7-4490-8E4A-EC9742D9ED0E}"/>
                  </a:ext>
                </a:extLst>
              </p:cNvPr>
              <p:cNvCxnSpPr/>
              <p:nvPr/>
            </p:nvCxnSpPr>
            <p:spPr>
              <a:xfrm>
                <a:off x="3886200" y="4158620"/>
                <a:ext cx="821258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2164BD9-7314-4BC8-AC03-A358E93C635E}"/>
                  </a:ext>
                </a:extLst>
              </p:cNvPr>
              <p:cNvCxnSpPr/>
              <p:nvPr/>
            </p:nvCxnSpPr>
            <p:spPr>
              <a:xfrm>
                <a:off x="3886200" y="44196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D8911-775A-4698-B1C4-3A969EDE46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oMath>
                      </m:oMathPara>
                    </a14:m>
                    <a:endParaRPr kumimoji="0" lang="en-US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2408F0B-812B-4BAA-B71B-C2F4BEEF7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4348" b="-53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5B1626-1395-4008-8635-54862B44EAB2}"/>
                    </a:ext>
                  </a:extLst>
                </p:cNvPr>
                <p:cNvSpPr txBox="1"/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C198E99-4DC6-46E2-BB10-A4E38D90D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blipFill>
                  <a:blip r:embed="rId16"/>
                  <a:stretch>
                    <a:fillRect r="-8696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6BF205-C443-4AF9-8F9B-4F9AABAC041C}"/>
                    </a:ext>
                  </a:extLst>
                </p:cNvPr>
                <p:cNvSpPr txBox="1"/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DC90F3-E1FB-41C2-A925-CC7C891BD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blipFill>
                  <a:blip r:embed="rId17"/>
                  <a:stretch>
                    <a:fillRect r="-8696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0525DB-230D-4F25-8F5F-E14FCA89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7" y="3055732"/>
              <a:ext cx="0" cy="4909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7DADEC-A4E7-4859-A11C-CDAEB13AEDDD}"/>
                    </a:ext>
                  </a:extLst>
                </p:cNvPr>
                <p:cNvSpPr txBox="1"/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8E89E1C-5C53-4ACA-B8B6-0F140610E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FACD5-097A-4BDD-9D24-A571DEE3595D}"/>
              </a:ext>
            </a:extLst>
          </p:cNvPr>
          <p:cNvGrpSpPr/>
          <p:nvPr/>
        </p:nvGrpSpPr>
        <p:grpSpPr>
          <a:xfrm>
            <a:off x="1205578" y="4375783"/>
            <a:ext cx="1890346" cy="1806192"/>
            <a:chOff x="6576646" y="611693"/>
            <a:chExt cx="1890346" cy="180619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DD288C-F987-4849-9BD6-B6DD7ACD56FD}"/>
                </a:ext>
              </a:extLst>
            </p:cNvPr>
            <p:cNvSpPr/>
            <p:nvPr/>
          </p:nvSpPr>
          <p:spPr>
            <a:xfrm>
              <a:off x="6576646" y="611693"/>
              <a:ext cx="1890346" cy="1806192"/>
            </a:xfrm>
            <a:prstGeom prst="rect">
              <a:avLst/>
            </a:prstGeom>
            <a:solidFill>
              <a:srgbClr val="E9893A"/>
            </a:solidFill>
            <a:ln>
              <a:solidFill>
                <a:srgbClr val="E989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15E54B-8DA0-4ED3-B706-0832112D318C}"/>
                </a:ext>
              </a:extLst>
            </p:cNvPr>
            <p:cNvSpPr/>
            <p:nvPr/>
          </p:nvSpPr>
          <p:spPr>
            <a:xfrm>
              <a:off x="8027377" y="756138"/>
              <a:ext cx="249548" cy="20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DA6B67-E90A-435C-9967-FDD3753F4458}"/>
                </a:ext>
              </a:extLst>
            </p:cNvPr>
            <p:cNvSpPr/>
            <p:nvPr/>
          </p:nvSpPr>
          <p:spPr>
            <a:xfrm>
              <a:off x="7996604" y="1983279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F94FA-17E8-403D-898E-CF24726BD41D}"/>
                </a:ext>
              </a:extLst>
            </p:cNvPr>
            <p:cNvSpPr/>
            <p:nvPr/>
          </p:nvSpPr>
          <p:spPr>
            <a:xfrm>
              <a:off x="8027377" y="1154060"/>
              <a:ext cx="249548" cy="251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961031-BB79-4252-B6FE-9621B25611BF}"/>
                </a:ext>
              </a:extLst>
            </p:cNvPr>
            <p:cNvSpPr/>
            <p:nvPr/>
          </p:nvSpPr>
          <p:spPr>
            <a:xfrm>
              <a:off x="7996604" y="1570238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6824FEF-89C4-4A54-A5B8-8E3ACAB86003}"/>
                </a:ext>
              </a:extLst>
            </p:cNvPr>
            <p:cNvSpPr/>
            <p:nvPr/>
          </p:nvSpPr>
          <p:spPr>
            <a:xfrm>
              <a:off x="7447919" y="756138"/>
              <a:ext cx="249548" cy="20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6C3FE1-2BFC-4252-B44A-4A043801E02E}"/>
                </a:ext>
              </a:extLst>
            </p:cNvPr>
            <p:cNvSpPr/>
            <p:nvPr/>
          </p:nvSpPr>
          <p:spPr>
            <a:xfrm>
              <a:off x="7417146" y="1983279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57620C-A0D7-42E8-9921-ABCE3A835DF2}"/>
                </a:ext>
              </a:extLst>
            </p:cNvPr>
            <p:cNvSpPr/>
            <p:nvPr/>
          </p:nvSpPr>
          <p:spPr>
            <a:xfrm>
              <a:off x="7417146" y="1144846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336DE0-DD5E-426D-8EB4-039796DEC55B}"/>
                </a:ext>
              </a:extLst>
            </p:cNvPr>
            <p:cNvSpPr/>
            <p:nvPr/>
          </p:nvSpPr>
          <p:spPr>
            <a:xfrm>
              <a:off x="7417146" y="1570238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582AA76-E6F7-46F6-AFA1-6FB902395388}"/>
                </a:ext>
              </a:extLst>
            </p:cNvPr>
            <p:cNvSpPr/>
            <p:nvPr/>
          </p:nvSpPr>
          <p:spPr>
            <a:xfrm>
              <a:off x="6879134" y="756138"/>
              <a:ext cx="249548" cy="209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61FFC7-E974-4D03-A505-11128F1CF9B3}"/>
                </a:ext>
              </a:extLst>
            </p:cNvPr>
            <p:cNvSpPr/>
            <p:nvPr/>
          </p:nvSpPr>
          <p:spPr>
            <a:xfrm>
              <a:off x="6848361" y="1983279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84C8C4-068E-4D91-8E59-353150255ADE}"/>
                </a:ext>
              </a:extLst>
            </p:cNvPr>
            <p:cNvSpPr/>
            <p:nvPr/>
          </p:nvSpPr>
          <p:spPr>
            <a:xfrm>
              <a:off x="6848361" y="1144846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F42A40-6856-450F-8677-348B389BD094}"/>
                </a:ext>
              </a:extLst>
            </p:cNvPr>
            <p:cNvSpPr/>
            <p:nvPr/>
          </p:nvSpPr>
          <p:spPr>
            <a:xfrm>
              <a:off x="6848361" y="1570238"/>
              <a:ext cx="311094" cy="2698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D32E648-F4D1-459F-9123-645CAE613106}"/>
              </a:ext>
            </a:extLst>
          </p:cNvPr>
          <p:cNvGrpSpPr/>
          <p:nvPr/>
        </p:nvGrpSpPr>
        <p:grpSpPr>
          <a:xfrm>
            <a:off x="5022494" y="292284"/>
            <a:ext cx="5899638" cy="2367492"/>
            <a:chOff x="5108891" y="464417"/>
            <a:chExt cx="5899638" cy="23674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0B76AA-B089-4F07-A99E-CFABA5AD2CA4}"/>
                </a:ext>
              </a:extLst>
            </p:cNvPr>
            <p:cNvSpPr/>
            <p:nvPr/>
          </p:nvSpPr>
          <p:spPr>
            <a:xfrm>
              <a:off x="5979329" y="1448149"/>
              <a:ext cx="668215" cy="6418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FF22D0-EF3A-4F82-99EA-53015C540956}"/>
                </a:ext>
              </a:extLst>
            </p:cNvPr>
            <p:cNvSpPr/>
            <p:nvPr/>
          </p:nvSpPr>
          <p:spPr>
            <a:xfrm>
              <a:off x="7749513" y="464417"/>
              <a:ext cx="668215" cy="6418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37230-C037-4D4D-9CCD-1B58C526840E}"/>
                </a:ext>
              </a:extLst>
            </p:cNvPr>
            <p:cNvSpPr/>
            <p:nvPr/>
          </p:nvSpPr>
          <p:spPr>
            <a:xfrm>
              <a:off x="7749513" y="2190071"/>
              <a:ext cx="668215" cy="6418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9F5169-326F-4701-BF89-D1FF17A35A97}"/>
                </a:ext>
              </a:extLst>
            </p:cNvPr>
            <p:cNvSpPr/>
            <p:nvPr/>
          </p:nvSpPr>
          <p:spPr>
            <a:xfrm>
              <a:off x="9633999" y="785336"/>
              <a:ext cx="668215" cy="6418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9A6DD7-C8C0-441B-B367-A5D4FDFE9F43}"/>
                </a:ext>
              </a:extLst>
            </p:cNvPr>
            <p:cNvSpPr/>
            <p:nvPr/>
          </p:nvSpPr>
          <p:spPr>
            <a:xfrm>
              <a:off x="9633998" y="1903518"/>
              <a:ext cx="668215" cy="6418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58812AA-E93A-4F8B-B7E7-F6CC34202359}"/>
                </a:ext>
              </a:extLst>
            </p:cNvPr>
            <p:cNvCxnSpPr>
              <a:cxnSpLocks/>
              <a:stCxn id="57" idx="7"/>
              <a:endCxn id="58" idx="2"/>
            </p:cNvCxnSpPr>
            <p:nvPr/>
          </p:nvCxnSpPr>
          <p:spPr>
            <a:xfrm flipV="1">
              <a:off x="6549686" y="785336"/>
              <a:ext cx="1199827" cy="756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90B574F-8A77-4AE7-B5A9-285650BA9BBB}"/>
                </a:ext>
              </a:extLst>
            </p:cNvPr>
            <p:cNvCxnSpPr>
              <a:cxnSpLocks/>
              <a:stCxn id="57" idx="5"/>
              <a:endCxn id="59" idx="2"/>
            </p:cNvCxnSpPr>
            <p:nvPr/>
          </p:nvCxnSpPr>
          <p:spPr>
            <a:xfrm>
              <a:off x="6549686" y="1995992"/>
              <a:ext cx="1199827" cy="5149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321946-370E-490F-99DA-C79F1FD8DD97}"/>
                </a:ext>
              </a:extLst>
            </p:cNvPr>
            <p:cNvCxnSpPr>
              <a:cxnSpLocks/>
              <a:stCxn id="58" idx="6"/>
              <a:endCxn id="60" idx="2"/>
            </p:cNvCxnSpPr>
            <p:nvPr/>
          </p:nvCxnSpPr>
          <p:spPr>
            <a:xfrm>
              <a:off x="8417728" y="785336"/>
              <a:ext cx="1216271" cy="3209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AF6090B-D283-4F6E-BCA4-107F9D45BE25}"/>
                </a:ext>
              </a:extLst>
            </p:cNvPr>
            <p:cNvCxnSpPr>
              <a:cxnSpLocks/>
              <a:stCxn id="58" idx="5"/>
              <a:endCxn id="61" idx="2"/>
            </p:cNvCxnSpPr>
            <p:nvPr/>
          </p:nvCxnSpPr>
          <p:spPr>
            <a:xfrm>
              <a:off x="8319870" y="1012260"/>
              <a:ext cx="1314128" cy="12121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66CC08-DB29-4535-8D31-194CFA2DEC1B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8319870" y="1244332"/>
              <a:ext cx="1312029" cy="10397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CFB04ED-D869-4261-A009-D4E6B1EBFD04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417728" y="2362514"/>
              <a:ext cx="1214171" cy="1484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A465EF7-8672-4C65-9C94-591CACB618F8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10302214" y="1106255"/>
              <a:ext cx="7063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08394A2-E9C8-4FDB-B38D-BED6479FF022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10302213" y="2224437"/>
              <a:ext cx="70631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3315887-65F6-48B0-9675-675CC217B1C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5108891" y="1769068"/>
              <a:ext cx="87043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C749726-CC1E-4A00-A4BC-CCD08D8416AC}"/>
              </a:ext>
            </a:extLst>
          </p:cNvPr>
          <p:cNvGrpSpPr/>
          <p:nvPr/>
        </p:nvGrpSpPr>
        <p:grpSpPr>
          <a:xfrm>
            <a:off x="5022494" y="3452453"/>
            <a:ext cx="5899638" cy="3006623"/>
            <a:chOff x="4782460" y="3346278"/>
            <a:chExt cx="5922877" cy="232947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30DCCA-F2C3-4DFA-8FA9-9E573E3F9BE3}"/>
                </a:ext>
              </a:extLst>
            </p:cNvPr>
            <p:cNvGrpSpPr/>
            <p:nvPr/>
          </p:nvGrpSpPr>
          <p:grpSpPr>
            <a:xfrm>
              <a:off x="5652898" y="4046464"/>
              <a:ext cx="810391" cy="682842"/>
              <a:chOff x="6576646" y="611693"/>
              <a:chExt cx="1890346" cy="180619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398F4A-598F-413F-961B-2ECEC27B7EC4}"/>
                  </a:ext>
                </a:extLst>
              </p:cNvPr>
              <p:cNvSpPr/>
              <p:nvPr/>
            </p:nvSpPr>
            <p:spPr>
              <a:xfrm>
                <a:off x="6576646" y="611693"/>
                <a:ext cx="1890346" cy="1806192"/>
              </a:xfrm>
              <a:prstGeom prst="rect">
                <a:avLst/>
              </a:prstGeom>
              <a:solidFill>
                <a:srgbClr val="E98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E31CBB4-B194-4D6B-BA1C-35C5BDFD3F1F}"/>
                  </a:ext>
                </a:extLst>
              </p:cNvPr>
              <p:cNvSpPr/>
              <p:nvPr/>
            </p:nvSpPr>
            <p:spPr>
              <a:xfrm>
                <a:off x="7174213" y="1497670"/>
                <a:ext cx="689940" cy="7478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00A9076-3EF5-4765-BF16-59AC27F7A978}"/>
                  </a:ext>
                </a:extLst>
              </p:cNvPr>
              <p:cNvSpPr/>
              <p:nvPr/>
            </p:nvSpPr>
            <p:spPr>
              <a:xfrm>
                <a:off x="7265016" y="791537"/>
                <a:ext cx="508339" cy="5338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98259C0-FD83-4034-A070-47750AD7168D}"/>
                </a:ext>
              </a:extLst>
            </p:cNvPr>
            <p:cNvGrpSpPr/>
            <p:nvPr/>
          </p:nvGrpSpPr>
          <p:grpSpPr>
            <a:xfrm>
              <a:off x="7592027" y="3346278"/>
              <a:ext cx="810391" cy="682842"/>
              <a:chOff x="6576646" y="611693"/>
              <a:chExt cx="1890346" cy="180619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909327-C017-4A9C-8C05-BE52E2D953D5}"/>
                  </a:ext>
                </a:extLst>
              </p:cNvPr>
              <p:cNvSpPr/>
              <p:nvPr/>
            </p:nvSpPr>
            <p:spPr>
              <a:xfrm>
                <a:off x="6576646" y="611693"/>
                <a:ext cx="1890346" cy="1806192"/>
              </a:xfrm>
              <a:prstGeom prst="rect">
                <a:avLst/>
              </a:prstGeom>
              <a:solidFill>
                <a:srgbClr val="E98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EE9C307-8108-4D4B-A111-2E5E976F14A3}"/>
                  </a:ext>
                </a:extLst>
              </p:cNvPr>
              <p:cNvSpPr/>
              <p:nvPr/>
            </p:nvSpPr>
            <p:spPr>
              <a:xfrm>
                <a:off x="7112688" y="1497670"/>
                <a:ext cx="898692" cy="71365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CDF59BF-F801-4208-A073-D64DD7B3033D}"/>
                  </a:ext>
                </a:extLst>
              </p:cNvPr>
              <p:cNvSpPr/>
              <p:nvPr/>
            </p:nvSpPr>
            <p:spPr>
              <a:xfrm>
                <a:off x="7265016" y="791537"/>
                <a:ext cx="508339" cy="5338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0F85F66-AE13-436B-A294-B1564628BC76}"/>
                </a:ext>
              </a:extLst>
            </p:cNvPr>
            <p:cNvGrpSpPr/>
            <p:nvPr/>
          </p:nvGrpSpPr>
          <p:grpSpPr>
            <a:xfrm>
              <a:off x="7590896" y="4992907"/>
              <a:ext cx="810391" cy="682842"/>
              <a:chOff x="6576646" y="611693"/>
              <a:chExt cx="1890346" cy="180619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D25EF-E093-45CC-958C-6E5A898BB176}"/>
                  </a:ext>
                </a:extLst>
              </p:cNvPr>
              <p:cNvSpPr/>
              <p:nvPr/>
            </p:nvSpPr>
            <p:spPr>
              <a:xfrm>
                <a:off x="6576646" y="611693"/>
                <a:ext cx="1890346" cy="1806192"/>
              </a:xfrm>
              <a:prstGeom prst="rect">
                <a:avLst/>
              </a:prstGeom>
              <a:solidFill>
                <a:srgbClr val="E98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0DDF011-7D22-4A5B-967A-540504673956}"/>
                  </a:ext>
                </a:extLst>
              </p:cNvPr>
              <p:cNvSpPr/>
              <p:nvPr/>
            </p:nvSpPr>
            <p:spPr>
              <a:xfrm>
                <a:off x="7359903" y="1899917"/>
                <a:ext cx="309272" cy="32852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19A4EB6-D588-4887-8BF4-94DDF231DBB5}"/>
                  </a:ext>
                </a:extLst>
              </p:cNvPr>
              <p:cNvSpPr/>
              <p:nvPr/>
            </p:nvSpPr>
            <p:spPr>
              <a:xfrm>
                <a:off x="7265016" y="791537"/>
                <a:ext cx="508339" cy="53381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A7E21E-4003-438E-8637-543682D524CA}"/>
                </a:ext>
              </a:extLst>
            </p:cNvPr>
            <p:cNvGrpSpPr/>
            <p:nvPr/>
          </p:nvGrpSpPr>
          <p:grpSpPr>
            <a:xfrm>
              <a:off x="9551087" y="3653251"/>
              <a:ext cx="810391" cy="682842"/>
              <a:chOff x="6576646" y="611693"/>
              <a:chExt cx="1890346" cy="180619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54F72B7-CD62-464C-9236-E3AC941F58D4}"/>
                  </a:ext>
                </a:extLst>
              </p:cNvPr>
              <p:cNvSpPr/>
              <p:nvPr/>
            </p:nvSpPr>
            <p:spPr>
              <a:xfrm>
                <a:off x="6576646" y="611693"/>
                <a:ext cx="1890346" cy="1806192"/>
              </a:xfrm>
              <a:prstGeom prst="rect">
                <a:avLst/>
              </a:prstGeom>
              <a:solidFill>
                <a:srgbClr val="E98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62D182-CF0E-411A-84E7-E8C22FF9C95E}"/>
                  </a:ext>
                </a:extLst>
              </p:cNvPr>
              <p:cNvSpPr/>
              <p:nvPr/>
            </p:nvSpPr>
            <p:spPr>
              <a:xfrm>
                <a:off x="7267647" y="1325005"/>
                <a:ext cx="508339" cy="5338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DF7443-1FE4-4DB5-89CF-188363B462FB}"/>
                </a:ext>
              </a:extLst>
            </p:cNvPr>
            <p:cNvGrpSpPr/>
            <p:nvPr/>
          </p:nvGrpSpPr>
          <p:grpSpPr>
            <a:xfrm>
              <a:off x="9556668" y="4728444"/>
              <a:ext cx="810391" cy="682842"/>
              <a:chOff x="6576646" y="611693"/>
              <a:chExt cx="1890346" cy="180619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BC265F-194C-443E-BBC2-2769FAC0225A}"/>
                  </a:ext>
                </a:extLst>
              </p:cNvPr>
              <p:cNvSpPr/>
              <p:nvPr/>
            </p:nvSpPr>
            <p:spPr>
              <a:xfrm>
                <a:off x="6576646" y="611693"/>
                <a:ext cx="1890346" cy="1806192"/>
              </a:xfrm>
              <a:prstGeom prst="rect">
                <a:avLst/>
              </a:prstGeom>
              <a:solidFill>
                <a:srgbClr val="E98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37D2876-CD94-4653-932E-4F6B9E1429FF}"/>
                  </a:ext>
                </a:extLst>
              </p:cNvPr>
              <p:cNvSpPr/>
              <p:nvPr/>
            </p:nvSpPr>
            <p:spPr>
              <a:xfrm>
                <a:off x="7254626" y="1311227"/>
                <a:ext cx="508339" cy="5338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14C7C3E-5853-412C-94E9-943A30EF9980}"/>
                </a:ext>
              </a:extLst>
            </p:cNvPr>
            <p:cNvCxnSpPr>
              <a:cxnSpLocks/>
            </p:cNvCxnSpPr>
            <p:nvPr/>
          </p:nvCxnSpPr>
          <p:spPr>
            <a:xfrm>
              <a:off x="4782460" y="4387885"/>
              <a:ext cx="87043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8A2695F-E85B-48DE-9EEC-E23B6D3003F6}"/>
                </a:ext>
              </a:extLst>
            </p:cNvPr>
            <p:cNvCxnSpPr>
              <a:cxnSpLocks/>
              <a:stCxn id="76" idx="6"/>
              <a:endCxn id="87" idx="1"/>
            </p:cNvCxnSpPr>
            <p:nvPr/>
          </p:nvCxnSpPr>
          <p:spPr>
            <a:xfrm flipV="1">
              <a:off x="6165927" y="3687699"/>
              <a:ext cx="1426100" cy="5276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FB79E5F-4602-4CFF-9AD6-181492209321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>
              <a:off x="6161536" y="4622751"/>
              <a:ext cx="1464971" cy="8189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02F777D-88C0-40B7-B0D4-A6920CD96E08}"/>
                </a:ext>
              </a:extLst>
            </p:cNvPr>
            <p:cNvCxnSpPr>
              <a:cxnSpLocks/>
              <a:stCxn id="89" idx="6"/>
              <a:endCxn id="95" idx="1"/>
            </p:cNvCxnSpPr>
            <p:nvPr/>
          </p:nvCxnSpPr>
          <p:spPr>
            <a:xfrm>
              <a:off x="8105056" y="3515174"/>
              <a:ext cx="1446031" cy="4794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D62CDCC-9423-45E5-8E31-6394F93AE30E}"/>
                </a:ext>
              </a:extLst>
            </p:cNvPr>
            <p:cNvCxnSpPr>
              <a:cxnSpLocks/>
              <a:stCxn id="88" idx="5"/>
              <a:endCxn id="99" idx="1"/>
            </p:cNvCxnSpPr>
            <p:nvPr/>
          </p:nvCxnSpPr>
          <p:spPr>
            <a:xfrm>
              <a:off x="8150676" y="3911517"/>
              <a:ext cx="1405992" cy="11583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F624B2C-066A-49FC-BA7A-0C0B61C36F68}"/>
                </a:ext>
              </a:extLst>
            </p:cNvPr>
            <p:cNvCxnSpPr>
              <a:cxnSpLocks/>
              <a:stCxn id="93" idx="7"/>
            </p:cNvCxnSpPr>
            <p:nvPr/>
          </p:nvCxnSpPr>
          <p:spPr>
            <a:xfrm flipV="1">
              <a:off x="8072011" y="4132749"/>
              <a:ext cx="1473491" cy="9577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BA35FCF-BF30-44DD-BE40-E62E76087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426" y="5194081"/>
              <a:ext cx="1500038" cy="3479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40CF47F-AF2B-4A27-8C91-92679DEF7FED}"/>
                </a:ext>
              </a:extLst>
            </p:cNvPr>
            <p:cNvCxnSpPr>
              <a:cxnSpLocks/>
              <a:stCxn id="97" idx="6"/>
            </p:cNvCxnSpPr>
            <p:nvPr/>
          </p:nvCxnSpPr>
          <p:spPr>
            <a:xfrm>
              <a:off x="10065244" y="4023828"/>
              <a:ext cx="6400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26BC2D7-BDF7-4E78-8F26-CAE6E2E34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243" y="5090452"/>
              <a:ext cx="6400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964AD28-3957-4FAA-8493-F7BCD57947AF}"/>
                  </a:ext>
                </a:extLst>
              </p:cNvPr>
              <p:cNvSpPr txBox="1"/>
              <p:nvPr/>
            </p:nvSpPr>
            <p:spPr>
              <a:xfrm>
                <a:off x="6505762" y="655461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964AD28-3957-4FAA-8493-F7BCD579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62" y="655461"/>
                <a:ext cx="5757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BBB7C6C-570F-482C-984B-D0A372C11B47}"/>
                  </a:ext>
                </a:extLst>
              </p:cNvPr>
              <p:cNvSpPr txBox="1"/>
              <p:nvPr/>
            </p:nvSpPr>
            <p:spPr>
              <a:xfrm>
                <a:off x="6668933" y="2068957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BBB7C6C-570F-482C-984B-D0A372C1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33" y="2068957"/>
                <a:ext cx="5757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D12EE07-F7C5-4FC1-AE4E-9645D601A70C}"/>
                  </a:ext>
                </a:extLst>
              </p:cNvPr>
              <p:cNvSpPr txBox="1"/>
              <p:nvPr/>
            </p:nvSpPr>
            <p:spPr>
              <a:xfrm>
                <a:off x="8616421" y="398875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D12EE07-F7C5-4FC1-AE4E-9645D601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21" y="398875"/>
                <a:ext cx="5757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BC50B8-262E-41C5-B080-252E1F25A283}"/>
                  </a:ext>
                </a:extLst>
              </p:cNvPr>
              <p:cNvSpPr txBox="1"/>
              <p:nvPr/>
            </p:nvSpPr>
            <p:spPr>
              <a:xfrm>
                <a:off x="8506278" y="937853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BC50B8-262E-41C5-B080-252E1F25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278" y="937853"/>
                <a:ext cx="5757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02A2C4-AE91-4488-B3C9-076BC79F9B7F}"/>
                  </a:ext>
                </a:extLst>
              </p:cNvPr>
              <p:cNvSpPr txBox="1"/>
              <p:nvPr/>
            </p:nvSpPr>
            <p:spPr>
              <a:xfrm>
                <a:off x="8135704" y="1477482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02A2C4-AE91-4488-B3C9-076BC79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704" y="1477482"/>
                <a:ext cx="5757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93EC17A-AEF1-4295-9094-5E06B7A452B2}"/>
                  </a:ext>
                </a:extLst>
              </p:cNvPr>
              <p:cNvSpPr txBox="1"/>
              <p:nvPr/>
            </p:nvSpPr>
            <p:spPr>
              <a:xfrm>
                <a:off x="8616421" y="2250010"/>
                <a:ext cx="57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93EC17A-AEF1-4295-9094-5E06B7A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21" y="2250010"/>
                <a:ext cx="5757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5BF798-6D1C-4300-B3D6-D09A21527757}"/>
              </a:ext>
            </a:extLst>
          </p:cNvPr>
          <p:cNvGrpSpPr/>
          <p:nvPr/>
        </p:nvGrpSpPr>
        <p:grpSpPr>
          <a:xfrm>
            <a:off x="805696" y="2175939"/>
            <a:ext cx="3558631" cy="1253061"/>
            <a:chOff x="5225977" y="5334000"/>
            <a:chExt cx="3558631" cy="1253061"/>
          </a:xfrm>
        </p:grpSpPr>
        <p:sp>
          <p:nvSpPr>
            <p:cNvPr id="5" name="Can 139">
              <a:extLst>
                <a:ext uri="{FF2B5EF4-FFF2-40B4-BE49-F238E27FC236}">
                  <a16:creationId xmlns:a16="http://schemas.microsoft.com/office/drawing/2014/main" id="{FFBCE5FB-CE2C-4775-A3D2-D3811ED9D2DA}"/>
                </a:ext>
              </a:extLst>
            </p:cNvPr>
            <p:cNvSpPr/>
            <p:nvPr/>
          </p:nvSpPr>
          <p:spPr>
            <a:xfrm>
              <a:off x="5225977" y="5691983"/>
              <a:ext cx="623789" cy="7595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ight Arrow 140">
              <a:extLst>
                <a:ext uri="{FF2B5EF4-FFF2-40B4-BE49-F238E27FC236}">
                  <a16:creationId xmlns:a16="http://schemas.microsoft.com/office/drawing/2014/main" id="{F8A232F4-290F-494A-9767-8005BEBCBB41}"/>
                </a:ext>
              </a:extLst>
            </p:cNvPr>
            <p:cNvSpPr/>
            <p:nvPr/>
          </p:nvSpPr>
          <p:spPr>
            <a:xfrm>
              <a:off x="6005054" y="5898704"/>
              <a:ext cx="243346" cy="19729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E4A9B-AEB9-4479-8EBA-2EB8C74B7728}"/>
                </a:ext>
              </a:extLst>
            </p:cNvPr>
            <p:cNvSpPr/>
            <p:nvPr/>
          </p:nvSpPr>
          <p:spPr>
            <a:xfrm>
              <a:off x="6421460" y="5334000"/>
              <a:ext cx="1429030" cy="3062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54912-BAEB-4097-AB35-E24B3836852E}"/>
                </a:ext>
              </a:extLst>
            </p:cNvPr>
            <p:cNvSpPr/>
            <p:nvPr/>
          </p:nvSpPr>
          <p:spPr>
            <a:xfrm>
              <a:off x="6428287" y="6144306"/>
              <a:ext cx="1419990" cy="442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latin typeface="Calibri" pitchFamily="34" charset="0"/>
                </a:rPr>
                <a:t>Magnetostrictive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CB02D3-FF67-4FE0-B8B9-CEA20D30D369}"/>
                </a:ext>
              </a:extLst>
            </p:cNvPr>
            <p:cNvCxnSpPr/>
            <p:nvPr/>
          </p:nvCxnSpPr>
          <p:spPr>
            <a:xfrm flipH="1">
              <a:off x="6594078" y="6275709"/>
              <a:ext cx="994747" cy="115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3E96C7-7444-4A4A-8129-753D20CBB1B6}"/>
                </a:ext>
              </a:extLst>
            </p:cNvPr>
            <p:cNvCxnSpPr/>
            <p:nvPr/>
          </p:nvCxnSpPr>
          <p:spPr>
            <a:xfrm flipH="1">
              <a:off x="6571032" y="5482724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E833C-C3D9-404D-9D24-B57B88433AFA}"/>
                </a:ext>
              </a:extLst>
            </p:cNvPr>
            <p:cNvSpPr/>
            <p:nvPr/>
          </p:nvSpPr>
          <p:spPr>
            <a:xfrm>
              <a:off x="6427302" y="5641541"/>
              <a:ext cx="1419990" cy="110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294102-213D-4FF1-A4F3-C5B2CCC1960D}"/>
                </a:ext>
              </a:extLst>
            </p:cNvPr>
            <p:cNvSpPr/>
            <p:nvPr/>
          </p:nvSpPr>
          <p:spPr>
            <a:xfrm>
              <a:off x="6429571" y="5752068"/>
              <a:ext cx="1420919" cy="255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D2560D-15D1-41C6-BCB8-55A81CF9A95E}"/>
                </a:ext>
              </a:extLst>
            </p:cNvPr>
            <p:cNvCxnSpPr/>
            <p:nvPr/>
          </p:nvCxnSpPr>
          <p:spPr>
            <a:xfrm>
              <a:off x="6594078" y="5880823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D8B6C-E001-4CFB-BFA8-57CCB6138D6F}"/>
                </a:ext>
              </a:extLst>
            </p:cNvPr>
            <p:cNvSpPr/>
            <p:nvPr/>
          </p:nvSpPr>
          <p:spPr>
            <a:xfrm>
              <a:off x="6428287" y="5988883"/>
              <a:ext cx="1421902" cy="1657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Insulator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0F4E2B-D2C2-4753-AC3F-8E90E10BCEC1}"/>
                </a:ext>
              </a:extLst>
            </p:cNvPr>
            <p:cNvSpPr/>
            <p:nvPr/>
          </p:nvSpPr>
          <p:spPr>
            <a:xfrm>
              <a:off x="7974217" y="6219410"/>
              <a:ext cx="810391" cy="3306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Write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B35412-4890-40E9-9484-4D7554ED423A}"/>
                </a:ext>
              </a:extLst>
            </p:cNvPr>
            <p:cNvSpPr/>
            <p:nvPr/>
          </p:nvSpPr>
          <p:spPr>
            <a:xfrm rot="16200000">
              <a:off x="7951842" y="5540106"/>
              <a:ext cx="67118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Read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9F566E-60FF-43F4-BE20-27C143E70E8B}"/>
              </a:ext>
            </a:extLst>
          </p:cNvPr>
          <p:cNvGrpSpPr/>
          <p:nvPr/>
        </p:nvGrpSpPr>
        <p:grpSpPr>
          <a:xfrm>
            <a:off x="80907" y="33745"/>
            <a:ext cx="4162177" cy="2028397"/>
            <a:chOff x="4773304" y="2615182"/>
            <a:chExt cx="4162177" cy="20283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FBB1FA-7E6F-47E5-B70F-4DA153BD588A}"/>
                </a:ext>
              </a:extLst>
            </p:cNvPr>
            <p:cNvGrpSpPr/>
            <p:nvPr/>
          </p:nvGrpSpPr>
          <p:grpSpPr>
            <a:xfrm>
              <a:off x="4794468" y="2899822"/>
              <a:ext cx="4141013" cy="1527778"/>
              <a:chOff x="3338459" y="2459693"/>
              <a:chExt cx="5653141" cy="2085660"/>
            </a:xfrm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2FC3EEAA-C196-45E9-BF83-FEB12BE59A42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Piezoelectric</a:t>
                </a:r>
              </a:p>
            </p:txBody>
          </p:sp>
          <p:sp>
            <p:nvSpPr>
              <p:cNvPr id="24" name="Can 89">
                <a:extLst>
                  <a:ext uri="{FF2B5EF4-FFF2-40B4-BE49-F238E27FC236}">
                    <a16:creationId xmlns:a16="http://schemas.microsoft.com/office/drawing/2014/main" id="{50BC4BFC-EED1-4CD0-B3E7-E8F4A2B10C37}"/>
                  </a:ext>
                </a:extLst>
              </p:cNvPr>
              <p:cNvSpPr/>
              <p:nvPr/>
            </p:nvSpPr>
            <p:spPr>
              <a:xfrm>
                <a:off x="61467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Can 90">
                <a:extLst>
                  <a:ext uri="{FF2B5EF4-FFF2-40B4-BE49-F238E27FC236}">
                    <a16:creationId xmlns:a16="http://schemas.microsoft.com/office/drawing/2014/main" id="{5194D2E3-AF8B-40D3-979C-EC97180DC41C}"/>
                  </a:ext>
                </a:extLst>
              </p:cNvPr>
              <p:cNvSpPr/>
              <p:nvPr/>
            </p:nvSpPr>
            <p:spPr>
              <a:xfrm>
                <a:off x="654277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Can 91">
                <a:extLst>
                  <a:ext uri="{FF2B5EF4-FFF2-40B4-BE49-F238E27FC236}">
                    <a16:creationId xmlns:a16="http://schemas.microsoft.com/office/drawing/2014/main" id="{8E3CC906-2333-4D24-B126-40D3C44A5DF5}"/>
                  </a:ext>
                </a:extLst>
              </p:cNvPr>
              <p:cNvSpPr/>
              <p:nvPr/>
            </p:nvSpPr>
            <p:spPr>
              <a:xfrm>
                <a:off x="69849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Can 92">
                <a:extLst>
                  <a:ext uri="{FF2B5EF4-FFF2-40B4-BE49-F238E27FC236}">
                    <a16:creationId xmlns:a16="http://schemas.microsoft.com/office/drawing/2014/main" id="{0DC3AB0E-29A6-4AA9-9F39-ED0AA5C87CDB}"/>
                  </a:ext>
                </a:extLst>
              </p:cNvPr>
              <p:cNvSpPr/>
              <p:nvPr/>
            </p:nvSpPr>
            <p:spPr>
              <a:xfrm>
                <a:off x="56550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Can 93">
                <a:extLst>
                  <a:ext uri="{FF2B5EF4-FFF2-40B4-BE49-F238E27FC236}">
                    <a16:creationId xmlns:a16="http://schemas.microsoft.com/office/drawing/2014/main" id="{EFD9DCF7-7143-46DE-B9BC-E31077D0219C}"/>
                  </a:ext>
                </a:extLst>
              </p:cNvPr>
              <p:cNvSpPr/>
              <p:nvPr/>
            </p:nvSpPr>
            <p:spPr>
              <a:xfrm>
                <a:off x="619300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Can 94">
                <a:extLst>
                  <a:ext uri="{FF2B5EF4-FFF2-40B4-BE49-F238E27FC236}">
                    <a16:creationId xmlns:a16="http://schemas.microsoft.com/office/drawing/2014/main" id="{B75E87C2-B126-4C68-B720-6952D9E6FCF6}"/>
                  </a:ext>
                </a:extLst>
              </p:cNvPr>
              <p:cNvSpPr/>
              <p:nvPr/>
            </p:nvSpPr>
            <p:spPr>
              <a:xfrm>
                <a:off x="67218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Can 95">
                <a:extLst>
                  <a:ext uri="{FF2B5EF4-FFF2-40B4-BE49-F238E27FC236}">
                    <a16:creationId xmlns:a16="http://schemas.microsoft.com/office/drawing/2014/main" id="{6436E286-0901-4BC0-990C-327ED1AC4E3E}"/>
                  </a:ext>
                </a:extLst>
              </p:cNvPr>
              <p:cNvSpPr/>
              <p:nvPr/>
            </p:nvSpPr>
            <p:spPr>
              <a:xfrm>
                <a:off x="495300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Can 96">
                <a:extLst>
                  <a:ext uri="{FF2B5EF4-FFF2-40B4-BE49-F238E27FC236}">
                    <a16:creationId xmlns:a16="http://schemas.microsoft.com/office/drawing/2014/main" id="{14796DF6-BDF6-4A0B-BBF4-661B6AA7E1D9}"/>
                  </a:ext>
                </a:extLst>
              </p:cNvPr>
              <p:cNvSpPr/>
              <p:nvPr/>
            </p:nvSpPr>
            <p:spPr>
              <a:xfrm>
                <a:off x="5702042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Can 97">
                <a:extLst>
                  <a:ext uri="{FF2B5EF4-FFF2-40B4-BE49-F238E27FC236}">
                    <a16:creationId xmlns:a16="http://schemas.microsoft.com/office/drawing/2014/main" id="{565A8BEA-4B5A-4276-A5C7-9C0F1FF6CD6A}"/>
                  </a:ext>
                </a:extLst>
              </p:cNvPr>
              <p:cNvSpPr/>
              <p:nvPr/>
            </p:nvSpPr>
            <p:spPr>
              <a:xfrm>
                <a:off x="6525064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Can 98">
                <a:extLst>
                  <a:ext uri="{FF2B5EF4-FFF2-40B4-BE49-F238E27FC236}">
                    <a16:creationId xmlns:a16="http://schemas.microsoft.com/office/drawing/2014/main" id="{D4CC9C1B-5E96-42E1-9F81-1939A2080E72}"/>
                  </a:ext>
                </a:extLst>
              </p:cNvPr>
              <p:cNvSpPr/>
              <p:nvPr/>
            </p:nvSpPr>
            <p:spPr>
              <a:xfrm>
                <a:off x="730477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Can 99">
                <a:extLst>
                  <a:ext uri="{FF2B5EF4-FFF2-40B4-BE49-F238E27FC236}">
                    <a16:creationId xmlns:a16="http://schemas.microsoft.com/office/drawing/2014/main" id="{2C05525E-166B-4353-9C03-E8764F83B603}"/>
                  </a:ext>
                </a:extLst>
              </p:cNvPr>
              <p:cNvSpPr/>
              <p:nvPr/>
            </p:nvSpPr>
            <p:spPr>
              <a:xfrm>
                <a:off x="728522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Can 100">
                <a:extLst>
                  <a:ext uri="{FF2B5EF4-FFF2-40B4-BE49-F238E27FC236}">
                    <a16:creationId xmlns:a16="http://schemas.microsoft.com/office/drawing/2014/main" id="{2FDC5F96-430E-4E6B-82FB-A8C1D58DFCAC}"/>
                  </a:ext>
                </a:extLst>
              </p:cNvPr>
              <p:cNvSpPr/>
              <p:nvPr/>
            </p:nvSpPr>
            <p:spPr>
              <a:xfrm>
                <a:off x="782318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Can 101">
                <a:extLst>
                  <a:ext uri="{FF2B5EF4-FFF2-40B4-BE49-F238E27FC236}">
                    <a16:creationId xmlns:a16="http://schemas.microsoft.com/office/drawing/2014/main" id="{5443EE0C-281F-4099-9118-084C2DE40FB2}"/>
                  </a:ext>
                </a:extLst>
              </p:cNvPr>
              <p:cNvSpPr/>
              <p:nvPr/>
            </p:nvSpPr>
            <p:spPr>
              <a:xfrm>
                <a:off x="73959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Can 102">
                <a:extLst>
                  <a:ext uri="{FF2B5EF4-FFF2-40B4-BE49-F238E27FC236}">
                    <a16:creationId xmlns:a16="http://schemas.microsoft.com/office/drawing/2014/main" id="{E1002955-32E1-4DC2-AFC7-9FEBCE7D1B42}"/>
                  </a:ext>
                </a:extLst>
              </p:cNvPr>
              <p:cNvSpPr/>
              <p:nvPr/>
            </p:nvSpPr>
            <p:spPr>
              <a:xfrm>
                <a:off x="779195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Can 103">
                <a:extLst>
                  <a:ext uri="{FF2B5EF4-FFF2-40B4-BE49-F238E27FC236}">
                    <a16:creationId xmlns:a16="http://schemas.microsoft.com/office/drawing/2014/main" id="{18A44C38-E7C6-422A-9C5D-7E06EA04256D}"/>
                  </a:ext>
                </a:extLst>
              </p:cNvPr>
              <p:cNvSpPr/>
              <p:nvPr/>
            </p:nvSpPr>
            <p:spPr>
              <a:xfrm>
                <a:off x="82341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CC63C4-5E77-4ACC-BD1F-0CB0A58CB704}"/>
                  </a:ext>
                </a:extLst>
              </p:cNvPr>
              <p:cNvCxnSpPr/>
              <p:nvPr/>
            </p:nvCxnSpPr>
            <p:spPr>
              <a:xfrm>
                <a:off x="3871777" y="38862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28165A-7EB7-4490-8E4A-EC9742D9ED0E}"/>
                  </a:ext>
                </a:extLst>
              </p:cNvPr>
              <p:cNvCxnSpPr/>
              <p:nvPr/>
            </p:nvCxnSpPr>
            <p:spPr>
              <a:xfrm>
                <a:off x="3886200" y="4158620"/>
                <a:ext cx="821258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2164BD9-7314-4BC8-AC03-A358E93C635E}"/>
                  </a:ext>
                </a:extLst>
              </p:cNvPr>
              <p:cNvCxnSpPr/>
              <p:nvPr/>
            </p:nvCxnSpPr>
            <p:spPr>
              <a:xfrm>
                <a:off x="3886200" y="44196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D8911-775A-4698-B1C4-3A969EDE46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oMath>
                      </m:oMathPara>
                    </a14:m>
                    <a:endParaRPr kumimoji="0" lang="en-US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D8911-775A-4698-B1C4-3A969EDE4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899" b="-67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5B1626-1395-4008-8635-54862B44EAB2}"/>
                    </a:ext>
                  </a:extLst>
                </p:cNvPr>
                <p:cNvSpPr txBox="1"/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5B1626-1395-4008-8635-54862B44E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blipFill>
                  <a:blip r:embed="rId3"/>
                  <a:stretch>
                    <a:fillRect r="-8696" b="-4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6BF205-C443-4AF9-8F9B-4F9AABAC041C}"/>
                    </a:ext>
                  </a:extLst>
                </p:cNvPr>
                <p:cNvSpPr txBox="1"/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6BF205-C443-4AF9-8F9B-4F9AABAC0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blipFill>
                  <a:blip r:embed="rId4"/>
                  <a:stretch>
                    <a:fillRect r="-8696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0525DB-230D-4F25-8F5F-E14FCA89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7" y="3055732"/>
              <a:ext cx="0" cy="4909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7DADEC-A4E7-4859-A11C-CDAEB13AEDDD}"/>
                    </a:ext>
                  </a:extLst>
                </p:cNvPr>
                <p:cNvSpPr txBox="1"/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7DADEC-A4E7-4859-A11C-CDAEB13AE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blipFill>
                  <a:blip r:embed="rId5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9AED271-524E-4DDC-A68D-0DFB78AC1CEA}"/>
              </a:ext>
            </a:extLst>
          </p:cNvPr>
          <p:cNvGrpSpPr/>
          <p:nvPr/>
        </p:nvGrpSpPr>
        <p:grpSpPr>
          <a:xfrm>
            <a:off x="4754163" y="327259"/>
            <a:ext cx="6932031" cy="2367492"/>
            <a:chOff x="4525574" y="292284"/>
            <a:chExt cx="6932031" cy="236749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D32E648-F4D1-459F-9123-645CAE613106}"/>
                </a:ext>
              </a:extLst>
            </p:cNvPr>
            <p:cNvGrpSpPr/>
            <p:nvPr/>
          </p:nvGrpSpPr>
          <p:grpSpPr>
            <a:xfrm>
              <a:off x="5022494" y="292284"/>
              <a:ext cx="5899638" cy="2367492"/>
              <a:chOff x="5108891" y="464417"/>
              <a:chExt cx="5899638" cy="236749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0B76AA-B089-4F07-A99E-CFABA5AD2CA4}"/>
                  </a:ext>
                </a:extLst>
              </p:cNvPr>
              <p:cNvSpPr/>
              <p:nvPr/>
            </p:nvSpPr>
            <p:spPr>
              <a:xfrm>
                <a:off x="5979329" y="1448149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FF22D0-EF3A-4F82-99EA-53015C540956}"/>
                  </a:ext>
                </a:extLst>
              </p:cNvPr>
              <p:cNvSpPr/>
              <p:nvPr/>
            </p:nvSpPr>
            <p:spPr>
              <a:xfrm>
                <a:off x="7749513" y="464417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8837230-C037-4D4D-9CCD-1B58C526840E}"/>
                  </a:ext>
                </a:extLst>
              </p:cNvPr>
              <p:cNvSpPr/>
              <p:nvPr/>
            </p:nvSpPr>
            <p:spPr>
              <a:xfrm>
                <a:off x="7749513" y="2190071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A9F5169-326F-4701-BF89-D1FF17A35A97}"/>
                  </a:ext>
                </a:extLst>
              </p:cNvPr>
              <p:cNvSpPr/>
              <p:nvPr/>
            </p:nvSpPr>
            <p:spPr>
              <a:xfrm>
                <a:off x="9633999" y="785336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39A6DD7-C8C0-441B-B367-A5D4FDFE9F43}"/>
                  </a:ext>
                </a:extLst>
              </p:cNvPr>
              <p:cNvSpPr/>
              <p:nvPr/>
            </p:nvSpPr>
            <p:spPr>
              <a:xfrm>
                <a:off x="9633998" y="1903518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58812AA-E93A-4F8B-B7E7-F6CC34202359}"/>
                  </a:ext>
                </a:extLst>
              </p:cNvPr>
              <p:cNvCxnSpPr>
                <a:cxnSpLocks/>
                <a:stCxn id="57" idx="7"/>
                <a:endCxn id="58" idx="2"/>
              </p:cNvCxnSpPr>
              <p:nvPr/>
            </p:nvCxnSpPr>
            <p:spPr>
              <a:xfrm flipV="1">
                <a:off x="6549686" y="785336"/>
                <a:ext cx="1199827" cy="75680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90B574F-8A77-4AE7-B5A9-285650BA9BBB}"/>
                  </a:ext>
                </a:extLst>
              </p:cNvPr>
              <p:cNvCxnSpPr>
                <a:cxnSpLocks/>
                <a:stCxn id="57" idx="5"/>
                <a:endCxn id="59" idx="2"/>
              </p:cNvCxnSpPr>
              <p:nvPr/>
            </p:nvCxnSpPr>
            <p:spPr>
              <a:xfrm>
                <a:off x="6549686" y="1995992"/>
                <a:ext cx="1199827" cy="5149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8321946-370E-490F-99DA-C79F1FD8DD97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>
                <a:off x="8417728" y="785336"/>
                <a:ext cx="1216271" cy="3209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AF6090B-D283-4F6E-BCA4-107F9D45BE25}"/>
                  </a:ext>
                </a:extLst>
              </p:cNvPr>
              <p:cNvCxnSpPr>
                <a:cxnSpLocks/>
                <a:stCxn id="58" idx="5"/>
                <a:endCxn id="61" idx="2"/>
              </p:cNvCxnSpPr>
              <p:nvPr/>
            </p:nvCxnSpPr>
            <p:spPr>
              <a:xfrm>
                <a:off x="8319870" y="1012260"/>
                <a:ext cx="1314128" cy="121217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066CC08-DB29-4535-8D31-194CFA2DEC1B}"/>
                  </a:ext>
                </a:extLst>
              </p:cNvPr>
              <p:cNvCxnSpPr>
                <a:cxnSpLocks/>
                <a:stCxn id="59" idx="7"/>
              </p:cNvCxnSpPr>
              <p:nvPr/>
            </p:nvCxnSpPr>
            <p:spPr>
              <a:xfrm flipV="1">
                <a:off x="8319870" y="1244332"/>
                <a:ext cx="1312029" cy="10397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CFB04ED-D869-4261-A009-D4E6B1EBFD04}"/>
                  </a:ext>
                </a:extLst>
              </p:cNvPr>
              <p:cNvCxnSpPr>
                <a:cxnSpLocks/>
                <a:stCxn id="59" idx="6"/>
              </p:cNvCxnSpPr>
              <p:nvPr/>
            </p:nvCxnSpPr>
            <p:spPr>
              <a:xfrm flipV="1">
                <a:off x="8417728" y="2362514"/>
                <a:ext cx="1214171" cy="14847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4A465EF7-8672-4C65-9C94-591CACB618F8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10302214" y="1106255"/>
                <a:ext cx="70631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08394A2-E9C8-4FDB-B38D-BED6479FF022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10302213" y="2224437"/>
                <a:ext cx="70631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3315887-65F6-48B0-9675-675CC217B1C3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5108891" y="1769068"/>
                <a:ext cx="87043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64AD28-3957-4FAA-8493-F7BCD57947AF}"/>
                    </a:ext>
                  </a:extLst>
                </p:cNvPr>
                <p:cNvSpPr txBox="1"/>
                <p:nvPr/>
              </p:nvSpPr>
              <p:spPr>
                <a:xfrm>
                  <a:off x="6505762" y="655461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64AD28-3957-4FAA-8493-F7BCD57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62" y="655461"/>
                  <a:ext cx="575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BBB7C6C-570F-482C-984B-D0A372C11B47}"/>
                    </a:ext>
                  </a:extLst>
                </p:cNvPr>
                <p:cNvSpPr txBox="1"/>
                <p:nvPr/>
              </p:nvSpPr>
              <p:spPr>
                <a:xfrm>
                  <a:off x="6668933" y="2068957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BBB7C6C-570F-482C-984B-D0A372C11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933" y="2068957"/>
                  <a:ext cx="5757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D12EE07-F7C5-4FC1-AE4E-9645D601A70C}"/>
                    </a:ext>
                  </a:extLst>
                </p:cNvPr>
                <p:cNvSpPr txBox="1"/>
                <p:nvPr/>
              </p:nvSpPr>
              <p:spPr>
                <a:xfrm>
                  <a:off x="8616421" y="398875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D12EE07-F7C5-4FC1-AE4E-9645D601A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421" y="398875"/>
                  <a:ext cx="5757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4BC50B8-262E-41C5-B080-252E1F25A283}"/>
                    </a:ext>
                  </a:extLst>
                </p:cNvPr>
                <p:cNvSpPr txBox="1"/>
                <p:nvPr/>
              </p:nvSpPr>
              <p:spPr>
                <a:xfrm>
                  <a:off x="8591520" y="963409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4BC50B8-262E-41C5-B080-252E1F25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520" y="963409"/>
                  <a:ext cx="575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02A2C4-AE91-4488-B3C9-076BC79F9B7F}"/>
                    </a:ext>
                  </a:extLst>
                </p:cNvPr>
                <p:cNvSpPr txBox="1"/>
                <p:nvPr/>
              </p:nvSpPr>
              <p:spPr>
                <a:xfrm>
                  <a:off x="8135704" y="1477482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02A2C4-AE91-4488-B3C9-076BC79F9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5704" y="1477482"/>
                  <a:ext cx="575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93EC17A-AEF1-4295-9094-5E06B7A452B2}"/>
                    </a:ext>
                  </a:extLst>
                </p:cNvPr>
                <p:cNvSpPr txBox="1"/>
                <p:nvPr/>
              </p:nvSpPr>
              <p:spPr>
                <a:xfrm>
                  <a:off x="8616421" y="2250010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93EC17A-AEF1-4295-9094-5E06B7A45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421" y="2250010"/>
                  <a:ext cx="575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C191ACF-8DBC-4BC5-A407-00A27F0DB41A}"/>
                    </a:ext>
                  </a:extLst>
                </p:cNvPr>
                <p:cNvSpPr txBox="1"/>
                <p:nvPr/>
              </p:nvSpPr>
              <p:spPr>
                <a:xfrm>
                  <a:off x="4525574" y="1414107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C191ACF-8DBC-4BC5-A407-00A27F0DB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574" y="1414107"/>
                  <a:ext cx="50840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CC8E9D6-B6A4-4071-8E0E-C7663D13DEB3}"/>
                    </a:ext>
                  </a:extLst>
                </p:cNvPr>
                <p:cNvSpPr txBox="1"/>
                <p:nvPr/>
              </p:nvSpPr>
              <p:spPr>
                <a:xfrm>
                  <a:off x="10963624" y="728157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CC8E9D6-B6A4-4071-8E0E-C7663D13D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3624" y="728157"/>
                  <a:ext cx="49398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C8FB5C-A4A9-42D7-97A3-A89C21DF3E5B}"/>
                    </a:ext>
                  </a:extLst>
                </p:cNvPr>
                <p:cNvSpPr txBox="1"/>
                <p:nvPr/>
              </p:nvSpPr>
              <p:spPr>
                <a:xfrm>
                  <a:off x="10938105" y="1855499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C8FB5C-A4A9-42D7-97A3-A89C21DF3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8105" y="1855499"/>
                  <a:ext cx="49398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A1E928D-76AC-403E-9FAE-50A849371C45}"/>
              </a:ext>
            </a:extLst>
          </p:cNvPr>
          <p:cNvGrpSpPr/>
          <p:nvPr/>
        </p:nvGrpSpPr>
        <p:grpSpPr>
          <a:xfrm>
            <a:off x="5001722" y="3207622"/>
            <a:ext cx="6463501" cy="3559557"/>
            <a:chOff x="4430272" y="2816384"/>
            <a:chExt cx="6463501" cy="355955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6EB2E13-F0C4-4D41-9047-C0BA12862205}"/>
                </a:ext>
              </a:extLst>
            </p:cNvPr>
            <p:cNvGrpSpPr/>
            <p:nvPr/>
          </p:nvGrpSpPr>
          <p:grpSpPr>
            <a:xfrm>
              <a:off x="4853354" y="4535211"/>
              <a:ext cx="1485900" cy="724016"/>
              <a:chOff x="3871778" y="2388317"/>
              <a:chExt cx="5119822" cy="2157036"/>
            </a:xfrm>
          </p:grpSpPr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74CF867B-F099-486F-94D3-5C0134B30D37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Can 94">
                <a:extLst>
                  <a:ext uri="{FF2B5EF4-FFF2-40B4-BE49-F238E27FC236}">
                    <a16:creationId xmlns:a16="http://schemas.microsoft.com/office/drawing/2014/main" id="{E616AD0E-FF53-4D13-A501-4E819B46ACF9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Can 97">
                <a:extLst>
                  <a:ext uri="{FF2B5EF4-FFF2-40B4-BE49-F238E27FC236}">
                    <a16:creationId xmlns:a16="http://schemas.microsoft.com/office/drawing/2014/main" id="{242160F9-A6A2-4BAD-B189-4052971EDF1A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C0422BE-1AFD-481B-B9E6-75EE80F3E04F}"/>
                  </a:ext>
                </a:extLst>
              </p:cNvPr>
              <p:cNvCxnSpPr/>
              <p:nvPr/>
            </p:nvCxnSpPr>
            <p:spPr>
              <a:xfrm>
                <a:off x="3871778" y="4191423"/>
                <a:ext cx="82125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2634003-716E-444B-8F40-DF37F1D3EF98}"/>
                </a:ext>
              </a:extLst>
            </p:cNvPr>
            <p:cNvGrpSpPr/>
            <p:nvPr/>
          </p:nvGrpSpPr>
          <p:grpSpPr>
            <a:xfrm>
              <a:off x="7396864" y="3398252"/>
              <a:ext cx="1247551" cy="724016"/>
              <a:chOff x="4693034" y="2388317"/>
              <a:chExt cx="4298566" cy="2157036"/>
            </a:xfrm>
          </p:grpSpPr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A767FC5D-D750-4956-B2C3-BD10F615B41A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Can 94">
                <a:extLst>
                  <a:ext uri="{FF2B5EF4-FFF2-40B4-BE49-F238E27FC236}">
                    <a16:creationId xmlns:a16="http://schemas.microsoft.com/office/drawing/2014/main" id="{FAB7FAD6-5875-4476-9DB1-49D1DBCA6E60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Can 97">
                <a:extLst>
                  <a:ext uri="{FF2B5EF4-FFF2-40B4-BE49-F238E27FC236}">
                    <a16:creationId xmlns:a16="http://schemas.microsoft.com/office/drawing/2014/main" id="{5C8A10C5-404E-4F70-8111-5FBB0DDAE71E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097B656-2613-425C-BCF6-FDE28E5C1DF8}"/>
                </a:ext>
              </a:extLst>
            </p:cNvPr>
            <p:cNvGrpSpPr/>
            <p:nvPr/>
          </p:nvGrpSpPr>
          <p:grpSpPr>
            <a:xfrm>
              <a:off x="7158084" y="5277150"/>
              <a:ext cx="1247551" cy="724016"/>
              <a:chOff x="4693034" y="2388317"/>
              <a:chExt cx="4298566" cy="2157036"/>
            </a:xfrm>
          </p:grpSpPr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BBAC45E-1279-4514-BAD0-87D320B518C8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Can 94">
                <a:extLst>
                  <a:ext uri="{FF2B5EF4-FFF2-40B4-BE49-F238E27FC236}">
                    <a16:creationId xmlns:a16="http://schemas.microsoft.com/office/drawing/2014/main" id="{6AC8D6D7-D271-4F38-A9F3-9D20D9F5D7D9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Can 97">
                <a:extLst>
                  <a:ext uri="{FF2B5EF4-FFF2-40B4-BE49-F238E27FC236}">
                    <a16:creationId xmlns:a16="http://schemas.microsoft.com/office/drawing/2014/main" id="{D603ECF2-3E52-4432-9882-99E6444F252A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01C2E3F-E28E-4AF3-9D8C-47833504A9CE}"/>
                </a:ext>
              </a:extLst>
            </p:cNvPr>
            <p:cNvGrpSpPr/>
            <p:nvPr/>
          </p:nvGrpSpPr>
          <p:grpSpPr>
            <a:xfrm>
              <a:off x="9570538" y="4978990"/>
              <a:ext cx="1247551" cy="663176"/>
              <a:chOff x="4693034" y="2569575"/>
              <a:chExt cx="4298566" cy="1975778"/>
            </a:xfrm>
          </p:grpSpPr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2D21166D-A1B7-4E23-B82C-98A3A9B8CD09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Can 97">
                <a:extLst>
                  <a:ext uri="{FF2B5EF4-FFF2-40B4-BE49-F238E27FC236}">
                    <a16:creationId xmlns:a16="http://schemas.microsoft.com/office/drawing/2014/main" id="{D0F84FC2-2ED9-4F48-B58A-003E831D0325}"/>
                  </a:ext>
                </a:extLst>
              </p:cNvPr>
              <p:cNvSpPr/>
              <p:nvPr/>
            </p:nvSpPr>
            <p:spPr>
              <a:xfrm>
                <a:off x="6526488" y="2673584"/>
                <a:ext cx="779833" cy="75392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B6D7481-28F1-4405-B31A-025338E66D68}"/>
                </a:ext>
              </a:extLst>
            </p:cNvPr>
            <p:cNvGrpSpPr/>
            <p:nvPr/>
          </p:nvGrpSpPr>
          <p:grpSpPr>
            <a:xfrm>
              <a:off x="9646222" y="3703395"/>
              <a:ext cx="1247551" cy="663176"/>
              <a:chOff x="4693034" y="2569575"/>
              <a:chExt cx="4298566" cy="1975778"/>
            </a:xfrm>
          </p:grpSpPr>
          <p:sp>
            <p:nvSpPr>
              <p:cNvPr id="187" name="Cube 186">
                <a:extLst>
                  <a:ext uri="{FF2B5EF4-FFF2-40B4-BE49-F238E27FC236}">
                    <a16:creationId xmlns:a16="http://schemas.microsoft.com/office/drawing/2014/main" id="{709BF6F1-FFDE-4CD1-A701-627316417F31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Can 97">
                <a:extLst>
                  <a:ext uri="{FF2B5EF4-FFF2-40B4-BE49-F238E27FC236}">
                    <a16:creationId xmlns:a16="http://schemas.microsoft.com/office/drawing/2014/main" id="{9B746F99-2726-4E21-A222-84C3180B3CAB}"/>
                  </a:ext>
                </a:extLst>
              </p:cNvPr>
              <p:cNvSpPr/>
              <p:nvPr/>
            </p:nvSpPr>
            <p:spPr>
              <a:xfrm>
                <a:off x="6526488" y="2673584"/>
                <a:ext cx="779833" cy="75392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53B13894-3213-4344-8DAA-E56E3EB175D1}"/>
                </a:ext>
              </a:extLst>
            </p:cNvPr>
            <p:cNvCxnSpPr>
              <a:stCxn id="122" idx="1"/>
              <a:endCxn id="167" idx="2"/>
            </p:cNvCxnSpPr>
            <p:nvPr/>
          </p:nvCxnSpPr>
          <p:spPr>
            <a:xfrm rot="5400000" flipH="1" flipV="1">
              <a:off x="6387940" y="3526288"/>
              <a:ext cx="545638" cy="1472209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13C287F6-CCEC-4336-B129-D78D01E7B09D}"/>
                </a:ext>
              </a:extLst>
            </p:cNvPr>
            <p:cNvCxnSpPr>
              <a:endCxn id="172" idx="2"/>
            </p:cNvCxnSpPr>
            <p:nvPr/>
          </p:nvCxnSpPr>
          <p:spPr>
            <a:xfrm>
              <a:off x="5685491" y="4693172"/>
              <a:ext cx="1472593" cy="1175299"/>
            </a:xfrm>
            <a:prstGeom prst="curvedConnector3">
              <a:avLst>
                <a:gd name="adj1" fmla="val 1537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F37AFB93-A85C-488F-BDD6-499530B07DDD}"/>
                </a:ext>
              </a:extLst>
            </p:cNvPr>
            <p:cNvCxnSpPr>
              <a:stCxn id="168" idx="1"/>
              <a:endCxn id="187" idx="2"/>
            </p:cNvCxnSpPr>
            <p:nvPr/>
          </p:nvCxnSpPr>
          <p:spPr>
            <a:xfrm rot="16200000" flipH="1">
              <a:off x="8520207" y="3107861"/>
              <a:ext cx="835624" cy="1416406"/>
            </a:xfrm>
            <a:prstGeom prst="curvedConnector4">
              <a:avLst>
                <a:gd name="adj1" fmla="val -27357"/>
                <a:gd name="adj2" fmla="val 52547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E19FE42A-450B-4462-A126-D3A0DEC12B6E}"/>
                </a:ext>
              </a:extLst>
            </p:cNvPr>
            <p:cNvCxnSpPr>
              <a:stCxn id="169" idx="1"/>
              <a:endCxn id="182" idx="2"/>
            </p:cNvCxnSpPr>
            <p:nvPr/>
          </p:nvCxnSpPr>
          <p:spPr>
            <a:xfrm rot="16200000" flipH="1">
              <a:off x="7803966" y="3742900"/>
              <a:ext cx="1953258" cy="1579885"/>
            </a:xfrm>
            <a:prstGeom prst="curvedConnector4">
              <a:avLst>
                <a:gd name="adj1" fmla="val 32409"/>
                <a:gd name="adj2" fmla="val 5358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AB3CA18D-4003-4911-BE47-05E57BF5C786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rot="5400000" flipH="1" flipV="1">
              <a:off x="8365987" y="4000833"/>
              <a:ext cx="901367" cy="1651268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4A087848-2DD1-436B-B96D-C6CEB248FE3F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rot="16200000" flipH="1">
              <a:off x="8555518" y="4631466"/>
              <a:ext cx="211374" cy="1818665"/>
            </a:xfrm>
            <a:prstGeom prst="curvedConnector4">
              <a:avLst>
                <a:gd name="adj1" fmla="val 237095"/>
                <a:gd name="adj2" fmla="val 4924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51F29A40-CF3D-4E6F-9A58-5F34CED44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499" y="3430860"/>
              <a:ext cx="0" cy="2725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F2CA3B-26A2-4C37-BE03-269EAF0CE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815" y="4753381"/>
              <a:ext cx="0" cy="2725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63318F93-F75D-4C4D-B202-80725A6BEE8B}"/>
                    </a:ext>
                  </a:extLst>
                </p:cNvPr>
                <p:cNvSpPr txBox="1"/>
                <p:nvPr/>
              </p:nvSpPr>
              <p:spPr>
                <a:xfrm>
                  <a:off x="4430272" y="4957335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63318F93-F75D-4C4D-B202-80725A6BE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72" y="4957335"/>
                  <a:ext cx="50840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D68603E-D4AA-461D-93A1-5EEDCED7608B}"/>
                    </a:ext>
                  </a:extLst>
                </p:cNvPr>
                <p:cNvSpPr txBox="1"/>
                <p:nvPr/>
              </p:nvSpPr>
              <p:spPr>
                <a:xfrm>
                  <a:off x="10081988" y="3094470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D68603E-D4AA-461D-93A1-5EEDCED76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988" y="3094470"/>
                  <a:ext cx="49398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0C56913-0FC3-44E8-8E4A-787C8C3D2348}"/>
                    </a:ext>
                  </a:extLst>
                </p:cNvPr>
                <p:cNvSpPr txBox="1"/>
                <p:nvPr/>
              </p:nvSpPr>
              <p:spPr>
                <a:xfrm>
                  <a:off x="9983206" y="4451164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0C56913-0FC3-44E8-8E4A-787C8C3D2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206" y="4451164"/>
                  <a:ext cx="49398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3AD8CB0-3CBD-4554-880B-C60CD3A71244}"/>
                </a:ext>
              </a:extLst>
            </p:cNvPr>
            <p:cNvGrpSpPr/>
            <p:nvPr/>
          </p:nvGrpSpPr>
          <p:grpSpPr>
            <a:xfrm>
              <a:off x="5348920" y="3929599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5DB3372B-58AB-4968-BDA6-7344F66DDDE3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5DB3372B-58AB-4968-BDA6-7344F66DD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2F22DE80-E402-4813-B2D8-E5373CEDF71E}"/>
                  </a:ext>
                </a:extLst>
              </p:cNvPr>
              <p:cNvCxnSpPr>
                <a:cxnSpLocks/>
                <a:stCxn id="208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6EAE4A1-3504-4C44-AEA5-4CAFBDF5BABB}"/>
                </a:ext>
              </a:extLst>
            </p:cNvPr>
            <p:cNvGrpSpPr/>
            <p:nvPr/>
          </p:nvGrpSpPr>
          <p:grpSpPr>
            <a:xfrm>
              <a:off x="5272008" y="5013901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FF43BDF3-B2A7-41DC-805F-258EA354D71A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FF43BDF3-B2A7-41DC-805F-258EA354D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DC163A-8EAE-4ECA-94EA-DFC6758F1CFE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791FE53-C0C9-4387-84E5-3D6083333B1B}"/>
                </a:ext>
              </a:extLst>
            </p:cNvPr>
            <p:cNvGrpSpPr/>
            <p:nvPr/>
          </p:nvGrpSpPr>
          <p:grpSpPr>
            <a:xfrm>
              <a:off x="7698835" y="2816384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91B6819A-235C-4B1B-AF2D-869C38BC1718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91B6819A-235C-4B1B-AF2D-869C38BC17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A2C54735-D952-4E14-B26D-FDEB8E56389F}"/>
                  </a:ext>
                </a:extLst>
              </p:cNvPr>
              <p:cNvCxnSpPr>
                <a:cxnSpLocks/>
                <a:stCxn id="220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3E65E09-E35E-455E-AC31-DA30E25DA741}"/>
                </a:ext>
              </a:extLst>
            </p:cNvPr>
            <p:cNvGrpSpPr/>
            <p:nvPr/>
          </p:nvGrpSpPr>
          <p:grpSpPr>
            <a:xfrm>
              <a:off x="7559970" y="3827517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35BE8-6759-4F57-B5A8-890006EFAD2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35BE8-6759-4F57-B5A8-890006EFA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0BD8CF95-8B4B-41C2-8BE6-2324866F015D}"/>
                  </a:ext>
                </a:extLst>
              </p:cNvPr>
              <p:cNvCxnSpPr>
                <a:cxnSpLocks/>
                <a:stCxn id="223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187060-43FD-4696-8993-023C3969B7E0}"/>
                </a:ext>
              </a:extLst>
            </p:cNvPr>
            <p:cNvGrpSpPr/>
            <p:nvPr/>
          </p:nvGrpSpPr>
          <p:grpSpPr>
            <a:xfrm>
              <a:off x="7457979" y="4656293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3D19B13C-DA13-4B1A-9B88-646F0C0180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3D19B13C-DA13-4B1A-9B88-646F0C018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B7EF442-D67D-4915-A51B-B30D17B2F169}"/>
                  </a:ext>
                </a:extLst>
              </p:cNvPr>
              <p:cNvCxnSpPr>
                <a:cxnSpLocks/>
                <a:stCxn id="226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3DA9B55-5CB8-4F40-828E-0417C075E285}"/>
                </a:ext>
              </a:extLst>
            </p:cNvPr>
            <p:cNvGrpSpPr/>
            <p:nvPr/>
          </p:nvGrpSpPr>
          <p:grpSpPr>
            <a:xfrm>
              <a:off x="7317336" y="5728870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B55421A0-DAF5-4F0B-90BF-6E7A50DE8CF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B55421A0-DAF5-4F0B-90BF-6E7A50DE8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08B8FAB2-4CF1-464D-A2C5-00F1FDF0C47A}"/>
                  </a:ext>
                </a:extLst>
              </p:cNvPr>
              <p:cNvCxnSpPr>
                <a:cxnSpLocks/>
                <a:stCxn id="229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7ACCAC9-23CA-403F-B46D-33708EC53897}"/>
              </a:ext>
            </a:extLst>
          </p:cNvPr>
          <p:cNvGrpSpPr/>
          <p:nvPr/>
        </p:nvGrpSpPr>
        <p:grpSpPr>
          <a:xfrm>
            <a:off x="1579481" y="5084410"/>
            <a:ext cx="1247551" cy="705476"/>
            <a:chOff x="1417923" y="5042975"/>
            <a:chExt cx="1247551" cy="705476"/>
          </a:xfrm>
        </p:grpSpPr>
        <p:sp>
          <p:nvSpPr>
            <p:cNvPr id="237" name="Cube 236">
              <a:extLst>
                <a:ext uri="{FF2B5EF4-FFF2-40B4-BE49-F238E27FC236}">
                  <a16:creationId xmlns:a16="http://schemas.microsoft.com/office/drawing/2014/main" id="{7ACBC668-3779-4BAB-A095-F71835EC1947}"/>
                </a:ext>
              </a:extLst>
            </p:cNvPr>
            <p:cNvSpPr/>
            <p:nvPr/>
          </p:nvSpPr>
          <p:spPr>
            <a:xfrm>
              <a:off x="1417923" y="5085275"/>
              <a:ext cx="1247551" cy="663176"/>
            </a:xfrm>
            <a:prstGeom prst="cube">
              <a:avLst>
                <a:gd name="adj" fmla="val 59982"/>
              </a:avLst>
            </a:prstGeom>
            <a:solidFill>
              <a:srgbClr val="E46C0A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Can 94">
              <a:extLst>
                <a:ext uri="{FF2B5EF4-FFF2-40B4-BE49-F238E27FC236}">
                  <a16:creationId xmlns:a16="http://schemas.microsoft.com/office/drawing/2014/main" id="{5C056438-DA35-4076-928D-957926448FA1}"/>
                </a:ext>
              </a:extLst>
            </p:cNvPr>
            <p:cNvSpPr/>
            <p:nvPr/>
          </p:nvSpPr>
          <p:spPr>
            <a:xfrm>
              <a:off x="2108296" y="5042975"/>
              <a:ext cx="144300" cy="21817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Can 97">
              <a:extLst>
                <a:ext uri="{FF2B5EF4-FFF2-40B4-BE49-F238E27FC236}">
                  <a16:creationId xmlns:a16="http://schemas.microsoft.com/office/drawing/2014/main" id="{1C101EBB-F458-403D-9486-296BAEF4A837}"/>
                </a:ext>
              </a:extLst>
            </p:cNvPr>
            <p:cNvSpPr/>
            <p:nvPr/>
          </p:nvSpPr>
          <p:spPr>
            <a:xfrm>
              <a:off x="1828119" y="5200936"/>
              <a:ext cx="226327" cy="2530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1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9AED271-524E-4DDC-A68D-0DFB78AC1CEA}"/>
              </a:ext>
            </a:extLst>
          </p:cNvPr>
          <p:cNvGrpSpPr/>
          <p:nvPr/>
        </p:nvGrpSpPr>
        <p:grpSpPr>
          <a:xfrm>
            <a:off x="-73843" y="2177284"/>
            <a:ext cx="6549102" cy="2240936"/>
            <a:chOff x="4525574" y="292284"/>
            <a:chExt cx="6932031" cy="236749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D32E648-F4D1-459F-9123-645CAE613106}"/>
                </a:ext>
              </a:extLst>
            </p:cNvPr>
            <p:cNvGrpSpPr/>
            <p:nvPr/>
          </p:nvGrpSpPr>
          <p:grpSpPr>
            <a:xfrm>
              <a:off x="5022494" y="292284"/>
              <a:ext cx="5899638" cy="2367492"/>
              <a:chOff x="5108891" y="464417"/>
              <a:chExt cx="5899638" cy="236749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0B76AA-B089-4F07-A99E-CFABA5AD2CA4}"/>
                  </a:ext>
                </a:extLst>
              </p:cNvPr>
              <p:cNvSpPr/>
              <p:nvPr/>
            </p:nvSpPr>
            <p:spPr>
              <a:xfrm>
                <a:off x="5979329" y="1448149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FF22D0-EF3A-4F82-99EA-53015C540956}"/>
                  </a:ext>
                </a:extLst>
              </p:cNvPr>
              <p:cNvSpPr/>
              <p:nvPr/>
            </p:nvSpPr>
            <p:spPr>
              <a:xfrm>
                <a:off x="7749513" y="464417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8837230-C037-4D4D-9CCD-1B58C526840E}"/>
                  </a:ext>
                </a:extLst>
              </p:cNvPr>
              <p:cNvSpPr/>
              <p:nvPr/>
            </p:nvSpPr>
            <p:spPr>
              <a:xfrm>
                <a:off x="7749513" y="2190071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A9F5169-326F-4701-BF89-D1FF17A35A97}"/>
                  </a:ext>
                </a:extLst>
              </p:cNvPr>
              <p:cNvSpPr/>
              <p:nvPr/>
            </p:nvSpPr>
            <p:spPr>
              <a:xfrm>
                <a:off x="9633999" y="785336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39A6DD7-C8C0-441B-B367-A5D4FDFE9F43}"/>
                  </a:ext>
                </a:extLst>
              </p:cNvPr>
              <p:cNvSpPr/>
              <p:nvPr/>
            </p:nvSpPr>
            <p:spPr>
              <a:xfrm>
                <a:off x="9633998" y="1903518"/>
                <a:ext cx="668215" cy="64183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58812AA-E93A-4F8B-B7E7-F6CC34202359}"/>
                  </a:ext>
                </a:extLst>
              </p:cNvPr>
              <p:cNvCxnSpPr>
                <a:cxnSpLocks/>
                <a:stCxn id="57" idx="7"/>
                <a:endCxn id="58" idx="2"/>
              </p:cNvCxnSpPr>
              <p:nvPr/>
            </p:nvCxnSpPr>
            <p:spPr>
              <a:xfrm flipV="1">
                <a:off x="6549686" y="785336"/>
                <a:ext cx="1199827" cy="75680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90B574F-8A77-4AE7-B5A9-285650BA9BBB}"/>
                  </a:ext>
                </a:extLst>
              </p:cNvPr>
              <p:cNvCxnSpPr>
                <a:cxnSpLocks/>
                <a:stCxn id="57" idx="5"/>
                <a:endCxn id="59" idx="2"/>
              </p:cNvCxnSpPr>
              <p:nvPr/>
            </p:nvCxnSpPr>
            <p:spPr>
              <a:xfrm>
                <a:off x="6549686" y="1995992"/>
                <a:ext cx="1199827" cy="5149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8321946-370E-490F-99DA-C79F1FD8DD97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>
                <a:off x="8417728" y="785336"/>
                <a:ext cx="1216271" cy="3209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AF6090B-D283-4F6E-BCA4-107F9D45BE25}"/>
                  </a:ext>
                </a:extLst>
              </p:cNvPr>
              <p:cNvCxnSpPr>
                <a:cxnSpLocks/>
                <a:stCxn id="58" idx="5"/>
                <a:endCxn id="61" idx="2"/>
              </p:cNvCxnSpPr>
              <p:nvPr/>
            </p:nvCxnSpPr>
            <p:spPr>
              <a:xfrm>
                <a:off x="8319870" y="1012260"/>
                <a:ext cx="1314128" cy="121217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066CC08-DB29-4535-8D31-194CFA2DEC1B}"/>
                  </a:ext>
                </a:extLst>
              </p:cNvPr>
              <p:cNvCxnSpPr>
                <a:cxnSpLocks/>
                <a:stCxn id="59" idx="7"/>
              </p:cNvCxnSpPr>
              <p:nvPr/>
            </p:nvCxnSpPr>
            <p:spPr>
              <a:xfrm flipV="1">
                <a:off x="8319870" y="1244332"/>
                <a:ext cx="1312029" cy="10397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CFB04ED-D869-4261-A009-D4E6B1EBFD04}"/>
                  </a:ext>
                </a:extLst>
              </p:cNvPr>
              <p:cNvCxnSpPr>
                <a:cxnSpLocks/>
                <a:stCxn id="59" idx="6"/>
              </p:cNvCxnSpPr>
              <p:nvPr/>
            </p:nvCxnSpPr>
            <p:spPr>
              <a:xfrm flipV="1">
                <a:off x="8417728" y="2362514"/>
                <a:ext cx="1214171" cy="14847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4A465EF7-8672-4C65-9C94-591CACB618F8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10302214" y="1106255"/>
                <a:ext cx="70631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08394A2-E9C8-4FDB-B38D-BED6479FF022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10302213" y="2224437"/>
                <a:ext cx="70631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3315887-65F6-48B0-9675-675CC217B1C3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5108891" y="1769068"/>
                <a:ext cx="87043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64AD28-3957-4FAA-8493-F7BCD57947AF}"/>
                    </a:ext>
                  </a:extLst>
                </p:cNvPr>
                <p:cNvSpPr txBox="1"/>
                <p:nvPr/>
              </p:nvSpPr>
              <p:spPr>
                <a:xfrm>
                  <a:off x="6505762" y="655461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64AD28-3957-4FAA-8493-F7BCD57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62" y="655461"/>
                  <a:ext cx="57573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BBB7C6C-570F-482C-984B-D0A372C11B47}"/>
                    </a:ext>
                  </a:extLst>
                </p:cNvPr>
                <p:cNvSpPr txBox="1"/>
                <p:nvPr/>
              </p:nvSpPr>
              <p:spPr>
                <a:xfrm>
                  <a:off x="6668933" y="2068957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BBB7C6C-570F-482C-984B-D0A372C11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933" y="2068957"/>
                  <a:ext cx="5757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D12EE07-F7C5-4FC1-AE4E-9645D601A70C}"/>
                    </a:ext>
                  </a:extLst>
                </p:cNvPr>
                <p:cNvSpPr txBox="1"/>
                <p:nvPr/>
              </p:nvSpPr>
              <p:spPr>
                <a:xfrm>
                  <a:off x="8616421" y="398875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D12EE07-F7C5-4FC1-AE4E-9645D601A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421" y="398875"/>
                  <a:ext cx="5757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4BC50B8-262E-41C5-B080-252E1F25A283}"/>
                    </a:ext>
                  </a:extLst>
                </p:cNvPr>
                <p:cNvSpPr txBox="1"/>
                <p:nvPr/>
              </p:nvSpPr>
              <p:spPr>
                <a:xfrm>
                  <a:off x="8591520" y="963409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4BC50B8-262E-41C5-B080-252E1F25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520" y="963409"/>
                  <a:ext cx="575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02A2C4-AE91-4488-B3C9-076BC79F9B7F}"/>
                    </a:ext>
                  </a:extLst>
                </p:cNvPr>
                <p:cNvSpPr txBox="1"/>
                <p:nvPr/>
              </p:nvSpPr>
              <p:spPr>
                <a:xfrm>
                  <a:off x="8135704" y="1477482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02A2C4-AE91-4488-B3C9-076BC79F9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5704" y="1477482"/>
                  <a:ext cx="5757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93EC17A-AEF1-4295-9094-5E06B7A452B2}"/>
                    </a:ext>
                  </a:extLst>
                </p:cNvPr>
                <p:cNvSpPr txBox="1"/>
                <p:nvPr/>
              </p:nvSpPr>
              <p:spPr>
                <a:xfrm>
                  <a:off x="8616421" y="2250010"/>
                  <a:ext cx="575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93EC17A-AEF1-4295-9094-5E06B7A45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421" y="2250010"/>
                  <a:ext cx="5757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C191ACF-8DBC-4BC5-A407-00A27F0DB41A}"/>
                    </a:ext>
                  </a:extLst>
                </p:cNvPr>
                <p:cNvSpPr txBox="1"/>
                <p:nvPr/>
              </p:nvSpPr>
              <p:spPr>
                <a:xfrm>
                  <a:off x="4525574" y="1414107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C191ACF-8DBC-4BC5-A407-00A27F0DB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574" y="1414107"/>
                  <a:ext cx="50840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CC8E9D6-B6A4-4071-8E0E-C7663D13DEB3}"/>
                    </a:ext>
                  </a:extLst>
                </p:cNvPr>
                <p:cNvSpPr txBox="1"/>
                <p:nvPr/>
              </p:nvSpPr>
              <p:spPr>
                <a:xfrm>
                  <a:off x="10963624" y="728157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CC8E9D6-B6A4-4071-8E0E-C7663D13D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3624" y="728157"/>
                  <a:ext cx="4939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C8FB5C-A4A9-42D7-97A3-A89C21DF3E5B}"/>
                    </a:ext>
                  </a:extLst>
                </p:cNvPr>
                <p:cNvSpPr txBox="1"/>
                <p:nvPr/>
              </p:nvSpPr>
              <p:spPr>
                <a:xfrm>
                  <a:off x="10938105" y="1855499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C8FB5C-A4A9-42D7-97A3-A89C21DF3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8105" y="1855499"/>
                  <a:ext cx="4939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A1E928D-76AC-403E-9FAE-50A849371C45}"/>
              </a:ext>
            </a:extLst>
          </p:cNvPr>
          <p:cNvGrpSpPr/>
          <p:nvPr/>
        </p:nvGrpSpPr>
        <p:grpSpPr>
          <a:xfrm>
            <a:off x="6451149" y="1522231"/>
            <a:ext cx="5587201" cy="3172398"/>
            <a:chOff x="4430272" y="2816384"/>
            <a:chExt cx="6463501" cy="355955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6EB2E13-F0C4-4D41-9047-C0BA12862205}"/>
                </a:ext>
              </a:extLst>
            </p:cNvPr>
            <p:cNvGrpSpPr/>
            <p:nvPr/>
          </p:nvGrpSpPr>
          <p:grpSpPr>
            <a:xfrm>
              <a:off x="4853354" y="4535211"/>
              <a:ext cx="1485900" cy="724016"/>
              <a:chOff x="3871778" y="2388317"/>
              <a:chExt cx="5119822" cy="2157036"/>
            </a:xfrm>
          </p:grpSpPr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74CF867B-F099-486F-94D3-5C0134B30D37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Can 94">
                <a:extLst>
                  <a:ext uri="{FF2B5EF4-FFF2-40B4-BE49-F238E27FC236}">
                    <a16:creationId xmlns:a16="http://schemas.microsoft.com/office/drawing/2014/main" id="{E616AD0E-FF53-4D13-A501-4E819B46ACF9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Can 97">
                <a:extLst>
                  <a:ext uri="{FF2B5EF4-FFF2-40B4-BE49-F238E27FC236}">
                    <a16:creationId xmlns:a16="http://schemas.microsoft.com/office/drawing/2014/main" id="{242160F9-A6A2-4BAD-B189-4052971EDF1A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C0422BE-1AFD-481B-B9E6-75EE80F3E04F}"/>
                  </a:ext>
                </a:extLst>
              </p:cNvPr>
              <p:cNvCxnSpPr/>
              <p:nvPr/>
            </p:nvCxnSpPr>
            <p:spPr>
              <a:xfrm>
                <a:off x="3871778" y="4191423"/>
                <a:ext cx="82125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2634003-716E-444B-8F40-DF37F1D3EF98}"/>
                </a:ext>
              </a:extLst>
            </p:cNvPr>
            <p:cNvGrpSpPr/>
            <p:nvPr/>
          </p:nvGrpSpPr>
          <p:grpSpPr>
            <a:xfrm>
              <a:off x="7396864" y="3398252"/>
              <a:ext cx="1247551" cy="724016"/>
              <a:chOff x="4693034" y="2388317"/>
              <a:chExt cx="4298566" cy="2157036"/>
            </a:xfrm>
          </p:grpSpPr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A767FC5D-D750-4956-B2C3-BD10F615B41A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Can 94">
                <a:extLst>
                  <a:ext uri="{FF2B5EF4-FFF2-40B4-BE49-F238E27FC236}">
                    <a16:creationId xmlns:a16="http://schemas.microsoft.com/office/drawing/2014/main" id="{FAB7FAD6-5875-4476-9DB1-49D1DBCA6E60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Can 97">
                <a:extLst>
                  <a:ext uri="{FF2B5EF4-FFF2-40B4-BE49-F238E27FC236}">
                    <a16:creationId xmlns:a16="http://schemas.microsoft.com/office/drawing/2014/main" id="{5C8A10C5-404E-4F70-8111-5FBB0DDAE71E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097B656-2613-425C-BCF6-FDE28E5C1DF8}"/>
                </a:ext>
              </a:extLst>
            </p:cNvPr>
            <p:cNvGrpSpPr/>
            <p:nvPr/>
          </p:nvGrpSpPr>
          <p:grpSpPr>
            <a:xfrm>
              <a:off x="7158084" y="5277150"/>
              <a:ext cx="1247551" cy="724016"/>
              <a:chOff x="4693034" y="2388317"/>
              <a:chExt cx="4298566" cy="2157036"/>
            </a:xfrm>
          </p:grpSpPr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BBAC45E-1279-4514-BAD0-87D320B518C8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Can 94">
                <a:extLst>
                  <a:ext uri="{FF2B5EF4-FFF2-40B4-BE49-F238E27FC236}">
                    <a16:creationId xmlns:a16="http://schemas.microsoft.com/office/drawing/2014/main" id="{6AC8D6D7-D271-4F38-A9F3-9D20D9F5D7D9}"/>
                  </a:ext>
                </a:extLst>
              </p:cNvPr>
              <p:cNvSpPr/>
              <p:nvPr/>
            </p:nvSpPr>
            <p:spPr>
              <a:xfrm>
                <a:off x="7314456" y="2388317"/>
                <a:ext cx="497199" cy="6499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Can 97">
                <a:extLst>
                  <a:ext uri="{FF2B5EF4-FFF2-40B4-BE49-F238E27FC236}">
                    <a16:creationId xmlns:a16="http://schemas.microsoft.com/office/drawing/2014/main" id="{D603ECF2-3E52-4432-9882-99E6444F252A}"/>
                  </a:ext>
                </a:extLst>
              </p:cNvPr>
              <p:cNvSpPr/>
              <p:nvPr/>
            </p:nvSpPr>
            <p:spPr>
              <a:xfrm>
                <a:off x="6349078" y="2858924"/>
                <a:ext cx="779832" cy="75392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01C2E3F-E28E-4AF3-9D8C-47833504A9CE}"/>
                </a:ext>
              </a:extLst>
            </p:cNvPr>
            <p:cNvGrpSpPr/>
            <p:nvPr/>
          </p:nvGrpSpPr>
          <p:grpSpPr>
            <a:xfrm>
              <a:off x="9570538" y="4978990"/>
              <a:ext cx="1247551" cy="663176"/>
              <a:chOff x="4693034" y="2569575"/>
              <a:chExt cx="4298566" cy="1975778"/>
            </a:xfrm>
          </p:grpSpPr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2D21166D-A1B7-4E23-B82C-98A3A9B8CD09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Can 97">
                <a:extLst>
                  <a:ext uri="{FF2B5EF4-FFF2-40B4-BE49-F238E27FC236}">
                    <a16:creationId xmlns:a16="http://schemas.microsoft.com/office/drawing/2014/main" id="{D0F84FC2-2ED9-4F48-B58A-003E831D0325}"/>
                  </a:ext>
                </a:extLst>
              </p:cNvPr>
              <p:cNvSpPr/>
              <p:nvPr/>
            </p:nvSpPr>
            <p:spPr>
              <a:xfrm>
                <a:off x="6526488" y="2673584"/>
                <a:ext cx="779833" cy="75392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B6D7481-28F1-4405-B31A-025338E66D68}"/>
                </a:ext>
              </a:extLst>
            </p:cNvPr>
            <p:cNvGrpSpPr/>
            <p:nvPr/>
          </p:nvGrpSpPr>
          <p:grpSpPr>
            <a:xfrm>
              <a:off x="9646222" y="3703395"/>
              <a:ext cx="1247551" cy="663176"/>
              <a:chOff x="4693034" y="2569575"/>
              <a:chExt cx="4298566" cy="1975778"/>
            </a:xfrm>
          </p:grpSpPr>
          <p:sp>
            <p:nvSpPr>
              <p:cNvPr id="187" name="Cube 186">
                <a:extLst>
                  <a:ext uri="{FF2B5EF4-FFF2-40B4-BE49-F238E27FC236}">
                    <a16:creationId xmlns:a16="http://schemas.microsoft.com/office/drawing/2014/main" id="{709BF6F1-FFDE-4CD1-A701-627316417F31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Can 97">
                <a:extLst>
                  <a:ext uri="{FF2B5EF4-FFF2-40B4-BE49-F238E27FC236}">
                    <a16:creationId xmlns:a16="http://schemas.microsoft.com/office/drawing/2014/main" id="{9B746F99-2726-4E21-A222-84C3180B3CAB}"/>
                  </a:ext>
                </a:extLst>
              </p:cNvPr>
              <p:cNvSpPr/>
              <p:nvPr/>
            </p:nvSpPr>
            <p:spPr>
              <a:xfrm>
                <a:off x="6526488" y="2673584"/>
                <a:ext cx="779833" cy="75392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53B13894-3213-4344-8DAA-E56E3EB175D1}"/>
                </a:ext>
              </a:extLst>
            </p:cNvPr>
            <p:cNvCxnSpPr>
              <a:stCxn id="122" idx="1"/>
              <a:endCxn id="167" idx="2"/>
            </p:cNvCxnSpPr>
            <p:nvPr/>
          </p:nvCxnSpPr>
          <p:spPr>
            <a:xfrm rot="5400000" flipH="1" flipV="1">
              <a:off x="6387940" y="3526288"/>
              <a:ext cx="545638" cy="1472209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13C287F6-CCEC-4336-B129-D78D01E7B09D}"/>
                </a:ext>
              </a:extLst>
            </p:cNvPr>
            <p:cNvCxnSpPr>
              <a:endCxn id="172" idx="2"/>
            </p:cNvCxnSpPr>
            <p:nvPr/>
          </p:nvCxnSpPr>
          <p:spPr>
            <a:xfrm>
              <a:off x="5685491" y="4693172"/>
              <a:ext cx="1472593" cy="1175299"/>
            </a:xfrm>
            <a:prstGeom prst="curvedConnector3">
              <a:avLst>
                <a:gd name="adj1" fmla="val 1537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F37AFB93-A85C-488F-BDD6-499530B07DDD}"/>
                </a:ext>
              </a:extLst>
            </p:cNvPr>
            <p:cNvCxnSpPr>
              <a:stCxn id="168" idx="1"/>
              <a:endCxn id="187" idx="2"/>
            </p:cNvCxnSpPr>
            <p:nvPr/>
          </p:nvCxnSpPr>
          <p:spPr>
            <a:xfrm rot="16200000" flipH="1">
              <a:off x="8520207" y="3107861"/>
              <a:ext cx="835624" cy="1416406"/>
            </a:xfrm>
            <a:prstGeom prst="curvedConnector4">
              <a:avLst>
                <a:gd name="adj1" fmla="val -27357"/>
                <a:gd name="adj2" fmla="val 52547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E19FE42A-450B-4462-A126-D3A0DEC12B6E}"/>
                </a:ext>
              </a:extLst>
            </p:cNvPr>
            <p:cNvCxnSpPr>
              <a:stCxn id="169" idx="1"/>
              <a:endCxn id="182" idx="2"/>
            </p:cNvCxnSpPr>
            <p:nvPr/>
          </p:nvCxnSpPr>
          <p:spPr>
            <a:xfrm rot="16200000" flipH="1">
              <a:off x="7803966" y="3742900"/>
              <a:ext cx="1953258" cy="1579885"/>
            </a:xfrm>
            <a:prstGeom prst="curvedConnector4">
              <a:avLst>
                <a:gd name="adj1" fmla="val 32409"/>
                <a:gd name="adj2" fmla="val 5358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AB3CA18D-4003-4911-BE47-05E57BF5C786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rot="5400000" flipH="1" flipV="1">
              <a:off x="8365987" y="4000833"/>
              <a:ext cx="901367" cy="1651268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4A087848-2DD1-436B-B96D-C6CEB248FE3F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rot="16200000" flipH="1">
              <a:off x="8555518" y="4631466"/>
              <a:ext cx="211374" cy="1818665"/>
            </a:xfrm>
            <a:prstGeom prst="curvedConnector4">
              <a:avLst>
                <a:gd name="adj1" fmla="val 237095"/>
                <a:gd name="adj2" fmla="val 4924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51F29A40-CF3D-4E6F-9A58-5F34CED44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499" y="3430860"/>
              <a:ext cx="0" cy="2725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F2CA3B-26A2-4C37-BE03-269EAF0CE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815" y="4753381"/>
              <a:ext cx="0" cy="2725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63318F93-F75D-4C4D-B202-80725A6BEE8B}"/>
                    </a:ext>
                  </a:extLst>
                </p:cNvPr>
                <p:cNvSpPr txBox="1"/>
                <p:nvPr/>
              </p:nvSpPr>
              <p:spPr>
                <a:xfrm>
                  <a:off x="4430272" y="4957335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63318F93-F75D-4C4D-B202-80725A6BE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72" y="4957335"/>
                  <a:ext cx="50840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D68603E-D4AA-461D-93A1-5EEDCED7608B}"/>
                    </a:ext>
                  </a:extLst>
                </p:cNvPr>
                <p:cNvSpPr txBox="1"/>
                <p:nvPr/>
              </p:nvSpPr>
              <p:spPr>
                <a:xfrm>
                  <a:off x="10081988" y="3094470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D68603E-D4AA-461D-93A1-5EEDCED76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988" y="3094470"/>
                  <a:ext cx="49398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0C56913-0FC3-44E8-8E4A-787C8C3D2348}"/>
                    </a:ext>
                  </a:extLst>
                </p:cNvPr>
                <p:cNvSpPr txBox="1"/>
                <p:nvPr/>
              </p:nvSpPr>
              <p:spPr>
                <a:xfrm>
                  <a:off x="9983206" y="4451164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0C56913-0FC3-44E8-8E4A-787C8C3D2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206" y="4451164"/>
                  <a:ext cx="49398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3AD8CB0-3CBD-4554-880B-C60CD3A71244}"/>
                </a:ext>
              </a:extLst>
            </p:cNvPr>
            <p:cNvGrpSpPr/>
            <p:nvPr/>
          </p:nvGrpSpPr>
          <p:grpSpPr>
            <a:xfrm>
              <a:off x="5348920" y="3929599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5DB3372B-58AB-4968-BDA6-7344F66DDDE3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5DB3372B-58AB-4968-BDA6-7344F66DD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2F22DE80-E402-4813-B2D8-E5373CEDF71E}"/>
                  </a:ext>
                </a:extLst>
              </p:cNvPr>
              <p:cNvCxnSpPr>
                <a:cxnSpLocks/>
                <a:stCxn id="208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6EAE4A1-3504-4C44-AEA5-4CAFBDF5BABB}"/>
                </a:ext>
              </a:extLst>
            </p:cNvPr>
            <p:cNvGrpSpPr/>
            <p:nvPr/>
          </p:nvGrpSpPr>
          <p:grpSpPr>
            <a:xfrm>
              <a:off x="5272008" y="5013901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FF43BDF3-B2A7-41DC-805F-258EA354D71A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FF43BDF3-B2A7-41DC-805F-258EA354D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DC163A-8EAE-4ECA-94EA-DFC6758F1CFE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791FE53-C0C9-4387-84E5-3D6083333B1B}"/>
                </a:ext>
              </a:extLst>
            </p:cNvPr>
            <p:cNvGrpSpPr/>
            <p:nvPr/>
          </p:nvGrpSpPr>
          <p:grpSpPr>
            <a:xfrm>
              <a:off x="7698835" y="2816384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91B6819A-235C-4B1B-AF2D-869C38BC1718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91B6819A-235C-4B1B-AF2D-869C38BC17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A2C54735-D952-4E14-B26D-FDEB8E56389F}"/>
                  </a:ext>
                </a:extLst>
              </p:cNvPr>
              <p:cNvCxnSpPr>
                <a:cxnSpLocks/>
                <a:stCxn id="220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3E65E09-E35E-455E-AC31-DA30E25DA741}"/>
                </a:ext>
              </a:extLst>
            </p:cNvPr>
            <p:cNvGrpSpPr/>
            <p:nvPr/>
          </p:nvGrpSpPr>
          <p:grpSpPr>
            <a:xfrm>
              <a:off x="7559970" y="3827517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35BE8-6759-4F57-B5A8-890006EFAD2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35BE8-6759-4F57-B5A8-890006EFA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0BD8CF95-8B4B-41C2-8BE6-2324866F015D}"/>
                  </a:ext>
                </a:extLst>
              </p:cNvPr>
              <p:cNvCxnSpPr>
                <a:cxnSpLocks/>
                <a:stCxn id="223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187060-43FD-4696-8993-023C3969B7E0}"/>
                </a:ext>
              </a:extLst>
            </p:cNvPr>
            <p:cNvGrpSpPr/>
            <p:nvPr/>
          </p:nvGrpSpPr>
          <p:grpSpPr>
            <a:xfrm>
              <a:off x="7457979" y="4656293"/>
              <a:ext cx="575734" cy="590629"/>
              <a:chOff x="5348920" y="3929599"/>
              <a:chExt cx="575734" cy="5906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3D19B13C-DA13-4B1A-9B88-646F0C0180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3D19B13C-DA13-4B1A-9B88-646F0C018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B7EF442-D67D-4915-A51B-B30D17B2F169}"/>
                  </a:ext>
                </a:extLst>
              </p:cNvPr>
              <p:cNvCxnSpPr>
                <a:cxnSpLocks/>
                <a:stCxn id="226" idx="2"/>
              </p:cNvCxnSpPr>
              <p:nvPr/>
            </p:nvCxnSpPr>
            <p:spPr>
              <a:xfrm>
                <a:off x="5636787" y="4298931"/>
                <a:ext cx="161868" cy="2212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3DA9B55-5CB8-4F40-828E-0417C075E285}"/>
                </a:ext>
              </a:extLst>
            </p:cNvPr>
            <p:cNvGrpSpPr/>
            <p:nvPr/>
          </p:nvGrpSpPr>
          <p:grpSpPr>
            <a:xfrm>
              <a:off x="7317336" y="5728870"/>
              <a:ext cx="575734" cy="647071"/>
              <a:chOff x="5348920" y="3651860"/>
              <a:chExt cx="575734" cy="6470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B55421A0-DAF5-4F0B-90BF-6E7A50DE8CF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IN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B55421A0-DAF5-4F0B-90BF-6E7A50DE8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920" y="3929599"/>
                    <a:ext cx="57573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08B8FAB2-4CF1-464D-A2C5-00F1FDF0C47A}"/>
                  </a:ext>
                </a:extLst>
              </p:cNvPr>
              <p:cNvCxnSpPr>
                <a:cxnSpLocks/>
                <a:stCxn id="229" idx="0"/>
              </p:cNvCxnSpPr>
              <p:nvPr/>
            </p:nvCxnSpPr>
            <p:spPr>
              <a:xfrm flipV="1">
                <a:off x="5636787" y="3651860"/>
                <a:ext cx="87052" cy="27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65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5BF798-6D1C-4300-B3D6-D09A21527757}"/>
              </a:ext>
            </a:extLst>
          </p:cNvPr>
          <p:cNvGrpSpPr/>
          <p:nvPr/>
        </p:nvGrpSpPr>
        <p:grpSpPr>
          <a:xfrm>
            <a:off x="5945535" y="2241978"/>
            <a:ext cx="3558631" cy="1253061"/>
            <a:chOff x="5225977" y="5334000"/>
            <a:chExt cx="3558631" cy="1253061"/>
          </a:xfrm>
        </p:grpSpPr>
        <p:sp>
          <p:nvSpPr>
            <p:cNvPr id="5" name="Can 139">
              <a:extLst>
                <a:ext uri="{FF2B5EF4-FFF2-40B4-BE49-F238E27FC236}">
                  <a16:creationId xmlns:a16="http://schemas.microsoft.com/office/drawing/2014/main" id="{FFBCE5FB-CE2C-4775-A3D2-D3811ED9D2DA}"/>
                </a:ext>
              </a:extLst>
            </p:cNvPr>
            <p:cNvSpPr/>
            <p:nvPr/>
          </p:nvSpPr>
          <p:spPr>
            <a:xfrm>
              <a:off x="5225977" y="5691983"/>
              <a:ext cx="623789" cy="7595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ight Arrow 140">
              <a:extLst>
                <a:ext uri="{FF2B5EF4-FFF2-40B4-BE49-F238E27FC236}">
                  <a16:creationId xmlns:a16="http://schemas.microsoft.com/office/drawing/2014/main" id="{F8A232F4-290F-494A-9767-8005BEBCBB41}"/>
                </a:ext>
              </a:extLst>
            </p:cNvPr>
            <p:cNvSpPr/>
            <p:nvPr/>
          </p:nvSpPr>
          <p:spPr>
            <a:xfrm>
              <a:off x="6005054" y="5898704"/>
              <a:ext cx="243346" cy="19729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E4A9B-AEB9-4479-8EBA-2EB8C74B7728}"/>
                </a:ext>
              </a:extLst>
            </p:cNvPr>
            <p:cNvSpPr/>
            <p:nvPr/>
          </p:nvSpPr>
          <p:spPr>
            <a:xfrm>
              <a:off x="6421460" y="5334000"/>
              <a:ext cx="1429030" cy="3062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54912-BAEB-4097-AB35-E24B3836852E}"/>
                </a:ext>
              </a:extLst>
            </p:cNvPr>
            <p:cNvSpPr/>
            <p:nvPr/>
          </p:nvSpPr>
          <p:spPr>
            <a:xfrm>
              <a:off x="6428287" y="6144306"/>
              <a:ext cx="1419990" cy="442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latin typeface="Calibri" pitchFamily="34" charset="0"/>
                </a:rPr>
                <a:t>Magnetostrictive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CB02D3-FF67-4FE0-B8B9-CEA20D30D369}"/>
                </a:ext>
              </a:extLst>
            </p:cNvPr>
            <p:cNvCxnSpPr/>
            <p:nvPr/>
          </p:nvCxnSpPr>
          <p:spPr>
            <a:xfrm flipH="1">
              <a:off x="6594078" y="6275709"/>
              <a:ext cx="994747" cy="115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3E96C7-7444-4A4A-8129-753D20CBB1B6}"/>
                </a:ext>
              </a:extLst>
            </p:cNvPr>
            <p:cNvCxnSpPr/>
            <p:nvPr/>
          </p:nvCxnSpPr>
          <p:spPr>
            <a:xfrm flipH="1">
              <a:off x="6571032" y="5482724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E833C-C3D9-404D-9D24-B57B88433AFA}"/>
                </a:ext>
              </a:extLst>
            </p:cNvPr>
            <p:cNvSpPr/>
            <p:nvPr/>
          </p:nvSpPr>
          <p:spPr>
            <a:xfrm>
              <a:off x="6427302" y="5641541"/>
              <a:ext cx="1419990" cy="110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294102-213D-4FF1-A4F3-C5B2CCC1960D}"/>
                </a:ext>
              </a:extLst>
            </p:cNvPr>
            <p:cNvSpPr/>
            <p:nvPr/>
          </p:nvSpPr>
          <p:spPr>
            <a:xfrm>
              <a:off x="6429571" y="5752068"/>
              <a:ext cx="1420919" cy="2558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D2560D-15D1-41C6-BCB8-55A81CF9A95E}"/>
                </a:ext>
              </a:extLst>
            </p:cNvPr>
            <p:cNvCxnSpPr/>
            <p:nvPr/>
          </p:nvCxnSpPr>
          <p:spPr>
            <a:xfrm>
              <a:off x="6594078" y="5880823"/>
              <a:ext cx="1077642" cy="164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D8B6C-E001-4CFB-BFA8-57CCB6138D6F}"/>
                </a:ext>
              </a:extLst>
            </p:cNvPr>
            <p:cNvSpPr/>
            <p:nvPr/>
          </p:nvSpPr>
          <p:spPr>
            <a:xfrm>
              <a:off x="6428287" y="5988883"/>
              <a:ext cx="1421902" cy="1657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Insulator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0F4E2B-D2C2-4753-AC3F-8E90E10BCEC1}"/>
                </a:ext>
              </a:extLst>
            </p:cNvPr>
            <p:cNvSpPr/>
            <p:nvPr/>
          </p:nvSpPr>
          <p:spPr>
            <a:xfrm>
              <a:off x="7974217" y="6219410"/>
              <a:ext cx="810391" cy="3306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Write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B35412-4890-40E9-9484-4D7554ED423A}"/>
                </a:ext>
              </a:extLst>
            </p:cNvPr>
            <p:cNvSpPr/>
            <p:nvPr/>
          </p:nvSpPr>
          <p:spPr>
            <a:xfrm rot="16200000">
              <a:off x="7951842" y="5540106"/>
              <a:ext cx="67118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Read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9F566E-60FF-43F4-BE20-27C143E70E8B}"/>
              </a:ext>
            </a:extLst>
          </p:cNvPr>
          <p:cNvGrpSpPr/>
          <p:nvPr/>
        </p:nvGrpSpPr>
        <p:grpSpPr>
          <a:xfrm>
            <a:off x="1558015" y="1704283"/>
            <a:ext cx="4162177" cy="2028397"/>
            <a:chOff x="4773304" y="2615182"/>
            <a:chExt cx="4162177" cy="20283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FBB1FA-7E6F-47E5-B70F-4DA153BD588A}"/>
                </a:ext>
              </a:extLst>
            </p:cNvPr>
            <p:cNvGrpSpPr/>
            <p:nvPr/>
          </p:nvGrpSpPr>
          <p:grpSpPr>
            <a:xfrm>
              <a:off x="4794468" y="2899822"/>
              <a:ext cx="4141013" cy="1527778"/>
              <a:chOff x="3338459" y="2459693"/>
              <a:chExt cx="5653141" cy="2085660"/>
            </a:xfrm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2FC3EEAA-C196-45E9-BF83-FEB12BE59A42}"/>
                  </a:ext>
                </a:extLst>
              </p:cNvPr>
              <p:cNvSpPr/>
              <p:nvPr/>
            </p:nvSpPr>
            <p:spPr>
              <a:xfrm>
                <a:off x="4693034" y="2569575"/>
                <a:ext cx="4298566" cy="1975778"/>
              </a:xfrm>
              <a:prstGeom prst="cube">
                <a:avLst>
                  <a:gd name="adj" fmla="val 59982"/>
                </a:avLst>
              </a:prstGeom>
              <a:solidFill>
                <a:srgbClr val="E46C0A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Piezoelectric</a:t>
                </a:r>
              </a:p>
            </p:txBody>
          </p:sp>
          <p:sp>
            <p:nvSpPr>
              <p:cNvPr id="24" name="Can 89">
                <a:extLst>
                  <a:ext uri="{FF2B5EF4-FFF2-40B4-BE49-F238E27FC236}">
                    <a16:creationId xmlns:a16="http://schemas.microsoft.com/office/drawing/2014/main" id="{50BC4BFC-EED1-4CD0-B3E7-E8F4A2B10C37}"/>
                  </a:ext>
                </a:extLst>
              </p:cNvPr>
              <p:cNvSpPr/>
              <p:nvPr/>
            </p:nvSpPr>
            <p:spPr>
              <a:xfrm>
                <a:off x="61467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Can 90">
                <a:extLst>
                  <a:ext uri="{FF2B5EF4-FFF2-40B4-BE49-F238E27FC236}">
                    <a16:creationId xmlns:a16="http://schemas.microsoft.com/office/drawing/2014/main" id="{5194D2E3-AF8B-40D3-979C-EC97180DC41C}"/>
                  </a:ext>
                </a:extLst>
              </p:cNvPr>
              <p:cNvSpPr/>
              <p:nvPr/>
            </p:nvSpPr>
            <p:spPr>
              <a:xfrm>
                <a:off x="654277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Can 91">
                <a:extLst>
                  <a:ext uri="{FF2B5EF4-FFF2-40B4-BE49-F238E27FC236}">
                    <a16:creationId xmlns:a16="http://schemas.microsoft.com/office/drawing/2014/main" id="{8E3CC906-2333-4D24-B126-40D3C44A5DF5}"/>
                  </a:ext>
                </a:extLst>
              </p:cNvPr>
              <p:cNvSpPr/>
              <p:nvPr/>
            </p:nvSpPr>
            <p:spPr>
              <a:xfrm>
                <a:off x="698498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Can 92">
                <a:extLst>
                  <a:ext uri="{FF2B5EF4-FFF2-40B4-BE49-F238E27FC236}">
                    <a16:creationId xmlns:a16="http://schemas.microsoft.com/office/drawing/2014/main" id="{0DC3AB0E-29A6-4AA9-9F39-ED0AA5C87CDB}"/>
                  </a:ext>
                </a:extLst>
              </p:cNvPr>
              <p:cNvSpPr/>
              <p:nvPr/>
            </p:nvSpPr>
            <p:spPr>
              <a:xfrm>
                <a:off x="56550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Can 93">
                <a:extLst>
                  <a:ext uri="{FF2B5EF4-FFF2-40B4-BE49-F238E27FC236}">
                    <a16:creationId xmlns:a16="http://schemas.microsoft.com/office/drawing/2014/main" id="{EFD9DCF7-7143-46DE-B9BC-E31077D0219C}"/>
                  </a:ext>
                </a:extLst>
              </p:cNvPr>
              <p:cNvSpPr/>
              <p:nvPr/>
            </p:nvSpPr>
            <p:spPr>
              <a:xfrm>
                <a:off x="619300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Can 94">
                <a:extLst>
                  <a:ext uri="{FF2B5EF4-FFF2-40B4-BE49-F238E27FC236}">
                    <a16:creationId xmlns:a16="http://schemas.microsoft.com/office/drawing/2014/main" id="{B75E87C2-B126-4C68-B720-6952D9E6FCF6}"/>
                  </a:ext>
                </a:extLst>
              </p:cNvPr>
              <p:cNvSpPr/>
              <p:nvPr/>
            </p:nvSpPr>
            <p:spPr>
              <a:xfrm>
                <a:off x="6721840" y="2860105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Can 95">
                <a:extLst>
                  <a:ext uri="{FF2B5EF4-FFF2-40B4-BE49-F238E27FC236}">
                    <a16:creationId xmlns:a16="http://schemas.microsoft.com/office/drawing/2014/main" id="{6436E286-0901-4BC0-990C-327ED1AC4E3E}"/>
                  </a:ext>
                </a:extLst>
              </p:cNvPr>
              <p:cNvSpPr/>
              <p:nvPr/>
            </p:nvSpPr>
            <p:spPr>
              <a:xfrm>
                <a:off x="495300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Can 96">
                <a:extLst>
                  <a:ext uri="{FF2B5EF4-FFF2-40B4-BE49-F238E27FC236}">
                    <a16:creationId xmlns:a16="http://schemas.microsoft.com/office/drawing/2014/main" id="{14796DF6-BDF6-4A0B-BBF4-661B6AA7E1D9}"/>
                  </a:ext>
                </a:extLst>
              </p:cNvPr>
              <p:cNvSpPr/>
              <p:nvPr/>
            </p:nvSpPr>
            <p:spPr>
              <a:xfrm>
                <a:off x="5702042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Can 97">
                <a:extLst>
                  <a:ext uri="{FF2B5EF4-FFF2-40B4-BE49-F238E27FC236}">
                    <a16:creationId xmlns:a16="http://schemas.microsoft.com/office/drawing/2014/main" id="{565A8BEA-4B5A-4276-A5C7-9C0F1FF6CD6A}"/>
                  </a:ext>
                </a:extLst>
              </p:cNvPr>
              <p:cNvSpPr/>
              <p:nvPr/>
            </p:nvSpPr>
            <p:spPr>
              <a:xfrm>
                <a:off x="6525064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Can 98">
                <a:extLst>
                  <a:ext uri="{FF2B5EF4-FFF2-40B4-BE49-F238E27FC236}">
                    <a16:creationId xmlns:a16="http://schemas.microsoft.com/office/drawing/2014/main" id="{D4CC9C1B-5E96-42E1-9F81-1939A2080E72}"/>
                  </a:ext>
                </a:extLst>
              </p:cNvPr>
              <p:cNvSpPr/>
              <p:nvPr/>
            </p:nvSpPr>
            <p:spPr>
              <a:xfrm>
                <a:off x="7304770" y="3271196"/>
                <a:ext cx="533400" cy="437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Can 99">
                <a:extLst>
                  <a:ext uri="{FF2B5EF4-FFF2-40B4-BE49-F238E27FC236}">
                    <a16:creationId xmlns:a16="http://schemas.microsoft.com/office/drawing/2014/main" id="{2C05525E-166B-4353-9C03-E8764F83B603}"/>
                  </a:ext>
                </a:extLst>
              </p:cNvPr>
              <p:cNvSpPr/>
              <p:nvPr/>
            </p:nvSpPr>
            <p:spPr>
              <a:xfrm>
                <a:off x="728522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Can 100">
                <a:extLst>
                  <a:ext uri="{FF2B5EF4-FFF2-40B4-BE49-F238E27FC236}">
                    <a16:creationId xmlns:a16="http://schemas.microsoft.com/office/drawing/2014/main" id="{2FDC5F96-430E-4E6B-82FB-A8C1D58DFCAC}"/>
                  </a:ext>
                </a:extLst>
              </p:cNvPr>
              <p:cNvSpPr/>
              <p:nvPr/>
            </p:nvSpPr>
            <p:spPr>
              <a:xfrm>
                <a:off x="7823180" y="2840693"/>
                <a:ext cx="410980" cy="35602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Can 101">
                <a:extLst>
                  <a:ext uri="{FF2B5EF4-FFF2-40B4-BE49-F238E27FC236}">
                    <a16:creationId xmlns:a16="http://schemas.microsoft.com/office/drawing/2014/main" id="{5443EE0C-281F-4099-9118-084C2DE40FB2}"/>
                  </a:ext>
                </a:extLst>
              </p:cNvPr>
              <p:cNvSpPr/>
              <p:nvPr/>
            </p:nvSpPr>
            <p:spPr>
              <a:xfrm>
                <a:off x="73959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Can 102">
                <a:extLst>
                  <a:ext uri="{FF2B5EF4-FFF2-40B4-BE49-F238E27FC236}">
                    <a16:creationId xmlns:a16="http://schemas.microsoft.com/office/drawing/2014/main" id="{E1002955-32E1-4DC2-AFC7-9FEBCE7D1B42}"/>
                  </a:ext>
                </a:extLst>
              </p:cNvPr>
              <p:cNvSpPr/>
              <p:nvPr/>
            </p:nvSpPr>
            <p:spPr>
              <a:xfrm>
                <a:off x="779195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Can 103">
                <a:extLst>
                  <a:ext uri="{FF2B5EF4-FFF2-40B4-BE49-F238E27FC236}">
                    <a16:creationId xmlns:a16="http://schemas.microsoft.com/office/drawing/2014/main" id="{18A44C38-E7C6-422A-9C5D-7E06EA04256D}"/>
                  </a:ext>
                </a:extLst>
              </p:cNvPr>
              <p:cNvSpPr/>
              <p:nvPr/>
            </p:nvSpPr>
            <p:spPr>
              <a:xfrm>
                <a:off x="8234160" y="2459693"/>
                <a:ext cx="300240" cy="34546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CC63C4-5E77-4ACC-BD1F-0CB0A58CB704}"/>
                  </a:ext>
                </a:extLst>
              </p:cNvPr>
              <p:cNvCxnSpPr/>
              <p:nvPr/>
            </p:nvCxnSpPr>
            <p:spPr>
              <a:xfrm>
                <a:off x="3871777" y="38862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28165A-7EB7-4490-8E4A-EC9742D9ED0E}"/>
                  </a:ext>
                </a:extLst>
              </p:cNvPr>
              <p:cNvCxnSpPr/>
              <p:nvPr/>
            </p:nvCxnSpPr>
            <p:spPr>
              <a:xfrm>
                <a:off x="3886200" y="4158620"/>
                <a:ext cx="821258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2164BD9-7314-4BC8-AC03-A358E93C635E}"/>
                  </a:ext>
                </a:extLst>
              </p:cNvPr>
              <p:cNvCxnSpPr/>
              <p:nvPr/>
            </p:nvCxnSpPr>
            <p:spPr>
              <a:xfrm>
                <a:off x="3886200" y="4419600"/>
                <a:ext cx="82125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D8911-775A-4698-B1C4-3A969EDE46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oMath>
                      </m:oMathPara>
                    </a14:m>
                    <a:endParaRPr kumimoji="0" lang="en-US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69D8911-775A-4698-B1C4-3A969EDE4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459" y="3271195"/>
                    <a:ext cx="574023" cy="61860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348" b="-67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5B1626-1395-4008-8635-54862B44EAB2}"/>
                    </a:ext>
                  </a:extLst>
                </p:cNvPr>
                <p:cNvSpPr txBox="1"/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5B1626-1395-4008-8635-54862B44E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04" y="3833439"/>
                  <a:ext cx="420481" cy="453137"/>
                </a:xfrm>
                <a:prstGeom prst="rect">
                  <a:avLst/>
                </a:prstGeom>
                <a:blipFill>
                  <a:blip r:embed="rId3"/>
                  <a:stretch>
                    <a:fillRect r="-8696" b="-4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6BF205-C443-4AF9-8F9B-4F9AABAC041C}"/>
                    </a:ext>
                  </a:extLst>
                </p:cNvPr>
                <p:cNvSpPr txBox="1"/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6BF205-C443-4AF9-8F9B-4F9AABAC0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793" y="4190442"/>
                  <a:ext cx="420481" cy="453137"/>
                </a:xfrm>
                <a:prstGeom prst="rect">
                  <a:avLst/>
                </a:prstGeom>
                <a:blipFill>
                  <a:blip r:embed="rId4"/>
                  <a:stretch>
                    <a:fillRect r="-8696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0525DB-230D-4F25-8F5F-E14FCA89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457" y="3055732"/>
              <a:ext cx="0" cy="4909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7DADEC-A4E7-4859-A11C-CDAEB13AEDDD}"/>
                    </a:ext>
                  </a:extLst>
                </p:cNvPr>
                <p:cNvSpPr txBox="1"/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7DADEC-A4E7-4859-A11C-CDAEB13AE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265" y="2615182"/>
                  <a:ext cx="420481" cy="453137"/>
                </a:xfrm>
                <a:prstGeom prst="rect">
                  <a:avLst/>
                </a:prstGeom>
                <a:blipFill>
                  <a:blip r:embed="rId5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90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372A60-2CD2-4790-8BCD-9A56F5869E1F}"/>
              </a:ext>
            </a:extLst>
          </p:cNvPr>
          <p:cNvSpPr>
            <a:spLocks noGrp="1"/>
          </p:cNvSpPr>
          <p:nvPr/>
        </p:nvSpPr>
        <p:spPr>
          <a:xfrm>
            <a:off x="726232" y="1428"/>
            <a:ext cx="9143999" cy="102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VSM (Vibrating Sample Magnetometer)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AF499-3DE8-43C9-8C2B-C5CB2D8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/>
          <a:stretch/>
        </p:blipFill>
        <p:spPr>
          <a:xfrm>
            <a:off x="911909" y="1074754"/>
            <a:ext cx="2835172" cy="3110267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A3E643F-D293-4EFC-A3B9-2271ED2BC770}"/>
              </a:ext>
            </a:extLst>
          </p:cNvPr>
          <p:cNvSpPr>
            <a:spLocks noGrp="1"/>
          </p:cNvSpPr>
          <p:nvPr/>
        </p:nvSpPr>
        <p:spPr>
          <a:xfrm>
            <a:off x="743489" y="6474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4CCA12-C30E-4414-B805-F74AE745B981}"/>
              </a:ext>
            </a:extLst>
          </p:cNvPr>
          <p:cNvSpPr>
            <a:spLocks noGrp="1"/>
          </p:cNvSpPr>
          <p:nvPr/>
        </p:nvSpPr>
        <p:spPr>
          <a:xfrm>
            <a:off x="3755182" y="64914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A4B77706-B247-4EF7-BF6D-67C8E5CF8A16}"/>
              </a:ext>
            </a:extLst>
          </p:cNvPr>
          <p:cNvSpPr>
            <a:spLocks noGrp="1"/>
          </p:cNvSpPr>
          <p:nvPr/>
        </p:nvSpPr>
        <p:spPr>
          <a:xfrm>
            <a:off x="7804201" y="64653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BF20D17-0043-4445-9B8B-9F103D2306E2}" type="slidenum">
              <a:rPr lang="en-IN" smtClean="0"/>
              <a:pPr/>
              <a:t>6</a:t>
            </a:fld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2BD3D-5FAA-4C98-BE55-8CC8E2FE582D}"/>
              </a:ext>
            </a:extLst>
          </p:cNvPr>
          <p:cNvGrpSpPr/>
          <p:nvPr/>
        </p:nvGrpSpPr>
        <p:grpSpPr>
          <a:xfrm>
            <a:off x="4219418" y="1023656"/>
            <a:ext cx="5747902" cy="3396024"/>
            <a:chOff x="160846" y="3238574"/>
            <a:chExt cx="5529947" cy="339602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782393-A1DB-4100-A10F-5E0E34C14D3E}"/>
                </a:ext>
              </a:extLst>
            </p:cNvPr>
            <p:cNvSpPr/>
            <p:nvPr/>
          </p:nvSpPr>
          <p:spPr>
            <a:xfrm>
              <a:off x="646048" y="3274035"/>
              <a:ext cx="1374582" cy="319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2C135A-ED7F-44F6-9BD9-78EF127893AD}"/>
                </a:ext>
              </a:extLst>
            </p:cNvPr>
            <p:cNvSpPr/>
            <p:nvPr/>
          </p:nvSpPr>
          <p:spPr>
            <a:xfrm>
              <a:off x="664242" y="4010904"/>
              <a:ext cx="1374582" cy="286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BB023A-F2E0-4FB5-B259-F176FD5B76C2}"/>
                </a:ext>
              </a:extLst>
            </p:cNvPr>
            <p:cNvSpPr/>
            <p:nvPr/>
          </p:nvSpPr>
          <p:spPr>
            <a:xfrm>
              <a:off x="682243" y="4121676"/>
              <a:ext cx="1346873" cy="3509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6FBFFA-2604-41EF-B2A2-0ED570FE9A4F}"/>
                </a:ext>
              </a:extLst>
            </p:cNvPr>
            <p:cNvSpPr/>
            <p:nvPr/>
          </p:nvSpPr>
          <p:spPr>
            <a:xfrm>
              <a:off x="725203" y="4953155"/>
              <a:ext cx="1399137" cy="3651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15EA4C-9C60-4DED-8B8F-721B1E66D2BF}"/>
                </a:ext>
              </a:extLst>
            </p:cNvPr>
            <p:cNvCxnSpPr/>
            <p:nvPr/>
          </p:nvCxnSpPr>
          <p:spPr>
            <a:xfrm>
              <a:off x="3946034" y="457027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9B78C7-C198-46D1-ABC1-48DCC4E4EBC8}"/>
                </a:ext>
              </a:extLst>
            </p:cNvPr>
            <p:cNvSpPr/>
            <p:nvPr/>
          </p:nvSpPr>
          <p:spPr>
            <a:xfrm>
              <a:off x="654535" y="3412981"/>
              <a:ext cx="149629" cy="230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2ABC7-0EBD-4587-A628-FF2492F2B8B1}"/>
                </a:ext>
              </a:extLst>
            </p:cNvPr>
            <p:cNvSpPr/>
            <p:nvPr/>
          </p:nvSpPr>
          <p:spPr>
            <a:xfrm>
              <a:off x="804164" y="5080161"/>
              <a:ext cx="157922" cy="13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Arc 13">
              <a:extLst>
                <a:ext uri="{FF2B5EF4-FFF2-40B4-BE49-F238E27FC236}">
                  <a16:creationId xmlns:a16="http://schemas.microsoft.com/office/drawing/2014/main" id="{48AF62E5-FBB0-437E-8EB6-2EBE29B8448F}"/>
                </a:ext>
              </a:extLst>
            </p:cNvPr>
            <p:cNvSpPr/>
            <p:nvPr/>
          </p:nvSpPr>
          <p:spPr>
            <a:xfrm>
              <a:off x="2606294" y="551002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3" name="Arc 13">
              <a:extLst>
                <a:ext uri="{FF2B5EF4-FFF2-40B4-BE49-F238E27FC236}">
                  <a16:creationId xmlns:a16="http://schemas.microsoft.com/office/drawing/2014/main" id="{914D7853-B56D-443A-A46B-980E3354CEBD}"/>
                </a:ext>
              </a:extLst>
            </p:cNvPr>
            <p:cNvSpPr/>
            <p:nvPr/>
          </p:nvSpPr>
          <p:spPr>
            <a:xfrm>
              <a:off x="2606294" y="556621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4" name="Arc 13">
              <a:extLst>
                <a:ext uri="{FF2B5EF4-FFF2-40B4-BE49-F238E27FC236}">
                  <a16:creationId xmlns:a16="http://schemas.microsoft.com/office/drawing/2014/main" id="{D84B9FC3-57EC-4BAD-8F3C-2AC6F953D5DF}"/>
                </a:ext>
              </a:extLst>
            </p:cNvPr>
            <p:cNvSpPr/>
            <p:nvPr/>
          </p:nvSpPr>
          <p:spPr>
            <a:xfrm>
              <a:off x="2606294" y="562505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5" name="Arc 13">
              <a:extLst>
                <a:ext uri="{FF2B5EF4-FFF2-40B4-BE49-F238E27FC236}">
                  <a16:creationId xmlns:a16="http://schemas.microsoft.com/office/drawing/2014/main" id="{A454024C-91B2-4134-8E3B-C3A5C4BC3CD4}"/>
                </a:ext>
              </a:extLst>
            </p:cNvPr>
            <p:cNvSpPr/>
            <p:nvPr/>
          </p:nvSpPr>
          <p:spPr>
            <a:xfrm>
              <a:off x="2606294" y="568389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6" name="Arc 13">
              <a:extLst>
                <a:ext uri="{FF2B5EF4-FFF2-40B4-BE49-F238E27FC236}">
                  <a16:creationId xmlns:a16="http://schemas.microsoft.com/office/drawing/2014/main" id="{C796A462-3FEA-4FD2-932C-8CB030A98065}"/>
                </a:ext>
              </a:extLst>
            </p:cNvPr>
            <p:cNvSpPr/>
            <p:nvPr/>
          </p:nvSpPr>
          <p:spPr>
            <a:xfrm rot="10800000">
              <a:off x="2659634" y="536905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7" name="Arc 13">
              <a:extLst>
                <a:ext uri="{FF2B5EF4-FFF2-40B4-BE49-F238E27FC236}">
                  <a16:creationId xmlns:a16="http://schemas.microsoft.com/office/drawing/2014/main" id="{4DE20130-5376-4D3F-9527-BF69A81F613A}"/>
                </a:ext>
              </a:extLst>
            </p:cNvPr>
            <p:cNvSpPr/>
            <p:nvPr/>
          </p:nvSpPr>
          <p:spPr>
            <a:xfrm rot="10800000">
              <a:off x="2659634" y="542524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8" name="Arc 13">
              <a:extLst>
                <a:ext uri="{FF2B5EF4-FFF2-40B4-BE49-F238E27FC236}">
                  <a16:creationId xmlns:a16="http://schemas.microsoft.com/office/drawing/2014/main" id="{D2184165-801F-473B-A6E2-5402C41EE197}"/>
                </a:ext>
              </a:extLst>
            </p:cNvPr>
            <p:cNvSpPr/>
            <p:nvPr/>
          </p:nvSpPr>
          <p:spPr>
            <a:xfrm rot="10800000">
              <a:off x="2659634" y="548408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9" name="Arc 13">
              <a:extLst>
                <a:ext uri="{FF2B5EF4-FFF2-40B4-BE49-F238E27FC236}">
                  <a16:creationId xmlns:a16="http://schemas.microsoft.com/office/drawing/2014/main" id="{AC0D7CD3-0DB7-4201-A84D-ECE282DA7440}"/>
                </a:ext>
              </a:extLst>
            </p:cNvPr>
            <p:cNvSpPr/>
            <p:nvPr/>
          </p:nvSpPr>
          <p:spPr>
            <a:xfrm rot="10800000">
              <a:off x="2659634" y="554292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0" name="Arc 13">
              <a:extLst>
                <a:ext uri="{FF2B5EF4-FFF2-40B4-BE49-F238E27FC236}">
                  <a16:creationId xmlns:a16="http://schemas.microsoft.com/office/drawing/2014/main" id="{4066670E-F26C-474C-97D8-F862B7457E79}"/>
                </a:ext>
              </a:extLst>
            </p:cNvPr>
            <p:cNvSpPr/>
            <p:nvPr/>
          </p:nvSpPr>
          <p:spPr>
            <a:xfrm>
              <a:off x="3166364" y="550621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1" name="Arc 13">
              <a:extLst>
                <a:ext uri="{FF2B5EF4-FFF2-40B4-BE49-F238E27FC236}">
                  <a16:creationId xmlns:a16="http://schemas.microsoft.com/office/drawing/2014/main" id="{5A06BBDB-D546-4A59-8E34-A3EAFFFAA682}"/>
                </a:ext>
              </a:extLst>
            </p:cNvPr>
            <p:cNvSpPr/>
            <p:nvPr/>
          </p:nvSpPr>
          <p:spPr>
            <a:xfrm>
              <a:off x="3166364" y="556240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2" name="Arc 13">
              <a:extLst>
                <a:ext uri="{FF2B5EF4-FFF2-40B4-BE49-F238E27FC236}">
                  <a16:creationId xmlns:a16="http://schemas.microsoft.com/office/drawing/2014/main" id="{4F2AC20D-CC03-406B-8D21-24D0A23826FD}"/>
                </a:ext>
              </a:extLst>
            </p:cNvPr>
            <p:cNvSpPr/>
            <p:nvPr/>
          </p:nvSpPr>
          <p:spPr>
            <a:xfrm>
              <a:off x="3166364" y="562124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3" name="Arc 13">
              <a:extLst>
                <a:ext uri="{FF2B5EF4-FFF2-40B4-BE49-F238E27FC236}">
                  <a16:creationId xmlns:a16="http://schemas.microsoft.com/office/drawing/2014/main" id="{39ED571B-F43C-4278-B43E-2558A15A1E9A}"/>
                </a:ext>
              </a:extLst>
            </p:cNvPr>
            <p:cNvSpPr/>
            <p:nvPr/>
          </p:nvSpPr>
          <p:spPr>
            <a:xfrm>
              <a:off x="3166364" y="568008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6F61D-2A70-4C2D-854B-89638EDF0DF7}"/>
                </a:ext>
              </a:extLst>
            </p:cNvPr>
            <p:cNvCxnSpPr>
              <a:cxnSpLocks/>
              <a:stCxn id="29" idx="0"/>
              <a:endCxn id="33" idx="1"/>
            </p:cNvCxnSpPr>
            <p:nvPr/>
          </p:nvCxnSpPr>
          <p:spPr>
            <a:xfrm>
              <a:off x="2844419" y="5739138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47834-F872-4D35-975F-3ED04869CD6B}"/>
                </a:ext>
              </a:extLst>
            </p:cNvPr>
            <p:cNvCxnSpPr>
              <a:cxnSpLocks/>
              <a:stCxn id="26" idx="1"/>
              <a:endCxn id="30" idx="0"/>
            </p:cNvCxnSpPr>
            <p:nvPr/>
          </p:nvCxnSpPr>
          <p:spPr>
            <a:xfrm>
              <a:off x="2846324" y="5506211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5D5CE-11F7-4C90-83EA-36474F17E23C}"/>
                </a:ext>
              </a:extLst>
            </p:cNvPr>
            <p:cNvCxnSpPr>
              <a:cxnSpLocks/>
              <a:stCxn id="20" idx="2"/>
              <a:endCxn id="25" idx="1"/>
            </p:cNvCxnSpPr>
            <p:nvPr/>
          </p:nvCxnSpPr>
          <p:spPr>
            <a:xfrm>
              <a:off x="729350" y="5719860"/>
              <a:ext cx="1876944" cy="23088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5F3BF4-FE0A-4891-840C-497B70F1CF1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04164" y="5490537"/>
              <a:ext cx="1804035" cy="19484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1A32BE-7606-4A4C-AD63-1CC37C1BB633}"/>
                </a:ext>
              </a:extLst>
            </p:cNvPr>
            <p:cNvSpPr/>
            <p:nvPr/>
          </p:nvSpPr>
          <p:spPr>
            <a:xfrm rot="5400000">
              <a:off x="821959" y="5435074"/>
              <a:ext cx="196215" cy="33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9269DE-3CD1-40D9-ABE9-85E3BA8A4AAC}"/>
                </a:ext>
              </a:extLst>
            </p:cNvPr>
            <p:cNvSpPr/>
            <p:nvPr/>
          </p:nvSpPr>
          <p:spPr>
            <a:xfrm>
              <a:off x="3380762" y="5219063"/>
              <a:ext cx="900839" cy="83378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C71C2-5575-4DB1-A968-595BDC8984F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24" y="5483783"/>
              <a:ext cx="164401" cy="30434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6C3222-A9EA-4132-AE0B-6A86AC253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924" y="5469684"/>
              <a:ext cx="159677" cy="31844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CAD261-87DC-4408-AFD0-BE74ECC03B43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04" y="5468543"/>
              <a:ext cx="153735" cy="29007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A6CB2E-3299-4111-9CA1-6DCA8C211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705" y="5467158"/>
              <a:ext cx="153734" cy="30572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D8853D-333A-493D-91B1-5F0784C7B1E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831182" y="5080161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D72291-7B5F-4BCC-97EE-2C9F6881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03" y="6052847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49CE560-656F-4F4C-9E86-7F48053DFA84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81" y="5079572"/>
              <a:ext cx="1228715" cy="430449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9BB54D0-9C24-4DC9-964F-0EA59FA2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1181" y="5772277"/>
              <a:ext cx="1228715" cy="419473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F62BE46-9AC6-4A6E-B961-70FAFC0E627E}"/>
                </a:ext>
              </a:extLst>
            </p:cNvPr>
            <p:cNvSpPr/>
            <p:nvPr/>
          </p:nvSpPr>
          <p:spPr>
            <a:xfrm rot="5400000">
              <a:off x="4698526" y="5268463"/>
              <a:ext cx="668636" cy="749438"/>
            </a:xfrm>
            <a:prstGeom prst="triangle">
              <a:avLst>
                <a:gd name="adj" fmla="val 490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E3C1C9-ED86-45FA-9245-F66A5548EA4F}"/>
                </a:ext>
              </a:extLst>
            </p:cNvPr>
            <p:cNvSpPr/>
            <p:nvPr/>
          </p:nvSpPr>
          <p:spPr>
            <a:xfrm>
              <a:off x="1287435" y="4136692"/>
              <a:ext cx="100110" cy="140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Arc 119">
              <a:extLst>
                <a:ext uri="{FF2B5EF4-FFF2-40B4-BE49-F238E27FC236}">
                  <a16:creationId xmlns:a16="http://schemas.microsoft.com/office/drawing/2014/main" id="{2AC37FD9-BAD2-4F2B-A0B2-EBA541A368BC}"/>
                </a:ext>
              </a:extLst>
            </p:cNvPr>
            <p:cNvSpPr/>
            <p:nvPr/>
          </p:nvSpPr>
          <p:spPr>
            <a:xfrm>
              <a:off x="1351533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Arc 119">
              <a:extLst>
                <a:ext uri="{FF2B5EF4-FFF2-40B4-BE49-F238E27FC236}">
                  <a16:creationId xmlns:a16="http://schemas.microsoft.com/office/drawing/2014/main" id="{356540C1-7D32-47A0-99A5-B959C43DDA39}"/>
                </a:ext>
              </a:extLst>
            </p:cNvPr>
            <p:cNvSpPr/>
            <p:nvPr/>
          </p:nvSpPr>
          <p:spPr>
            <a:xfrm rot="10800000">
              <a:off x="487680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40662F75-FDF4-41BD-B89C-3159827B523D}"/>
                </a:ext>
              </a:extLst>
            </p:cNvPr>
            <p:cNvSpPr/>
            <p:nvPr/>
          </p:nvSpPr>
          <p:spPr>
            <a:xfrm>
              <a:off x="2089089" y="3996788"/>
              <a:ext cx="208703" cy="570227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TextBox 122">
              <a:extLst>
                <a:ext uri="{FF2B5EF4-FFF2-40B4-BE49-F238E27FC236}">
                  <a16:creationId xmlns:a16="http://schemas.microsoft.com/office/drawing/2014/main" id="{4C8F86EA-A225-425F-BE1F-3DF8DE6CFE50}"/>
                </a:ext>
              </a:extLst>
            </p:cNvPr>
            <p:cNvSpPr txBox="1"/>
            <p:nvPr/>
          </p:nvSpPr>
          <p:spPr>
            <a:xfrm>
              <a:off x="2357765" y="4089578"/>
              <a:ext cx="976451" cy="461665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H field</a:t>
              </a:r>
            </a:p>
          </p:txBody>
        </p:sp>
        <p:sp>
          <p:nvSpPr>
            <p:cNvPr id="54" name="TextBox 124">
              <a:extLst>
                <a:ext uri="{FF2B5EF4-FFF2-40B4-BE49-F238E27FC236}">
                  <a16:creationId xmlns:a16="http://schemas.microsoft.com/office/drawing/2014/main" id="{8EB3BF3F-BB1B-4609-985D-E3074DFA2A21}"/>
                </a:ext>
              </a:extLst>
            </p:cNvPr>
            <p:cNvSpPr txBox="1"/>
            <p:nvPr/>
          </p:nvSpPr>
          <p:spPr>
            <a:xfrm>
              <a:off x="2505438" y="6172933"/>
              <a:ext cx="3185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SQUID with electronics</a:t>
              </a:r>
            </a:p>
          </p:txBody>
        </p:sp>
        <p:sp>
          <p:nvSpPr>
            <p:cNvPr id="55" name="TextBox 125">
              <a:extLst>
                <a:ext uri="{FF2B5EF4-FFF2-40B4-BE49-F238E27FC236}">
                  <a16:creationId xmlns:a16="http://schemas.microsoft.com/office/drawing/2014/main" id="{820BCCCD-2D44-4DF4-A1DE-6AA099CE5294}"/>
                </a:ext>
              </a:extLst>
            </p:cNvPr>
            <p:cNvSpPr txBox="1"/>
            <p:nvPr/>
          </p:nvSpPr>
          <p:spPr>
            <a:xfrm>
              <a:off x="1840703" y="5718628"/>
              <a:ext cx="2356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transformer</a:t>
              </a:r>
            </a:p>
          </p:txBody>
        </p:sp>
        <p:sp>
          <p:nvSpPr>
            <p:cNvPr id="56" name="TextBox 126">
              <a:extLst>
                <a:ext uri="{FF2B5EF4-FFF2-40B4-BE49-F238E27FC236}">
                  <a16:creationId xmlns:a16="http://schemas.microsoft.com/office/drawing/2014/main" id="{2B06F9B0-16D5-49AF-B507-29AD64A9EFC9}"/>
                </a:ext>
              </a:extLst>
            </p:cNvPr>
            <p:cNvSpPr txBox="1"/>
            <p:nvPr/>
          </p:nvSpPr>
          <p:spPr>
            <a:xfrm rot="16200000">
              <a:off x="-888787" y="4288207"/>
              <a:ext cx="2543426" cy="44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Pick up coil</a:t>
              </a:r>
            </a:p>
          </p:txBody>
        </p:sp>
        <p:sp>
          <p:nvSpPr>
            <p:cNvPr id="57" name="TextBox 127">
              <a:extLst>
                <a:ext uri="{FF2B5EF4-FFF2-40B4-BE49-F238E27FC236}">
                  <a16:creationId xmlns:a16="http://schemas.microsoft.com/office/drawing/2014/main" id="{16F9D700-F4FA-4EB7-8A50-F9199740ACF5}"/>
                </a:ext>
              </a:extLst>
            </p:cNvPr>
            <p:cNvSpPr txBox="1"/>
            <p:nvPr/>
          </p:nvSpPr>
          <p:spPr>
            <a:xfrm>
              <a:off x="810194" y="4474551"/>
              <a:ext cx="218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Sample position</a:t>
              </a:r>
            </a:p>
          </p:txBody>
        </p:sp>
        <p:sp>
          <p:nvSpPr>
            <p:cNvPr id="58" name="Arc 119">
              <a:extLst>
                <a:ext uri="{FF2B5EF4-FFF2-40B4-BE49-F238E27FC236}">
                  <a16:creationId xmlns:a16="http://schemas.microsoft.com/office/drawing/2014/main" id="{BCF2D9E0-3763-4834-9F55-D99C7739FD6A}"/>
                </a:ext>
              </a:extLst>
            </p:cNvPr>
            <p:cNvSpPr/>
            <p:nvPr/>
          </p:nvSpPr>
          <p:spPr>
            <a:xfrm flipH="1">
              <a:off x="942696" y="3929732"/>
              <a:ext cx="369947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Arc 119">
              <a:extLst>
                <a:ext uri="{FF2B5EF4-FFF2-40B4-BE49-F238E27FC236}">
                  <a16:creationId xmlns:a16="http://schemas.microsoft.com/office/drawing/2014/main" id="{F4A739E4-F2D1-404B-ABF2-D1F7F924D660}"/>
                </a:ext>
              </a:extLst>
            </p:cNvPr>
            <p:cNvSpPr/>
            <p:nvPr/>
          </p:nvSpPr>
          <p:spPr>
            <a:xfrm>
              <a:off x="1332243" y="3932226"/>
              <a:ext cx="385351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C03705-DB1A-457B-9D09-8DA5E34B864A}"/>
                </a:ext>
              </a:extLst>
            </p:cNvPr>
            <p:cNvSpPr/>
            <p:nvPr/>
          </p:nvSpPr>
          <p:spPr>
            <a:xfrm>
              <a:off x="753025" y="4079176"/>
              <a:ext cx="95139" cy="102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BFCDB9-FA52-4C2D-AFE3-32F6BC7F2DF2}"/>
                </a:ext>
              </a:extLst>
            </p:cNvPr>
            <p:cNvSpPr/>
            <p:nvPr/>
          </p:nvSpPr>
          <p:spPr>
            <a:xfrm>
              <a:off x="757688" y="4252928"/>
              <a:ext cx="88571" cy="130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73B775AD-6AD7-4CB2-9BF6-6A0A26EA647E}"/>
                </a:ext>
              </a:extLst>
            </p:cNvPr>
            <p:cNvSpPr/>
            <p:nvPr/>
          </p:nvSpPr>
          <p:spPr>
            <a:xfrm rot="18903571">
              <a:off x="671677" y="3363633"/>
              <a:ext cx="158290" cy="179768"/>
            </a:xfrm>
            <a:custGeom>
              <a:avLst/>
              <a:gdLst>
                <a:gd name="connsiteX0" fmla="*/ 0 w 138059"/>
                <a:gd name="connsiteY0" fmla="*/ 85630 h 171260"/>
                <a:gd name="connsiteX1" fmla="*/ 69030 w 138059"/>
                <a:gd name="connsiteY1" fmla="*/ 0 h 171260"/>
                <a:gd name="connsiteX2" fmla="*/ 138060 w 138059"/>
                <a:gd name="connsiteY2" fmla="*/ 85630 h 171260"/>
                <a:gd name="connsiteX3" fmla="*/ 69030 w 138059"/>
                <a:gd name="connsiteY3" fmla="*/ 171260 h 171260"/>
                <a:gd name="connsiteX4" fmla="*/ 0 w 138059"/>
                <a:gd name="connsiteY4" fmla="*/ 85630 h 171260"/>
                <a:gd name="connsiteX0" fmla="*/ 0 w 158290"/>
                <a:gd name="connsiteY0" fmla="*/ 85870 h 171969"/>
                <a:gd name="connsiteX1" fmla="*/ 69030 w 158290"/>
                <a:gd name="connsiteY1" fmla="*/ 240 h 171969"/>
                <a:gd name="connsiteX2" fmla="*/ 158290 w 158290"/>
                <a:gd name="connsiteY2" fmla="*/ 108748 h 171969"/>
                <a:gd name="connsiteX3" fmla="*/ 69030 w 158290"/>
                <a:gd name="connsiteY3" fmla="*/ 171500 h 171969"/>
                <a:gd name="connsiteX4" fmla="*/ 0 w 158290"/>
                <a:gd name="connsiteY4" fmla="*/ 85870 h 1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90" h="171969">
                  <a:moveTo>
                    <a:pt x="0" y="85870"/>
                  </a:moveTo>
                  <a:cubicBezTo>
                    <a:pt x="0" y="38578"/>
                    <a:pt x="42648" y="-3573"/>
                    <a:pt x="69030" y="240"/>
                  </a:cubicBezTo>
                  <a:cubicBezTo>
                    <a:pt x="95412" y="4053"/>
                    <a:pt x="158290" y="61456"/>
                    <a:pt x="158290" y="108748"/>
                  </a:cubicBezTo>
                  <a:cubicBezTo>
                    <a:pt x="158290" y="156040"/>
                    <a:pt x="95412" y="175313"/>
                    <a:pt x="69030" y="171500"/>
                  </a:cubicBezTo>
                  <a:cubicBezTo>
                    <a:pt x="42648" y="167687"/>
                    <a:pt x="0" y="133162"/>
                    <a:pt x="0" y="858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9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C9B6C-1C40-4711-BC54-BB2E17242940}"/>
              </a:ext>
            </a:extLst>
          </p:cNvPr>
          <p:cNvSpPr/>
          <p:nvPr/>
        </p:nvSpPr>
        <p:spPr>
          <a:xfrm>
            <a:off x="2907038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182EE-C1AB-4E02-9FB8-F06EAF5EBBCE}"/>
              </a:ext>
            </a:extLst>
          </p:cNvPr>
          <p:cNvSpPr/>
          <p:nvPr/>
        </p:nvSpPr>
        <p:spPr>
          <a:xfrm>
            <a:off x="4559992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42476-59E0-4EDB-804C-FC28111AE339}"/>
              </a:ext>
            </a:extLst>
          </p:cNvPr>
          <p:cNvSpPr/>
          <p:nvPr/>
        </p:nvSpPr>
        <p:spPr>
          <a:xfrm>
            <a:off x="6212946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BA2FE4-8B08-4970-AD30-EA702B9487E9}"/>
              </a:ext>
            </a:extLst>
          </p:cNvPr>
          <p:cNvSpPr/>
          <p:nvPr/>
        </p:nvSpPr>
        <p:spPr>
          <a:xfrm>
            <a:off x="7865900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E591C-E83E-43DE-8AC0-6415C2C820C1}"/>
              </a:ext>
            </a:extLst>
          </p:cNvPr>
          <p:cNvCxnSpPr/>
          <p:nvPr/>
        </p:nvCxnSpPr>
        <p:spPr>
          <a:xfrm>
            <a:off x="3201580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A94B3-B3D0-46CF-9C4D-AB12870D4D15}"/>
              </a:ext>
            </a:extLst>
          </p:cNvPr>
          <p:cNvCxnSpPr>
            <a:cxnSpLocks/>
          </p:cNvCxnSpPr>
          <p:nvPr/>
        </p:nvCxnSpPr>
        <p:spPr>
          <a:xfrm flipH="1">
            <a:off x="4854534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7B93B0-D0E2-4EE3-9744-C92231A11156}"/>
              </a:ext>
            </a:extLst>
          </p:cNvPr>
          <p:cNvCxnSpPr/>
          <p:nvPr/>
        </p:nvCxnSpPr>
        <p:spPr>
          <a:xfrm>
            <a:off x="6536796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37630F-868A-4EE1-BAEA-FEBF7CFA90B7}"/>
              </a:ext>
            </a:extLst>
          </p:cNvPr>
          <p:cNvCxnSpPr>
            <a:cxnSpLocks/>
          </p:cNvCxnSpPr>
          <p:nvPr/>
        </p:nvCxnSpPr>
        <p:spPr>
          <a:xfrm flipH="1">
            <a:off x="8160442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7FB0D-5DA7-4FED-AE2C-04B8B6B2DEBA}"/>
              </a:ext>
            </a:extLst>
          </p:cNvPr>
          <p:cNvSpPr/>
          <p:nvPr/>
        </p:nvSpPr>
        <p:spPr>
          <a:xfrm>
            <a:off x="5008399" y="4510444"/>
            <a:ext cx="4510455" cy="123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FCC848-6833-4F6E-BBFB-5F0A7108B559}"/>
              </a:ext>
            </a:extLst>
          </p:cNvPr>
          <p:cNvSpPr/>
          <p:nvPr/>
        </p:nvSpPr>
        <p:spPr>
          <a:xfrm flipV="1">
            <a:off x="5008399" y="4633536"/>
            <a:ext cx="316524" cy="5802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E5889-24AB-41D3-92D1-EECC74D231D4}"/>
              </a:ext>
            </a:extLst>
          </p:cNvPr>
          <p:cNvSpPr/>
          <p:nvPr/>
        </p:nvSpPr>
        <p:spPr>
          <a:xfrm rot="2534737">
            <a:off x="2652061" y="2681643"/>
            <a:ext cx="1776046" cy="624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84FD9-7A7E-48FE-9AE8-A26B804D8D57}"/>
              </a:ext>
            </a:extLst>
          </p:cNvPr>
          <p:cNvSpPr/>
          <p:nvPr/>
        </p:nvSpPr>
        <p:spPr>
          <a:xfrm rot="2315830">
            <a:off x="6494999" y="2604689"/>
            <a:ext cx="1361628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FE0ED-E223-48D2-8FEE-D8DEB9B62D24}"/>
              </a:ext>
            </a:extLst>
          </p:cNvPr>
          <p:cNvCxnSpPr>
            <a:stCxn id="18" idx="3"/>
          </p:cNvCxnSpPr>
          <p:nvPr/>
        </p:nvCxnSpPr>
        <p:spPr>
          <a:xfrm>
            <a:off x="4197460" y="3590797"/>
            <a:ext cx="969201" cy="9196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C887AC-76AD-4DDD-9ACF-F5697BC9C42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166661" y="2823985"/>
            <a:ext cx="1932362" cy="169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02650-66DC-4584-AF86-7A0A0F17B90D}"/>
              </a:ext>
            </a:extLst>
          </p:cNvPr>
          <p:cNvSpPr txBox="1"/>
          <p:nvPr/>
        </p:nvSpPr>
        <p:spPr>
          <a:xfrm flipH="1">
            <a:off x="7379683" y="2266117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 detector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91312-92EE-4CDF-966E-8F0E524F13F4}"/>
              </a:ext>
            </a:extLst>
          </p:cNvPr>
          <p:cNvSpPr txBox="1"/>
          <p:nvPr/>
        </p:nvSpPr>
        <p:spPr>
          <a:xfrm flipH="1">
            <a:off x="2219779" y="1805199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 source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3A549-FA4A-4FDA-B247-33AB54A0829F}"/>
              </a:ext>
            </a:extLst>
          </p:cNvPr>
          <p:cNvSpPr txBox="1"/>
          <p:nvPr/>
        </p:nvSpPr>
        <p:spPr>
          <a:xfrm flipH="1">
            <a:off x="7257285" y="4048778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Flexible cantilever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D8195-4625-48A8-950D-32F37265B404}"/>
              </a:ext>
            </a:extLst>
          </p:cNvPr>
          <p:cNvSpPr txBox="1"/>
          <p:nvPr/>
        </p:nvSpPr>
        <p:spPr>
          <a:xfrm flipH="1">
            <a:off x="5199599" y="4798356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Magnetic tip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F0FB8-8F89-49C9-AC67-7E4D7AD60BA1}"/>
              </a:ext>
            </a:extLst>
          </p:cNvPr>
          <p:cNvSpPr txBox="1"/>
          <p:nvPr/>
        </p:nvSpPr>
        <p:spPr>
          <a:xfrm flipH="1">
            <a:off x="5616884" y="6101784"/>
            <a:ext cx="119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92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150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15</cp:revision>
  <dcterms:created xsi:type="dcterms:W3CDTF">2022-04-15T11:14:17Z</dcterms:created>
  <dcterms:modified xsi:type="dcterms:W3CDTF">2022-04-26T07:29:51Z</dcterms:modified>
</cp:coreProperties>
</file>