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1069" r:id="rId2"/>
    <p:sldId id="1175" r:id="rId3"/>
    <p:sldId id="1183" r:id="rId4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3" autoAdjust="0"/>
    <p:restoredTop sz="94249" autoAdjust="0"/>
  </p:normalViewPr>
  <p:slideViewPr>
    <p:cSldViewPr snapToGrid="0">
      <p:cViewPr varScale="1">
        <p:scale>
          <a:sx n="63" d="100"/>
          <a:sy n="63" d="100"/>
        </p:scale>
        <p:origin x="1304" y="64"/>
      </p:cViewPr>
      <p:guideLst/>
    </p:cSldViewPr>
  </p:slideViewPr>
  <p:outlineViewPr>
    <p:cViewPr>
      <p:scale>
        <a:sx n="33" d="100"/>
        <a:sy n="33" d="100"/>
      </p:scale>
      <p:origin x="0" y="-539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E620E71-F151-4621-BCF7-1E4C9D91A37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C87742-FF3A-40DF-8CFE-C06C62CB2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8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30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3" y="978792"/>
            <a:ext cx="8870212" cy="5512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503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Kuntal Roy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559" y="6491579"/>
            <a:ext cx="3086100" cy="365125"/>
          </a:xfrm>
        </p:spPr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15" y="6492875"/>
            <a:ext cx="2057400" cy="365125"/>
          </a:xfrm>
        </p:spPr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ntal@iiserb.ac.in" TargetMode="External"/><Relationship Id="rId2" Type="http://schemas.openxmlformats.org/officeDocument/2006/relationships/hyperlink" Target="mailto:nitanshu17@iiserb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481109-E15A-41E8-AA8A-0DD66164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1405"/>
            <a:ext cx="9127998" cy="147883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Design of ultrasensitive sensors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BS Project Midterm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23177FF-A6D0-475E-ADBD-D4ED4EDC1158}"/>
              </a:ext>
            </a:extLst>
          </p:cNvPr>
          <p:cNvSpPr txBox="1">
            <a:spLocks/>
          </p:cNvSpPr>
          <p:nvPr/>
        </p:nvSpPr>
        <p:spPr>
          <a:xfrm>
            <a:off x="-16001" y="2206559"/>
            <a:ext cx="9143999" cy="290576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Nitanshu Bhagawat Kate </a:t>
            </a:r>
          </a:p>
          <a:p>
            <a:r>
              <a:rPr lang="fi-FI" dirty="0"/>
              <a:t>Roll: 17166, Email: </a:t>
            </a:r>
            <a:r>
              <a:rPr lang="fi-FI" dirty="0">
                <a:hlinkClick r:id="rId2"/>
              </a:rPr>
              <a:t>nitanshu17@iiserb.ac.in</a:t>
            </a:r>
            <a:endParaRPr lang="fi-FI" dirty="0"/>
          </a:p>
          <a:p>
            <a:r>
              <a:rPr lang="en-US" dirty="0"/>
              <a:t>Electrical Engineering and Computer Science (EECS) Dept.</a:t>
            </a:r>
          </a:p>
          <a:p>
            <a:r>
              <a:rPr lang="en-US" dirty="0"/>
              <a:t>Indian Institute of Science Education and Research (IISER) Bhopal</a:t>
            </a:r>
          </a:p>
          <a:p>
            <a:endParaRPr lang="en-US" dirty="0"/>
          </a:p>
          <a:p>
            <a:r>
              <a:rPr lang="en-US" b="1" dirty="0"/>
              <a:t>Advisor: </a:t>
            </a:r>
            <a:r>
              <a:rPr lang="en-US" dirty="0"/>
              <a:t>Dr. Kuntal Roy, Email: </a:t>
            </a:r>
            <a:r>
              <a:rPr lang="en-US" dirty="0">
                <a:hlinkClick r:id="rId3"/>
              </a:rPr>
              <a:t>kuntal@iiserb.ac.in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5E95E8-57D1-46D3-A39A-E60E17736555}"/>
              </a:ext>
            </a:extLst>
          </p:cNvPr>
          <p:cNvSpPr txBox="1">
            <a:spLocks/>
          </p:cNvSpPr>
          <p:nvPr/>
        </p:nvSpPr>
        <p:spPr>
          <a:xfrm>
            <a:off x="197359" y="5000559"/>
            <a:ext cx="4476242" cy="185744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Team:</a:t>
            </a:r>
          </a:p>
          <a:p>
            <a:pPr algn="l"/>
            <a:r>
              <a:rPr lang="en-US" dirty="0"/>
              <a:t>Siddharth Sethi, UG Student</a:t>
            </a:r>
          </a:p>
          <a:p>
            <a:pPr algn="l"/>
            <a:r>
              <a:rPr lang="fi-FI" dirty="0"/>
              <a:t>M Mohanlal Naik, PhD Student</a:t>
            </a:r>
            <a:endParaRPr lang="en-US" dirty="0"/>
          </a:p>
          <a:p>
            <a:pPr algn="l"/>
            <a:r>
              <a:rPr lang="en-US" dirty="0" err="1"/>
              <a:t>Priyesh</a:t>
            </a:r>
            <a:r>
              <a:rPr lang="en-US" dirty="0"/>
              <a:t> Kumar, PhD Student</a:t>
            </a:r>
          </a:p>
        </p:txBody>
      </p:sp>
    </p:spTree>
    <p:extLst>
      <p:ext uri="{BB962C8B-B14F-4D97-AF65-F5344CB8AC3E}">
        <p14:creationId xmlns:p14="http://schemas.microsoft.com/office/powerpoint/2010/main" val="8154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Nitanshu Bhagawat Kate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F62909-AC59-454B-8A76-E2422CBFEDC8}"/>
              </a:ext>
            </a:extLst>
          </p:cNvPr>
          <p:cNvSpPr txBox="1"/>
          <p:nvPr/>
        </p:nvSpPr>
        <p:spPr>
          <a:xfrm>
            <a:off x="24797" y="2606628"/>
            <a:ext cx="22586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</a:rPr>
              <a:t>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ifferential gain and common mode rejection ratio (CMRR)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8F02D9-F51B-4928-877F-05250CFE8E5B}"/>
              </a:ext>
            </a:extLst>
          </p:cNvPr>
          <p:cNvSpPr txBox="1"/>
          <p:nvPr/>
        </p:nvSpPr>
        <p:spPr>
          <a:xfrm>
            <a:off x="24797" y="881926"/>
            <a:ext cx="447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Noise-cancellation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Differential amplifiers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Operational amplifiers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0D7803E-8260-44FC-8609-F279AF1397DA}"/>
              </a:ext>
            </a:extLst>
          </p:cNvPr>
          <p:cNvSpPr txBox="1">
            <a:spLocks/>
          </p:cNvSpPr>
          <p:nvPr/>
        </p:nvSpPr>
        <p:spPr>
          <a:xfrm>
            <a:off x="-24797" y="-11263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Differential/Operational amplifiers</a:t>
            </a:r>
          </a:p>
        </p:txBody>
      </p:sp>
      <p:pic>
        <p:nvPicPr>
          <p:cNvPr id="11" name="Picture 10" descr="A picture containing text, device, different, meter&#10;&#10;Description automatically generated">
            <a:extLst>
              <a:ext uri="{FF2B5EF4-FFF2-40B4-BE49-F238E27FC236}">
                <a16:creationId xmlns:a16="http://schemas.microsoft.com/office/drawing/2014/main" id="{F036CD37-43F1-42BF-AB0A-5A9AC759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75" y="1553489"/>
            <a:ext cx="1517278" cy="11379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301DBD-15E9-459D-8CD3-C9FD7A6B0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0" y="4218463"/>
            <a:ext cx="2295525" cy="191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D8ECED-32DF-4971-A150-40FED00E0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955" y="4002610"/>
            <a:ext cx="2254834" cy="21303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7E241C-8B12-4AE9-86CD-BEE4515CF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690" y="3700010"/>
            <a:ext cx="2190750" cy="27336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B682ABD-729B-49B9-A432-FD1C925C3EE7}"/>
              </a:ext>
            </a:extLst>
          </p:cNvPr>
          <p:cNvSpPr txBox="1"/>
          <p:nvPr/>
        </p:nvSpPr>
        <p:spPr>
          <a:xfrm>
            <a:off x="4766789" y="2606628"/>
            <a:ext cx="2258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222222"/>
                </a:solidFill>
                <a:effectLst/>
              </a:rPr>
              <a:t>Current mirror as load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EFA64C-835E-4365-9571-0035C715A1D1}"/>
              </a:ext>
            </a:extLst>
          </p:cNvPr>
          <p:cNvSpPr txBox="1"/>
          <p:nvPr/>
        </p:nvSpPr>
        <p:spPr>
          <a:xfrm>
            <a:off x="6860012" y="2654319"/>
            <a:ext cx="2358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</a:rPr>
              <a:t>Wheatstone Bridge (balanced)</a:t>
            </a:r>
          </a:p>
          <a:p>
            <a:pPr algn="ctr"/>
            <a:r>
              <a:rPr lang="en-US" sz="2400" dirty="0">
                <a:solidFill>
                  <a:srgbClr val="222222"/>
                </a:solidFill>
              </a:rPr>
              <a:t> to get the inputs</a:t>
            </a:r>
            <a:endParaRPr lang="en-US" sz="24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76C900-8304-4864-A9DF-8A13136F248B}"/>
              </a:ext>
            </a:extLst>
          </p:cNvPr>
          <p:cNvSpPr txBox="1"/>
          <p:nvPr/>
        </p:nvSpPr>
        <p:spPr>
          <a:xfrm>
            <a:off x="2479229" y="2614481"/>
            <a:ext cx="2258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</a:rPr>
              <a:t>C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onstant current source</a:t>
            </a:r>
          </a:p>
        </p:txBody>
      </p:sp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D72393B-C363-48FA-8EDC-FAA60A404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90" y="4257096"/>
            <a:ext cx="2107810" cy="1619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D16DA5-D86E-4615-969A-5CAF7CAA6BE7}"/>
                  </a:ext>
                </a:extLst>
              </p:cNvPr>
              <p:cNvSpPr txBox="1"/>
              <p:nvPr/>
            </p:nvSpPr>
            <p:spPr>
              <a:xfrm>
                <a:off x="3731715" y="868827"/>
                <a:ext cx="364709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𝑪𝑴𝑹𝑹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  <m:func>
                        <m:funcPr>
                          <m:ctrlPr>
                            <a:rPr lang="en-IN" sz="24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dirty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IN" sz="2400" b="1" i="1" dirty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dirty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IN" sz="2400" b="1" i="1" dirty="0">
                                          <a:latin typeface="Cambria Math" panose="02040503050406030204" pitchFamily="18" charset="0"/>
                                        </a:rPr>
                                        <m:t>𝒄𝒎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D16DA5-D86E-4615-969A-5CAF7CAA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15" y="868827"/>
                <a:ext cx="3647090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52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9" grpId="0"/>
      <p:bldP spid="50" grpId="0"/>
      <p:bldP spid="51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Nitanshu Bhagawat Kate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0D7803E-8260-44FC-8609-F279AF1397DA}"/>
              </a:ext>
            </a:extLst>
          </p:cNvPr>
          <p:cNvSpPr txBox="1">
            <a:spLocks/>
          </p:cNvSpPr>
          <p:nvPr/>
        </p:nvSpPr>
        <p:spPr>
          <a:xfrm>
            <a:off x="-24797" y="-6183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Summary and future works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63CCFE-68DF-4228-8947-B718FA46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09" y="1021080"/>
            <a:ext cx="8854706" cy="391668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Noise-cancellation</a:t>
            </a:r>
            <a:r>
              <a:rPr lang="en-US" sz="2400" dirty="0"/>
              <a:t> techniques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Differential amplifiers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Operational amplifiers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5BD665-2640-4335-89BC-4F002E1BDB00}"/>
              </a:ext>
            </a:extLst>
          </p:cNvPr>
          <p:cNvSpPr txBox="1">
            <a:spLocks/>
          </p:cNvSpPr>
          <p:nvPr/>
        </p:nvSpPr>
        <p:spPr>
          <a:xfrm>
            <a:off x="1076443" y="3096868"/>
            <a:ext cx="6705600" cy="13167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65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312159</TotalTime>
  <Words>144</Words>
  <Application>Microsoft Office PowerPoint</Application>
  <PresentationFormat>On-screen Show (4:3)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</dc:creator>
  <cp:lastModifiedBy>Kuntal Roy</cp:lastModifiedBy>
  <cp:revision>2090</cp:revision>
  <dcterms:created xsi:type="dcterms:W3CDTF">2017-09-08T13:21:34Z</dcterms:created>
  <dcterms:modified xsi:type="dcterms:W3CDTF">2021-08-27T11:05:14Z</dcterms:modified>
</cp:coreProperties>
</file>