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12AA-98A1-40B8-87BD-DC8BFFC60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B8FF3-BAAD-4B89-87A4-AC01C1056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BF868-DC94-4C76-8D45-33E2F518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155-A3E3-41BB-897D-8601165986E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3C79-EB55-4821-BE05-4A9D5BBC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5E15-33A0-444E-949A-2A067CF4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D12D-089C-4A18-82EE-0C7BCAE3A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9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BD75-C4AE-4A13-9856-3B344970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7D11-A22A-47C5-9E4D-070DB4945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BB61-B75B-4386-9618-F9A3455E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155-A3E3-41BB-897D-8601165986E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5E19-BC51-4EB3-BCC3-14E5AEBA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2FE51-F20C-4ABA-B732-E2D0C9C3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D12D-089C-4A18-82EE-0C7BCAE3A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1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BC4F9-5D1E-4BAE-BFBA-CA69536EB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A225D-5B16-4E7B-8CAC-518137485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BBC23-5A4C-4A6E-8B30-2C0EA503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155-A3E3-41BB-897D-8601165986E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76D9-902D-4778-9291-22811C64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C06E-E5EE-46DD-ABD2-07DA7B02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D12D-089C-4A18-82EE-0C7BCAE3A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05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030F-C326-4E82-9D8A-EEDA625C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0153-F4DC-47F6-ACA9-103C02E5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2433A-2C3D-409B-9BCF-20FE7872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155-A3E3-41BB-897D-8601165986E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EFCE-ED47-40EA-8306-6DDE8CED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EA0BF-4D71-487E-99EC-9434DDC3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D12D-089C-4A18-82EE-0C7BCAE3A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2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8FDE-836B-4FF5-A36C-B2355526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B90-3BF7-48E0-A26E-5E8C39FE3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66AD-D4F5-4B42-889A-F4AAA0B1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155-A3E3-41BB-897D-8601165986E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B5EC-2D3A-4C6F-9B55-C6FA6B21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2A45D-3199-44D1-8950-5646D296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D12D-089C-4A18-82EE-0C7BCAE3A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54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2AF1-E988-4AF1-B33B-55972E0F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DE75-084D-4F24-9A8A-BE3B33918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8D95F-90B6-49AB-B60D-01DBD0FF4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767D-BA7B-46DD-B0FF-4A5A781A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155-A3E3-41BB-897D-8601165986E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CFDDB-C5D2-4738-AF62-FD68CB64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3AA53-BD5A-4F7D-A1B2-08B90AF4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D12D-089C-4A18-82EE-0C7BCAE3A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3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DD3B-2ED1-4D5F-A19A-366A7678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D7EB5-DC4A-41CC-BA9B-BA2F6A61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2BC5F-2CB6-41AC-8210-6D7E58FE1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8B0FF-7D60-4924-A0D8-F05AF9C9F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06586-68B1-4012-931C-DB7FF6FAB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0EF1D-7EB2-487C-ADCC-A8891B19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155-A3E3-41BB-897D-8601165986E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6774A-6445-4BC3-B23B-D5A8DC5C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FF758-9044-4395-9B6D-6BD5BF14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D12D-089C-4A18-82EE-0C7BCAE3A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7995-B10E-4B0E-B94C-0F2F7CFD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1C0DA-89FB-473A-A8FF-CD7C0D5F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155-A3E3-41BB-897D-8601165986E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DABDF-C38A-4B5B-AB05-30F9B342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0C43E-9569-4A9C-A316-8282E53E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D12D-089C-4A18-82EE-0C7BCAE3A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6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BBFFA-B01B-4A8D-9D0A-333DED84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155-A3E3-41BB-897D-8601165986E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BB5AD-9369-474D-BC72-972CF0EB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909DF-D60E-4980-AB49-B678DC9F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D12D-089C-4A18-82EE-0C7BCAE3A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88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1C92-3EC3-4049-8922-900EF809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D190-86BE-4E5D-B663-5D25F1D2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888EC-B7EC-4F6E-A2BB-B92844615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FB3C1-E606-4FBD-AAC9-9AE140FE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155-A3E3-41BB-897D-8601165986E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B514-76F0-40D0-AEFB-2CAA5361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1C8F2-F401-4510-BA76-F310DC14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D12D-089C-4A18-82EE-0C7BCAE3A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A5D0-924A-4D54-83C7-BF5B7A37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F9E96-ECEE-42B9-B9F5-A1D7FFF9F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68B50-8091-40BE-8410-F4F30E25A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E5FE6-81FA-4839-80B5-C8609CFC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9155-A3E3-41BB-897D-8601165986E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A18E2-296D-4800-BBD2-248ADB62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7DE77-8CA4-46F0-A27C-7FA628B2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D12D-089C-4A18-82EE-0C7BCAE3A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40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FE1C9-F51D-4197-8AD5-21790C87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BC88-B099-48BD-A312-ADACE532C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1A01-9DB3-4523-8652-C58AD5DFF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F9155-A3E3-41BB-897D-8601165986E4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0FE0A-E00B-43E9-B735-339913750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44C0-F635-4A6F-A4E4-B68F22339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D12D-089C-4A18-82EE-0C7BCAE3A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55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indoor, steel, stainless&#10;&#10;Description automatically generated">
            <a:extLst>
              <a:ext uri="{FF2B5EF4-FFF2-40B4-BE49-F238E27FC236}">
                <a16:creationId xmlns:a16="http://schemas.microsoft.com/office/drawing/2014/main" id="{6A6CDECB-3BAB-49C8-98D6-435E72E28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8" t="1633" r="16319" b="1497"/>
          <a:stretch/>
        </p:blipFill>
        <p:spPr>
          <a:xfrm>
            <a:off x="4562668" y="85589"/>
            <a:ext cx="3265715" cy="66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9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418BBE3-4CDB-4C4A-8DD2-B1CA2574610C}"/>
              </a:ext>
            </a:extLst>
          </p:cNvPr>
          <p:cNvGrpSpPr/>
          <p:nvPr/>
        </p:nvGrpSpPr>
        <p:grpSpPr>
          <a:xfrm>
            <a:off x="2373923" y="1194318"/>
            <a:ext cx="8282354" cy="4245429"/>
            <a:chOff x="2373923" y="1194318"/>
            <a:chExt cx="8282354" cy="4245429"/>
          </a:xfrm>
        </p:grpSpPr>
        <p:pic>
          <p:nvPicPr>
            <p:cNvPr id="5" name="Picture 4" descr="A picture containing text, monitor, indoor&#10;&#10;Description automatically generated">
              <a:extLst>
                <a:ext uri="{FF2B5EF4-FFF2-40B4-BE49-F238E27FC236}">
                  <a16:creationId xmlns:a16="http://schemas.microsoft.com/office/drawing/2014/main" id="{AEDACD99-741C-4976-8A86-7E2370D1C1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7" t="17415" r="8337" b="20680"/>
            <a:stretch/>
          </p:blipFill>
          <p:spPr>
            <a:xfrm>
              <a:off x="3890864" y="1194318"/>
              <a:ext cx="4348067" cy="424542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033A057-A2E2-4707-9C12-AE507C1ECF8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400800" y="3703822"/>
              <a:ext cx="2206869" cy="7714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FC6CCA-AC9D-47E2-830C-7DA423A08C08}"/>
                </a:ext>
              </a:extLst>
            </p:cNvPr>
            <p:cNvSpPr txBox="1"/>
            <p:nvPr/>
          </p:nvSpPr>
          <p:spPr>
            <a:xfrm>
              <a:off x="8607669" y="3288323"/>
              <a:ext cx="20486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UP and DOWN arrow</a:t>
              </a:r>
              <a:endParaRPr lang="en-IN" sz="2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3E5243-3C55-495F-A533-229F77991FCA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7209692" y="3703822"/>
              <a:ext cx="1397977" cy="86796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7113C3-081B-47B9-862F-A7627798A045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434203" y="3751163"/>
              <a:ext cx="1638959" cy="724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53CA8D-C36A-482B-AE96-793236A84998}"/>
                </a:ext>
              </a:extLst>
            </p:cNvPr>
            <p:cNvSpPr txBox="1"/>
            <p:nvPr/>
          </p:nvSpPr>
          <p:spPr>
            <a:xfrm>
              <a:off x="2373923" y="3335664"/>
              <a:ext cx="10602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Set Button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307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Kuntal Roy</dc:creator>
  <cp:lastModifiedBy>Kuntal Roy</cp:lastModifiedBy>
  <cp:revision>1</cp:revision>
  <dcterms:created xsi:type="dcterms:W3CDTF">2022-04-01T10:52:07Z</dcterms:created>
  <dcterms:modified xsi:type="dcterms:W3CDTF">2022-04-01T11:01:01Z</dcterms:modified>
</cp:coreProperties>
</file>