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A3B6-348D-42A6-8347-DA2DA724A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1DED3-FE0A-4A59-930C-FBFFDAE96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BC3D-271F-4AB3-AB24-0F9EB71C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94E-38C1-4109-8B16-F66AA6DC3143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101D-9459-473B-921D-BC76AB1A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B5E56-7129-4670-9BB4-D2FCA9DF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F100-D62E-4051-A957-0D32EC8C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35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D9ED-3BBA-4D90-AFB9-E6841BB5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1C204-51C0-4730-A79E-914681846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1AC7-6F80-4006-A5AB-82FC5609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94E-38C1-4109-8B16-F66AA6DC3143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DF2FB-FAC2-4A29-B424-3DDBEE96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9098-11F6-483D-9F88-B3B133D9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F100-D62E-4051-A957-0D32EC8C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5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CCB0C-CDF7-4FD1-B6DC-34CF4426D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33A89-41EC-4E7C-949F-A48DE48FF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8B88F-5645-4BB0-BA93-FF498022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94E-38C1-4109-8B16-F66AA6DC3143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32764-CA6A-4B07-BED9-AB7F2024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AB69-59A1-472E-8907-67B61D47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F100-D62E-4051-A957-0D32EC8C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7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DE17-8860-4594-AD93-44838C3D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1063-77FD-414A-95D2-1D9AFC88D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9ECCC-EEB5-46A9-8206-E1C28854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94E-38C1-4109-8B16-F66AA6DC3143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1FFC-9E33-44CC-8676-C8EA7DEE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CBFE2-3AD6-40EA-993C-C29FF899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F100-D62E-4051-A957-0D32EC8C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40B8-18FA-41FB-9254-FF27C868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93C54-B93C-4DEC-BCD4-D9C1356C0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C95EC-C240-40CB-B0F3-79B1A6FB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94E-38C1-4109-8B16-F66AA6DC3143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25874-C9B1-43AC-9997-CC627D14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79F25-DB6C-43C5-84E6-AADE6AE6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F100-D62E-4051-A957-0D32EC8C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A547-F108-4216-A01D-72D382A27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07EB-AE82-429A-A3DE-4CC0AF499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AC0F6-89C4-49BB-8D7C-5AD740DD3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591D-3F27-465D-B476-CA92D168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94E-38C1-4109-8B16-F66AA6DC3143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C10A6-17E3-472F-8A94-11761F1D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83BC6-A239-41FF-8583-43DEAD65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F100-D62E-4051-A957-0D32EC8C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32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FC7D-6AAA-4B93-8D8E-D350EB0E2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D877A-E373-4388-9F6D-8D5627724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FF7D8-11BD-49D2-98D3-026024E3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DD99D-07CE-40A7-94A9-96BEF544E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41DD5-F36E-4095-9DBE-8EE1E43B4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44D6C-5287-4C4D-B73B-A35E0472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94E-38C1-4109-8B16-F66AA6DC3143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A0B79A-0FB6-4315-B5AF-E91EB530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F73FE-C7B5-4C1B-9F61-9A7A1A1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F100-D62E-4051-A957-0D32EC8C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95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D8F1-3238-436F-B21E-677F30A0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39480-DEF9-49CC-8E95-62044B24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94E-38C1-4109-8B16-F66AA6DC3143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E18DA-7E1D-4F03-945D-CEFD2C61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34EB2-3501-4809-92F2-37D60188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F100-D62E-4051-A957-0D32EC8C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5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D7F30-8DBC-4AAA-ADE8-45CDB438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94E-38C1-4109-8B16-F66AA6DC3143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01B4CE-E61B-4EB0-B289-E6D269B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8F248-C5AB-4A40-AC11-D6741F91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F100-D62E-4051-A957-0D32EC8C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22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EC0C-F809-4D47-AB45-A8C5120C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3B54D-E1E1-451B-87D1-1AAEC9AB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6B564-4A7D-4FA9-B9E9-80EF77F4E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D48A6-9236-479B-A71B-BE2757E1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94E-38C1-4109-8B16-F66AA6DC3143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732D5-310A-4AAC-920D-F38084DA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76B8-5F3F-4102-AAF1-104BE5B0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F100-D62E-4051-A957-0D32EC8C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2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A89DD-19F1-470B-8166-74D7B6F5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5E18CB-96AD-4282-BBFD-F778B807A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36560-4BE6-437C-873B-FEE051A4D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1C758-C91D-4B92-ACEF-03646FA5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094E-38C1-4109-8B16-F66AA6DC3143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F9862-F60F-4E11-A083-AE4BB684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059CF-C928-4B9E-B404-3484AC88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8F100-D62E-4051-A957-0D32EC8C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5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1954F-90D9-49D5-A953-CB950F26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BD324-1D8E-4864-8A96-780ECBB1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BC5E-3903-40ED-B1C8-81C32A9B7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A094E-38C1-4109-8B16-F66AA6DC3143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CBFCB-72AE-4FBC-998F-44CEBD577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84AC5-E390-48B5-8B9A-552ACF9F4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F100-D62E-4051-A957-0D32EC8CA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15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352E264-8967-4695-B028-68A107A1D6D7}"/>
              </a:ext>
            </a:extLst>
          </p:cNvPr>
          <p:cNvGrpSpPr/>
          <p:nvPr/>
        </p:nvGrpSpPr>
        <p:grpSpPr>
          <a:xfrm>
            <a:off x="1251158" y="914400"/>
            <a:ext cx="9619005" cy="4194141"/>
            <a:chOff x="1251158" y="914400"/>
            <a:chExt cx="9619005" cy="4194141"/>
          </a:xfrm>
        </p:grpSpPr>
        <p:pic>
          <p:nvPicPr>
            <p:cNvPr id="5" name="Picture 4" descr="A picture containing indoor, wall, floor, kitchen&#10;&#10;Description automatically generated">
              <a:extLst>
                <a:ext uri="{FF2B5EF4-FFF2-40B4-BE49-F238E27FC236}">
                  <a16:creationId xmlns:a16="http://schemas.microsoft.com/office/drawing/2014/main" id="{3158D1C4-590B-4D3F-95FA-55D1FDD03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5" r="14524" b="953"/>
            <a:stretch/>
          </p:blipFill>
          <p:spPr>
            <a:xfrm>
              <a:off x="3949959" y="914400"/>
              <a:ext cx="4292081" cy="41941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5F333C-FF20-44D5-B242-8F0C2E1EA9B1}"/>
                </a:ext>
              </a:extLst>
            </p:cNvPr>
            <p:cNvSpPr txBox="1"/>
            <p:nvPr/>
          </p:nvSpPr>
          <p:spPr>
            <a:xfrm>
              <a:off x="8817429" y="1530219"/>
              <a:ext cx="2052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Electromagnet</a:t>
              </a:r>
              <a:endParaRPr lang="en-IN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437D7C-667E-4ED8-8EE9-4F8148806638}"/>
                </a:ext>
              </a:extLst>
            </p:cNvPr>
            <p:cNvSpPr txBox="1"/>
            <p:nvPr/>
          </p:nvSpPr>
          <p:spPr>
            <a:xfrm>
              <a:off x="8817428" y="2360305"/>
              <a:ext cx="2052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MTA setup</a:t>
              </a:r>
              <a:endParaRPr lang="en-IN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10635F-21C5-4675-A823-64A86C07B481}"/>
                </a:ext>
              </a:extLst>
            </p:cNvPr>
            <p:cNvSpPr txBox="1"/>
            <p:nvPr/>
          </p:nvSpPr>
          <p:spPr>
            <a:xfrm>
              <a:off x="8817428" y="3698831"/>
              <a:ext cx="20527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Chiller</a:t>
              </a:r>
              <a:endParaRPr lang="en-IN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88A145-CAC9-4060-80D1-D8A8BF430ACD}"/>
                </a:ext>
              </a:extLst>
            </p:cNvPr>
            <p:cNvSpPr txBox="1"/>
            <p:nvPr/>
          </p:nvSpPr>
          <p:spPr>
            <a:xfrm>
              <a:off x="1251158" y="3698831"/>
              <a:ext cx="1972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Vacuum pump</a:t>
              </a:r>
              <a:endParaRPr lang="en-IN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54CF31-2C36-4FCC-AA31-006DBECEA1CD}"/>
                </a:ext>
              </a:extLst>
            </p:cNvPr>
            <p:cNvSpPr txBox="1"/>
            <p:nvPr/>
          </p:nvSpPr>
          <p:spPr>
            <a:xfrm>
              <a:off x="2191206" y="2549805"/>
              <a:ext cx="1032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Heater</a:t>
              </a:r>
              <a:endParaRPr lang="en-IN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47EB78-E4D7-438D-A43D-346C98D2DABE}"/>
                </a:ext>
              </a:extLst>
            </p:cNvPr>
            <p:cNvSpPr txBox="1"/>
            <p:nvPr/>
          </p:nvSpPr>
          <p:spPr>
            <a:xfrm>
              <a:off x="1528596" y="1530219"/>
              <a:ext cx="16951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Pirani gauge</a:t>
              </a:r>
              <a:endParaRPr lang="en-IN" sz="2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7B1EEE-C724-476F-B22F-A3F7E03ECCB6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3223795" y="1688841"/>
              <a:ext cx="1348205" cy="722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2081A2-8F0B-4D4D-9E66-E2E6C1C947DB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3223795" y="2318973"/>
              <a:ext cx="1348205" cy="4616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793A50C-16B7-4FD0-9B61-C1D5CA78953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3223795" y="3929664"/>
              <a:ext cx="1189943" cy="884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5C0DBE-5DB9-467D-8BDA-A1657AE8A7BF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33746" y="3929664"/>
              <a:ext cx="2583682" cy="3346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3DEBFC-17AA-42C4-B6F1-769950A5DA26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7620002" y="1828800"/>
              <a:ext cx="1197426" cy="7623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F971A66-3823-42F9-9BCF-FD8C6B563A52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7851531" y="1688841"/>
              <a:ext cx="965898" cy="722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6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53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Kuntal Roy</dc:creator>
  <cp:lastModifiedBy>Kuntal Roy</cp:lastModifiedBy>
  <cp:revision>1</cp:revision>
  <dcterms:created xsi:type="dcterms:W3CDTF">2022-04-01T11:28:01Z</dcterms:created>
  <dcterms:modified xsi:type="dcterms:W3CDTF">2022-04-01T11:39:10Z</dcterms:modified>
</cp:coreProperties>
</file>