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FCFB-E519-47B7-B546-4A8A71451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EC9AB-2E60-4749-B052-71627B7EF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E6464-33BC-43FB-B591-6B4B493E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3A27-DA4B-4AAF-9140-0869BC095029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3801-1E5C-4111-851B-0E82DA06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BA69E-A748-4ABB-A164-1E0DDA47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EDB9-5543-4053-9787-16F929701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47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684C-3094-469F-9542-B2B4FE1A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C4A07-1B49-43D8-9D2C-B6A3516A0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875A9-58CE-4A69-B586-71C291CC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3A27-DA4B-4AAF-9140-0869BC095029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C58A1-A069-4226-B0E6-5A5CCA5C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C6188-03A9-4914-8BC4-2616D035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EDB9-5543-4053-9787-16F929701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05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1B66B-4299-4D3C-B77E-DA26180E0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89E0D-42AF-435A-ACFD-FA9BB46F7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B975C-2E8F-40A4-BA03-2501F37F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3A27-DA4B-4AAF-9140-0869BC095029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9C9B4-A82D-4E62-807D-5F3240B6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70F0-0D55-4E91-9E0B-F005646B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EDB9-5543-4053-9787-16F929701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74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F214-74D4-430B-B02D-4AC9D2AE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9FCD2-3019-491C-AF47-DC058A92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F865D-4D15-49B2-B958-3572BABC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3A27-DA4B-4AAF-9140-0869BC095029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6119E-63FC-42F3-9201-B872E1ED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512DB-66A2-4CAD-9EBC-2BF0CAEB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EDB9-5543-4053-9787-16F929701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82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C7F3-601C-4B47-9F31-FA187A67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106DE-87AF-4764-B1E6-7114FDC7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DCF32-177C-484D-A397-57C2F404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3A27-DA4B-4AAF-9140-0869BC095029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E7DCB-E18F-457E-A88F-1750ED9F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0FF65-9672-47B6-AB9E-38652FA6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EDB9-5543-4053-9787-16F929701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41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E93E-1368-4269-BD70-1972A9FC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1324-7357-487A-A83B-85DA1DEAD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7C8FE-CE46-44D5-B402-10D16E42E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F136C-94BF-4815-921F-7863D101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3A27-DA4B-4AAF-9140-0869BC095029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72CB6-D4B7-447C-B362-3CBEA2F4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52436-DCA0-492F-B730-9517D608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EDB9-5543-4053-9787-16F929701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9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23B4-322B-4746-B2AC-A050BC7F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27869-13BB-43BD-8305-112B2BEB6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65B1A-2095-4442-AD6D-CB021C407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94794-F51A-4C00-9E6A-DD83D5579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5D432-2730-4B08-AE6B-57D393144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98495-6D30-48AB-84EB-2CAAFB64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3A27-DA4B-4AAF-9140-0869BC095029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1DD0E-05BE-446A-BE17-C362A0AC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C1840-17AE-475B-BDEF-6436CE61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EDB9-5543-4053-9787-16F929701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33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695B-323A-440F-9304-DDEB5F7D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C76B1-F6E1-4DEE-8D0A-C702A801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3A27-DA4B-4AAF-9140-0869BC095029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2B687-7E20-47D8-8360-D7E80BA8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49588-31C4-4E90-ACD3-A49BE616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EDB9-5543-4053-9787-16F929701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9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9719B-1E3D-4579-9945-136A4922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3A27-DA4B-4AAF-9140-0869BC095029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CD80C-F775-41D3-B8BF-D39CBC49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0C3FE-1632-4B8D-A312-5D16EA06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EDB9-5543-4053-9787-16F929701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44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23EE-FF1C-4868-A6FB-EA1A5EC1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097FC-7077-4812-A4D1-B5AC8F21F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4E367-36A7-4BF0-BA7D-308278CB0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01B8E-F85F-4019-BAEC-71B2FBF8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3A27-DA4B-4AAF-9140-0869BC095029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BA2D3-822F-44FB-97BD-E357EF02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0F241-D022-44E3-92C4-669EC29B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EDB9-5543-4053-9787-16F929701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37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30FC-EDC8-41A9-A8E7-E4C9A119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ED406-FD82-4C04-ADAD-9E5C5776F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9C420-35FA-4360-AD50-5593F7146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CA5D-AB1C-45A7-9152-910D6E64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3A27-DA4B-4AAF-9140-0869BC095029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989CC-F895-4EC8-8DD8-EE1FC47D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F3C3F-DB20-4466-AA53-562039F9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EDB9-5543-4053-9787-16F929701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99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2936F-17CD-4426-9E5A-1F9E301A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273C9-EF24-4C08-A90A-FE5E89FE3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077DF-5BF2-4CAB-8CE4-2E1E29072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13A27-DA4B-4AAF-9140-0869BC095029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D71B-6D47-459A-8536-F98CE30BE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21B9B-AE58-4855-8D6B-660C22232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5EDB9-5543-4053-9787-16F929701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61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7A17FFF4-09CF-40D8-B01C-E3F055858C14}"/>
              </a:ext>
            </a:extLst>
          </p:cNvPr>
          <p:cNvGrpSpPr/>
          <p:nvPr/>
        </p:nvGrpSpPr>
        <p:grpSpPr>
          <a:xfrm>
            <a:off x="1153014" y="802433"/>
            <a:ext cx="9936414" cy="3988836"/>
            <a:chOff x="1153014" y="802433"/>
            <a:chExt cx="9936414" cy="3988836"/>
          </a:xfrm>
        </p:grpSpPr>
        <p:pic>
          <p:nvPicPr>
            <p:cNvPr id="5" name="Picture 4" descr="A picture containing text, electronics, display&#10;&#10;Description automatically generated">
              <a:extLst>
                <a:ext uri="{FF2B5EF4-FFF2-40B4-BE49-F238E27FC236}">
                  <a16:creationId xmlns:a16="http://schemas.microsoft.com/office/drawing/2014/main" id="{4BAC2C57-55DE-4BF7-8C22-9BD8B160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367" y="802433"/>
              <a:ext cx="7091265" cy="3988836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A32DD06-360C-44EA-B758-0CBAAFBF32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219812" y="1668550"/>
              <a:ext cx="611311" cy="2657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4E901F-C74A-45B9-B5A8-D878D3139056}"/>
                </a:ext>
              </a:extLst>
            </p:cNvPr>
            <p:cNvSpPr txBox="1"/>
            <p:nvPr/>
          </p:nvSpPr>
          <p:spPr>
            <a:xfrm>
              <a:off x="1406769" y="1468495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Home</a:t>
              </a:r>
              <a:endParaRPr lang="en-IN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84AF5CB-4164-443A-A6F6-CB433D7A6022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219812" y="2134363"/>
              <a:ext cx="611311" cy="812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5D1F25-D682-4F15-AA63-8F82223F8580}"/>
                </a:ext>
              </a:extLst>
            </p:cNvPr>
            <p:cNvSpPr txBox="1"/>
            <p:nvPr/>
          </p:nvSpPr>
          <p:spPr>
            <a:xfrm>
              <a:off x="1406769" y="1934308"/>
              <a:ext cx="8130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Menu</a:t>
              </a:r>
              <a:endParaRPr lang="en-IN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1AA09A-D301-418F-B7F4-3BE91BC5FFE0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2267926" y="3156408"/>
              <a:ext cx="611310" cy="812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3FA59D-4124-4FE0-BAFC-B520B2744254}"/>
                </a:ext>
              </a:extLst>
            </p:cNvPr>
            <p:cNvSpPr txBox="1"/>
            <p:nvPr/>
          </p:nvSpPr>
          <p:spPr>
            <a:xfrm>
              <a:off x="1153014" y="2956353"/>
              <a:ext cx="1114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USB port</a:t>
              </a:r>
              <a:endParaRPr lang="en-IN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1A8F936-D6A3-4124-B853-DF2D18164883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19812" y="3749980"/>
              <a:ext cx="611310" cy="812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F1AABD-7150-4341-B510-9D76BEB77383}"/>
                </a:ext>
              </a:extLst>
            </p:cNvPr>
            <p:cNvSpPr txBox="1"/>
            <p:nvPr/>
          </p:nvSpPr>
          <p:spPr>
            <a:xfrm>
              <a:off x="1318846" y="3549925"/>
              <a:ext cx="900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Power</a:t>
              </a:r>
              <a:endParaRPr lang="en-IN" sz="20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F956827-E582-41F9-9CFC-0070BC6EA56A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8097715" y="1127584"/>
              <a:ext cx="759560" cy="7410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15E507-02C0-44FD-96EF-D138765AAE29}"/>
                </a:ext>
              </a:extLst>
            </p:cNvPr>
            <p:cNvSpPr txBox="1"/>
            <p:nvPr/>
          </p:nvSpPr>
          <p:spPr>
            <a:xfrm>
              <a:off x="8857275" y="927529"/>
              <a:ext cx="784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Knob</a:t>
              </a:r>
              <a:endParaRPr lang="en-IN" sz="2000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717C4C5-509C-4A8A-8D6F-3EF5FA01BEAE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9261852" y="1593577"/>
              <a:ext cx="662221" cy="4110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D49584-8A26-4D1D-8ECE-F1D10912350C}"/>
                </a:ext>
              </a:extLst>
            </p:cNvPr>
            <p:cNvSpPr txBox="1"/>
            <p:nvPr/>
          </p:nvSpPr>
          <p:spPr>
            <a:xfrm>
              <a:off x="9924073" y="1393522"/>
              <a:ext cx="9959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Output</a:t>
              </a:r>
              <a:endParaRPr lang="en-IN" sz="2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8BCB316-3E1B-4000-A465-C68385CBAD9C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8598877" y="2409819"/>
              <a:ext cx="1373310" cy="1055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24D92D-06D5-4FE7-BACF-2A44AFD21C47}"/>
                </a:ext>
              </a:extLst>
            </p:cNvPr>
            <p:cNvSpPr txBox="1"/>
            <p:nvPr/>
          </p:nvSpPr>
          <p:spPr>
            <a:xfrm>
              <a:off x="9972187" y="2055876"/>
              <a:ext cx="10797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Channel select</a:t>
              </a:r>
              <a:endParaRPr lang="en-IN" sz="200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8A983BD-CC39-4B21-98B5-0CF6C05321CE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9285532" y="2409819"/>
              <a:ext cx="686655" cy="17320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2CCEC1-8587-4D2D-B76D-AAD0B5C68324}"/>
                </a:ext>
              </a:extLst>
            </p:cNvPr>
            <p:cNvSpPr/>
            <p:nvPr/>
          </p:nvSpPr>
          <p:spPr>
            <a:xfrm>
              <a:off x="8115299" y="2820972"/>
              <a:ext cx="1373310" cy="13188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92ED34F-C66B-43D7-B4F9-97F99430EE1A}"/>
                </a:ext>
              </a:extLst>
            </p:cNvPr>
            <p:cNvCxnSpPr>
              <a:cxnSpLocks/>
              <a:stCxn id="41" idx="1"/>
              <a:endCxn id="39" idx="3"/>
            </p:cNvCxnSpPr>
            <p:nvPr/>
          </p:nvCxnSpPr>
          <p:spPr>
            <a:xfrm flipH="1" flipV="1">
              <a:off x="9488609" y="3480395"/>
              <a:ext cx="604846" cy="357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F4D621-A149-4DF0-BB9E-5096AD08A74C}"/>
                </a:ext>
              </a:extLst>
            </p:cNvPr>
            <p:cNvSpPr txBox="1"/>
            <p:nvPr/>
          </p:nvSpPr>
          <p:spPr>
            <a:xfrm>
              <a:off x="10093455" y="3162210"/>
              <a:ext cx="9959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Output ports</a:t>
              </a:r>
              <a:endParaRPr lang="en-I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297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Kuntal Roy</dc:creator>
  <cp:lastModifiedBy>Kuntal Roy</cp:lastModifiedBy>
  <cp:revision>1</cp:revision>
  <dcterms:created xsi:type="dcterms:W3CDTF">2022-03-16T09:09:43Z</dcterms:created>
  <dcterms:modified xsi:type="dcterms:W3CDTF">2022-03-16T10:11:38Z</dcterms:modified>
</cp:coreProperties>
</file>