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B193-4E55-40C8-A704-42A7253AB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EDCDC-0457-4220-8FD8-825D4DD8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C4E7-32EE-4E45-8B80-B611C657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971F-2696-4BE1-9647-1E08D8755AC5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ACF9-DC00-4E2F-8E96-8AD379A3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9A436-9D0C-4F4E-8B0F-3E65E3F6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8D4-721B-4560-A8C3-5FFB09FE4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97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8C65-CA2A-48BF-8A06-E51F3664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9E142-30A7-4190-A9C6-4419B170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04AD-43BE-417F-A387-1538DB3F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971F-2696-4BE1-9647-1E08D8755AC5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C983E-7042-4099-839E-AD7CF1E3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835F2-648D-4437-9EF5-5BE4A9B6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8D4-721B-4560-A8C3-5FFB09FE4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3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25E51-1D02-4A79-A64F-FD9D93E03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1342F-B19F-4C27-873E-6CFF3D90F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7812B-868A-455B-AA6E-FFF064B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971F-2696-4BE1-9647-1E08D8755AC5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7C6D9-C253-4385-8641-F656ED58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AAE0-0936-4A62-AF2D-AE2268BF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8D4-721B-4560-A8C3-5FFB09FE4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22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D8F9-0F7C-4B32-95FC-FCDCCA1E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B52A-48A6-4103-8609-4C16A7C1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8AF84-9144-4DCA-9899-324AC685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971F-2696-4BE1-9647-1E08D8755AC5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BF57-F884-40F3-A494-1BFD0705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A408-B2D0-40A9-8233-C6C40AEB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8D4-721B-4560-A8C3-5FFB09FE4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9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027E-56A2-4AFD-9076-504BF39A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A9EAA-1D46-4A88-804C-6A9C4865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517B-F3AA-46A6-B4FE-6F95E541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971F-2696-4BE1-9647-1E08D8755AC5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24F67-745D-496F-B615-484A412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D585-4486-4E52-A233-1B795DCD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8D4-721B-4560-A8C3-5FFB09FE4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74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2AB7-CAF9-4AF0-9EA6-9E015308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58E8-A963-425B-85B4-ABD3FDECF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6BAE8-2FD7-46C1-9644-C9308796C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F8002-9E91-4F56-92BA-BDE24C66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971F-2696-4BE1-9647-1E08D8755AC5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60D41-C86B-489C-9C48-24420B84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E0E2E-589D-4363-9EC3-D9CC9A9A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8D4-721B-4560-A8C3-5FFB09FE4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8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09BD-970B-4B9C-85F5-CCEB0069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C33E6-6ABF-415D-AFBF-3D148F63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A88C7-453A-437B-B114-119EAA942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2A2A1-49B2-4EF9-9283-E33B09402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C4DBD-A41A-4D41-A8A6-BB76C63D9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76537-2122-49FE-BD3E-EC3603F6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971F-2696-4BE1-9647-1E08D8755AC5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8E970-5753-4C5E-B1D0-370BD235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5BFD9-F3C8-45A7-A4DB-5B366EBD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8D4-721B-4560-A8C3-5FFB09FE4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2F11-21DD-4698-8B10-6720862C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D8E4-1E6A-4BEB-BD59-701D2BCA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971F-2696-4BE1-9647-1E08D8755AC5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10D16-3C5D-4862-BA1D-591AB262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7D6FD-B5F3-4835-B217-6CEB3E40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8D4-721B-4560-A8C3-5FFB09FE4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3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F4974-B79E-49C6-BA6A-19106D65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971F-2696-4BE1-9647-1E08D8755AC5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003AD-4489-4815-AB65-74F1AE90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3C84B-E201-4BD4-8F9D-C6255C03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8D4-721B-4560-A8C3-5FFB09FE4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37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FD41-CA16-4AD4-BC9C-0E802744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AA3C-E5CC-4C79-8768-1706B567B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5F20E-58A5-49B1-ACD7-30A1213E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368C-4840-495F-9FE4-8F00CF2D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971F-2696-4BE1-9647-1E08D8755AC5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C4795-B6FA-480D-985A-27D12D57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0BCBB-16D3-4A9C-ABBD-21FD9473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8D4-721B-4560-A8C3-5FFB09FE4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9E37-18D9-417E-9FE5-B5985223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2821C-0760-4CD6-8B84-696FB4098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24E19-2901-4681-AD9B-416DF940C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04135-CCF3-4A3B-B4D6-C9315ACF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971F-2696-4BE1-9647-1E08D8755AC5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F14F4-6E09-4994-8AC0-2EAC5BDE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5D85D-795F-4A91-8AA8-CC894805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78D4-721B-4560-A8C3-5FFB09FE4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01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772C3-19BA-48A2-AE44-15696B6C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824DC-186B-4CBA-86AE-749FF509E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6A643-6F81-45F5-9B08-2EF632374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971F-2696-4BE1-9647-1E08D8755AC5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D626-7AC0-42B3-B957-F1D9E7F90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61552-5FFF-4F55-8E1A-FDDDDD3A7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78D4-721B-4560-A8C3-5FFB09FE4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95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52D7-8B90-4C6A-B1A9-94746DC2F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A9CB-B333-4D8E-A4BA-4BA3BF732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E53B-6104-467A-9FF4-AB541A7B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117"/>
            <a:ext cx="10515600" cy="858533"/>
          </a:xfrm>
        </p:spPr>
        <p:txBody>
          <a:bodyPr/>
          <a:lstStyle/>
          <a:p>
            <a:r>
              <a:rPr lang="en-US" dirty="0"/>
              <a:t>Probe Station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53369D-B651-4CD1-98DE-CE62D2C83E38}"/>
              </a:ext>
            </a:extLst>
          </p:cNvPr>
          <p:cNvGrpSpPr/>
          <p:nvPr/>
        </p:nvGrpSpPr>
        <p:grpSpPr>
          <a:xfrm>
            <a:off x="3230245" y="1505760"/>
            <a:ext cx="6921461" cy="4838700"/>
            <a:chOff x="3230245" y="1505760"/>
            <a:chExt cx="6921461" cy="4838700"/>
          </a:xfrm>
        </p:grpSpPr>
        <p:pic>
          <p:nvPicPr>
            <p:cNvPr id="4" name="Picture 3" descr="A picture containing microscope, light, set&#10;&#10;Description automatically generated">
              <a:extLst>
                <a:ext uri="{FF2B5EF4-FFF2-40B4-BE49-F238E27FC236}">
                  <a16:creationId xmlns:a16="http://schemas.microsoft.com/office/drawing/2014/main" id="{4EBCD527-7C8D-46B1-8D3F-617CF1699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0245" y="1505760"/>
              <a:ext cx="5731510" cy="4838700"/>
            </a:xfrm>
            <a:prstGeom prst="rect">
              <a:avLst/>
            </a:prstGeom>
            <a:noFill/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F749FD-B5FC-48AB-A698-913ED75AD330}"/>
                </a:ext>
              </a:extLst>
            </p:cNvPr>
            <p:cNvCxnSpPr/>
            <p:nvPr/>
          </p:nvCxnSpPr>
          <p:spPr>
            <a:xfrm flipH="1">
              <a:off x="6096000" y="2733472"/>
              <a:ext cx="2298970" cy="156615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0CE7A7-216F-4CFB-A6BE-CD544F0D7C48}"/>
                </a:ext>
              </a:extLst>
            </p:cNvPr>
            <p:cNvSpPr txBox="1"/>
            <p:nvPr/>
          </p:nvSpPr>
          <p:spPr>
            <a:xfrm>
              <a:off x="8394970" y="2267339"/>
              <a:ext cx="1756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Chuck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61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Figures</vt:lpstr>
      <vt:lpstr>Probe Station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Kuntal Roy</dc:creator>
  <cp:lastModifiedBy>Kuntal Roy</cp:lastModifiedBy>
  <cp:revision>1</cp:revision>
  <dcterms:created xsi:type="dcterms:W3CDTF">2022-01-06T13:47:40Z</dcterms:created>
  <dcterms:modified xsi:type="dcterms:W3CDTF">2022-01-06T15:10:56Z</dcterms:modified>
</cp:coreProperties>
</file>