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2035-862A-4B75-95B2-ECD0F778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6BE06-65BA-4103-B32A-03EC72DD8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364C-FFA3-4D10-9E9B-7BFBFCBE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344E-B6AE-40B1-9D9A-EC7E7E8D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B328B-F24F-48F6-B370-2A0CF575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3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A46A-ED68-472C-96AE-7216B04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5BED2-BF7C-44A1-AC0C-8BAE0ED13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5E05-A893-4008-8454-1D7A91B1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AF76B-3E8B-47B7-ACAB-D2402A87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3ACD-6513-4D67-AE3F-EEAAB6C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7D81F-7001-4654-BE9E-64369FA0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0B771-F9A2-4FFC-876E-E1E650065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0818-4773-46C0-8DFF-24B00111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A6A5-A8EF-4F15-B86C-5B1E4C95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41E7-0403-4FAB-AAB3-0C738069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E121-5254-454C-96F8-841AC889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1C9E-7713-476B-A14C-80943347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87D2E-6FAC-4266-998F-2279966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C8F4-7DF1-41B6-B5EA-A6B57F05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FF74-C697-41BA-BCD7-4B98B6A6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8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70D7-FA7A-44D7-A1D4-3203F4B7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5DC55-9695-43AF-A47A-7EC856D3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E390-257F-410D-8142-14C127A8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4329-6236-4063-8076-AABFB8DE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8232C-0527-4CE5-9140-0320D9F1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1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8616-349C-4403-928A-7164E03C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A9AB-5B31-4E4E-A9B3-F4C48663F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42E1-DE4B-4264-82FE-C72CD7549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A06CB-47DC-4C37-9CC3-A53FC29E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304A-CA81-4603-8E5E-220F2134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13EDA-7E88-4813-AD19-3623BDF8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8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D73F-CFFE-4988-9DDE-5E1D26A7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A24B7-6B21-4EFC-9490-6EBE0255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57482-6C04-4AB8-9911-E3B7DD58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45BE4-A402-4B44-870A-6ECAF1B4F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A8E34-4633-476C-918B-F4707DB75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3A027-0874-44FD-A41E-8B3B4374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AD571-602E-45B7-8A01-E94CDFA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8A8BC-764E-437C-B0FA-4F36803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1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240A-1081-4A7B-8790-963C675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F6088-52EC-4F31-A868-F7BFCE02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C0F1-70AB-4DE3-A2FA-6CB56A40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CF0A9-0331-420F-B157-CF1B3BA7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75998-3735-4BFB-9D67-E4B8EA8D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6C6A9-39A8-4DF6-817C-D3EEF694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671BB-8A0F-4404-BA02-636D516B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ACC0-0677-4D3B-A084-2469B8D6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6879-8D86-47A3-9C4D-AA5F4DCE8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A7ED3-5BE3-4BDE-8C5A-A0F40B21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4472F-3F6B-4202-8828-AA8451C8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861DC-05C2-4F2F-A630-77E11696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C2619-FFF2-423D-9B6A-4B0B4AB4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7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6EF9-A475-43D1-B8C8-CF985FCB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E5097-59DF-408E-9C60-5207CDF21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3C813-F9AD-4476-8E6A-95A330D7F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D7FFE-DF61-45D9-A466-2DB91DB9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E82F-3799-4B8D-9F54-B8FD80A1015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BF5D2-9356-4D13-B8D9-5434315D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1EA4D-FCE7-4BB3-BB81-0CA2936D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B1397-A17F-44A9-ACD7-0593D781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9E74-9DA5-4E49-8C68-AB6678762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AFC3-2C1F-4F1B-9432-52F3F344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E82F-3799-4B8D-9F54-B8FD80A1015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D462-CD75-42D5-BAC1-A888C6EFA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D3C9-D7D1-4044-B149-11303BF5E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7862-CA71-4124-8D52-6A2090A68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2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F21625F-4B03-4E54-8D38-796B7C45C1BB}"/>
              </a:ext>
            </a:extLst>
          </p:cNvPr>
          <p:cNvGrpSpPr/>
          <p:nvPr/>
        </p:nvGrpSpPr>
        <p:grpSpPr>
          <a:xfrm>
            <a:off x="246186" y="5099541"/>
            <a:ext cx="2045680" cy="703382"/>
            <a:chOff x="246185" y="5099541"/>
            <a:chExt cx="3402623" cy="7033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F9F928-0B35-464D-87A6-6B19DFD12DC3}"/>
                </a:ext>
              </a:extLst>
            </p:cNvPr>
            <p:cNvSpPr/>
            <p:nvPr/>
          </p:nvSpPr>
          <p:spPr>
            <a:xfrm>
              <a:off x="246185" y="5451232"/>
              <a:ext cx="3402623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B1ADE5-2D74-4C7F-AC69-7CEC46A06F5D}"/>
                </a:ext>
              </a:extLst>
            </p:cNvPr>
            <p:cNvSpPr/>
            <p:nvPr/>
          </p:nvSpPr>
          <p:spPr>
            <a:xfrm>
              <a:off x="246185" y="5099541"/>
              <a:ext cx="3402623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B59494-6A52-410F-9BB2-78E8EB286E5B}"/>
              </a:ext>
            </a:extLst>
          </p:cNvPr>
          <p:cNvGrpSpPr/>
          <p:nvPr/>
        </p:nvGrpSpPr>
        <p:grpSpPr>
          <a:xfrm>
            <a:off x="2497016" y="4747877"/>
            <a:ext cx="2045680" cy="1055073"/>
            <a:chOff x="246185" y="3490550"/>
            <a:chExt cx="3402623" cy="10550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54C3FE-EAF0-40F5-8DB5-3DBE196EF814}"/>
                </a:ext>
              </a:extLst>
            </p:cNvPr>
            <p:cNvSpPr/>
            <p:nvPr/>
          </p:nvSpPr>
          <p:spPr>
            <a:xfrm>
              <a:off x="246185" y="4193932"/>
              <a:ext cx="3402623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334BB6-481D-4900-A43E-A44D6961F846}"/>
                </a:ext>
              </a:extLst>
            </p:cNvPr>
            <p:cNvSpPr/>
            <p:nvPr/>
          </p:nvSpPr>
          <p:spPr>
            <a:xfrm>
              <a:off x="246185" y="3842241"/>
              <a:ext cx="3402623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11C36-B804-45F8-A894-5138B19329E8}"/>
                </a:ext>
              </a:extLst>
            </p:cNvPr>
            <p:cNvSpPr/>
            <p:nvPr/>
          </p:nvSpPr>
          <p:spPr>
            <a:xfrm>
              <a:off x="246185" y="3490550"/>
              <a:ext cx="3402623" cy="3516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FeGa</a:t>
              </a:r>
              <a:endParaRPr lang="en-IN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EF0ABA-0495-4275-B63A-05151FA03871}"/>
              </a:ext>
            </a:extLst>
          </p:cNvPr>
          <p:cNvGrpSpPr/>
          <p:nvPr/>
        </p:nvGrpSpPr>
        <p:grpSpPr>
          <a:xfrm>
            <a:off x="4747846" y="2286004"/>
            <a:ext cx="2045684" cy="3516964"/>
            <a:chOff x="3950671" y="2259577"/>
            <a:chExt cx="3402629" cy="35169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F31C9-1346-49E3-8911-2497F5E471AE}"/>
                </a:ext>
              </a:extLst>
            </p:cNvPr>
            <p:cNvSpPr/>
            <p:nvPr/>
          </p:nvSpPr>
          <p:spPr>
            <a:xfrm>
              <a:off x="3950677" y="5424850"/>
              <a:ext cx="3402623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EC1B06-9195-4C89-8166-C19D1FD4CE80}"/>
                </a:ext>
              </a:extLst>
            </p:cNvPr>
            <p:cNvSpPr/>
            <p:nvPr/>
          </p:nvSpPr>
          <p:spPr>
            <a:xfrm>
              <a:off x="3950677" y="5073159"/>
              <a:ext cx="3402623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03C3CC-3BFB-4104-929B-9031E3E3BC9E}"/>
                </a:ext>
              </a:extLst>
            </p:cNvPr>
            <p:cNvSpPr/>
            <p:nvPr/>
          </p:nvSpPr>
          <p:spPr>
            <a:xfrm>
              <a:off x="3950677" y="4721468"/>
              <a:ext cx="3402623" cy="3516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FeGa</a:t>
              </a:r>
              <a:endParaRPr lang="en-IN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762E188-CCDF-43FC-8EAD-141BF6F160C3}"/>
                    </a:ext>
                  </a:extLst>
                </p:cNvPr>
                <p:cNvSpPr/>
                <p:nvPr/>
              </p:nvSpPr>
              <p:spPr>
                <a:xfrm>
                  <a:off x="3950676" y="4369777"/>
                  <a:ext cx="3402623" cy="35169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IN" sz="2400" dirty="0"/>
                    <a:t> or GGG</a:t>
                  </a: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762E188-CCDF-43FC-8EAD-141BF6F16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676" y="4369777"/>
                  <a:ext cx="3402623" cy="351691"/>
                </a:xfrm>
                <a:prstGeom prst="rect">
                  <a:avLst/>
                </a:prstGeom>
                <a:blipFill>
                  <a:blip r:embed="rId2"/>
                  <a:stretch>
                    <a:fillRect t="-27586" r="-1791" b="-5517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0F5E98-91C1-41DE-8D8D-9DCF73B4886B}"/>
                </a:ext>
              </a:extLst>
            </p:cNvPr>
            <p:cNvSpPr/>
            <p:nvPr/>
          </p:nvSpPr>
          <p:spPr>
            <a:xfrm>
              <a:off x="3950675" y="4018086"/>
              <a:ext cx="3402623" cy="3516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CoFeB</a:t>
              </a:r>
              <a:endParaRPr lang="en-IN" sz="2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FC9100-0B9D-4562-B6A3-5B774343EFF3}"/>
                </a:ext>
              </a:extLst>
            </p:cNvPr>
            <p:cNvSpPr/>
            <p:nvPr/>
          </p:nvSpPr>
          <p:spPr>
            <a:xfrm>
              <a:off x="3950674" y="3666395"/>
              <a:ext cx="3402623" cy="35169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MgO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C0E84B-2C22-4C88-A67C-93822F656637}"/>
                </a:ext>
              </a:extLst>
            </p:cNvPr>
            <p:cNvSpPr/>
            <p:nvPr/>
          </p:nvSpPr>
          <p:spPr>
            <a:xfrm>
              <a:off x="3950673" y="3314704"/>
              <a:ext cx="3402623" cy="3516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CoFeB</a:t>
              </a:r>
              <a:endParaRPr lang="en-IN" sz="2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91BA81-6D1C-4C88-B85A-28A0C9890057}"/>
                </a:ext>
              </a:extLst>
            </p:cNvPr>
            <p:cNvSpPr/>
            <p:nvPr/>
          </p:nvSpPr>
          <p:spPr>
            <a:xfrm>
              <a:off x="3950672" y="2962995"/>
              <a:ext cx="3402623" cy="3516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D7AAAC-D287-4EDB-AECB-6BF6498B2F3C}"/>
                </a:ext>
              </a:extLst>
            </p:cNvPr>
            <p:cNvSpPr/>
            <p:nvPr/>
          </p:nvSpPr>
          <p:spPr>
            <a:xfrm>
              <a:off x="3950671" y="2611295"/>
              <a:ext cx="3402623" cy="3516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Ru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8A0702-2C08-40D9-A32E-FE9D0F11BC91}"/>
                </a:ext>
              </a:extLst>
            </p:cNvPr>
            <p:cNvSpPr/>
            <p:nvPr/>
          </p:nvSpPr>
          <p:spPr>
            <a:xfrm>
              <a:off x="3950671" y="2259577"/>
              <a:ext cx="3402623" cy="35169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Cr/Au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143A2D-418C-45E1-8BB5-2E6511413AA5}"/>
              </a:ext>
            </a:extLst>
          </p:cNvPr>
          <p:cNvGrpSpPr/>
          <p:nvPr/>
        </p:nvGrpSpPr>
        <p:grpSpPr>
          <a:xfrm>
            <a:off x="6998679" y="2989413"/>
            <a:ext cx="2045683" cy="2813595"/>
            <a:chOff x="5175725" y="2989350"/>
            <a:chExt cx="2045683" cy="281359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38D8E9-5C19-4891-A20E-3D4E40D3B94A}"/>
                </a:ext>
              </a:extLst>
            </p:cNvPr>
            <p:cNvSpPr/>
            <p:nvPr/>
          </p:nvSpPr>
          <p:spPr>
            <a:xfrm>
              <a:off x="5175728" y="5451254"/>
              <a:ext cx="2045680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8F7D33-29F9-435C-A104-FA1D3ECEAC9D}"/>
                </a:ext>
              </a:extLst>
            </p:cNvPr>
            <p:cNvSpPr/>
            <p:nvPr/>
          </p:nvSpPr>
          <p:spPr>
            <a:xfrm>
              <a:off x="5175728" y="5099563"/>
              <a:ext cx="2045680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1E4D1D-5CE3-4D7D-B72E-2FC895AD3FCB}"/>
                </a:ext>
              </a:extLst>
            </p:cNvPr>
            <p:cNvSpPr/>
            <p:nvPr/>
          </p:nvSpPr>
          <p:spPr>
            <a:xfrm>
              <a:off x="5175728" y="4747872"/>
              <a:ext cx="2045680" cy="3516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FeGa</a:t>
              </a:r>
              <a:endParaRPr lang="en-IN" sz="2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ECA9C9-479A-4E63-A738-C7273F1FE028}"/>
                </a:ext>
              </a:extLst>
            </p:cNvPr>
            <p:cNvSpPr/>
            <p:nvPr/>
          </p:nvSpPr>
          <p:spPr>
            <a:xfrm>
              <a:off x="5175727" y="4396168"/>
              <a:ext cx="2045680" cy="35169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MgO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C57812-6CB2-4A41-9996-90CDDD8F9C2E}"/>
                </a:ext>
              </a:extLst>
            </p:cNvPr>
            <p:cNvSpPr/>
            <p:nvPr/>
          </p:nvSpPr>
          <p:spPr>
            <a:xfrm>
              <a:off x="5175726" y="4044477"/>
              <a:ext cx="2045680" cy="3516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CoFeB</a:t>
              </a:r>
              <a:endParaRPr lang="en-IN" sz="2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8B7276-DC51-418F-B896-A42DF854B53E}"/>
                </a:ext>
              </a:extLst>
            </p:cNvPr>
            <p:cNvSpPr/>
            <p:nvPr/>
          </p:nvSpPr>
          <p:spPr>
            <a:xfrm>
              <a:off x="5175726" y="3692768"/>
              <a:ext cx="2045680" cy="3516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Ta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BC9609-5D48-4D3B-A029-11C11068F4B8}"/>
                </a:ext>
              </a:extLst>
            </p:cNvPr>
            <p:cNvSpPr/>
            <p:nvPr/>
          </p:nvSpPr>
          <p:spPr>
            <a:xfrm>
              <a:off x="5175725" y="3341068"/>
              <a:ext cx="2045680" cy="3516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Ru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313A54-15D7-411D-9CD1-FE0F091404A1}"/>
                </a:ext>
              </a:extLst>
            </p:cNvPr>
            <p:cNvSpPr/>
            <p:nvPr/>
          </p:nvSpPr>
          <p:spPr>
            <a:xfrm>
              <a:off x="5175725" y="2989350"/>
              <a:ext cx="2045680" cy="35169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Cr/Au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E1025A-A5AF-4C99-BBB5-400CBF05B4F3}"/>
              </a:ext>
            </a:extLst>
          </p:cNvPr>
          <p:cNvGrpSpPr/>
          <p:nvPr/>
        </p:nvGrpSpPr>
        <p:grpSpPr>
          <a:xfrm>
            <a:off x="9249511" y="4044513"/>
            <a:ext cx="2045682" cy="1758468"/>
            <a:chOff x="7526203" y="4044468"/>
            <a:chExt cx="2045682" cy="175846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EED56C-08C3-448A-AC9A-1BE52B899AF4}"/>
                </a:ext>
              </a:extLst>
            </p:cNvPr>
            <p:cNvSpPr/>
            <p:nvPr/>
          </p:nvSpPr>
          <p:spPr>
            <a:xfrm>
              <a:off x="7526205" y="5451245"/>
              <a:ext cx="2045680" cy="351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Kapton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DAFC61-CF5B-4699-9E01-61FB614D0C2F}"/>
                </a:ext>
              </a:extLst>
            </p:cNvPr>
            <p:cNvSpPr/>
            <p:nvPr/>
          </p:nvSpPr>
          <p:spPr>
            <a:xfrm>
              <a:off x="7526205" y="5099554"/>
              <a:ext cx="2045680" cy="35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PMN-PT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1BD34F-DF28-40ED-AECC-FA1AD630BE84}"/>
                </a:ext>
              </a:extLst>
            </p:cNvPr>
            <p:cNvSpPr/>
            <p:nvPr/>
          </p:nvSpPr>
          <p:spPr>
            <a:xfrm>
              <a:off x="7526205" y="4747863"/>
              <a:ext cx="2045680" cy="3516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FeGa</a:t>
              </a:r>
              <a:endParaRPr lang="en-IN" sz="2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DA10B6-5BE5-4D30-B934-4070BD62A4C1}"/>
                </a:ext>
              </a:extLst>
            </p:cNvPr>
            <p:cNvSpPr/>
            <p:nvPr/>
          </p:nvSpPr>
          <p:spPr>
            <a:xfrm>
              <a:off x="7526204" y="4396159"/>
              <a:ext cx="2045680" cy="35169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MgO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6FA745-91C9-48B2-9373-FA6FAE61931E}"/>
                </a:ext>
              </a:extLst>
            </p:cNvPr>
            <p:cNvSpPr/>
            <p:nvPr/>
          </p:nvSpPr>
          <p:spPr>
            <a:xfrm>
              <a:off x="7526203" y="4044468"/>
              <a:ext cx="2045680" cy="3516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/>
                <a:t>CoFeB</a:t>
              </a:r>
              <a:endParaRPr lang="en-IN" sz="2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1558DA-6C71-4E98-A606-3F5C12C9AF0D}"/>
              </a:ext>
            </a:extLst>
          </p:cNvPr>
          <p:cNvSpPr txBox="1"/>
          <p:nvPr/>
        </p:nvSpPr>
        <p:spPr>
          <a:xfrm>
            <a:off x="510156" y="5802923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1</a:t>
            </a:r>
            <a:endParaRPr lang="en-IN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3FE3B-7B66-42ED-A582-9B78C84E3667}"/>
              </a:ext>
            </a:extLst>
          </p:cNvPr>
          <p:cNvSpPr txBox="1"/>
          <p:nvPr/>
        </p:nvSpPr>
        <p:spPr>
          <a:xfrm>
            <a:off x="2760986" y="5802923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2</a:t>
            </a:r>
            <a:endParaRPr lang="en-IN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1385FF-3795-4A16-A4ED-59A8E9D09554}"/>
              </a:ext>
            </a:extLst>
          </p:cNvPr>
          <p:cNvSpPr txBox="1"/>
          <p:nvPr/>
        </p:nvSpPr>
        <p:spPr>
          <a:xfrm>
            <a:off x="5011816" y="5802923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3</a:t>
            </a:r>
            <a:endParaRPr lang="en-IN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31543-21FB-4F0B-A67A-3806B5D2A2DF}"/>
              </a:ext>
            </a:extLst>
          </p:cNvPr>
          <p:cNvSpPr txBox="1"/>
          <p:nvPr/>
        </p:nvSpPr>
        <p:spPr>
          <a:xfrm>
            <a:off x="7262649" y="5802922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4</a:t>
            </a:r>
            <a:endParaRPr lang="en-IN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2BE88-7590-4C3A-9445-36A09C95E6E2}"/>
              </a:ext>
            </a:extLst>
          </p:cNvPr>
          <p:cNvSpPr txBox="1"/>
          <p:nvPr/>
        </p:nvSpPr>
        <p:spPr>
          <a:xfrm>
            <a:off x="9513481" y="5802922"/>
            <a:ext cx="151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Thin-film 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25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FD372A60-2CD2-4790-8BCD-9A56F5869E1F}"/>
              </a:ext>
            </a:extLst>
          </p:cNvPr>
          <p:cNvSpPr>
            <a:spLocks noGrp="1"/>
          </p:cNvSpPr>
          <p:nvPr/>
        </p:nvSpPr>
        <p:spPr>
          <a:xfrm>
            <a:off x="726232" y="1428"/>
            <a:ext cx="9143999" cy="102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VSM (Vibrating Sample Magnetometer)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AF499-3DE8-43C9-8C2B-C5CB2D8A0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0"/>
          <a:stretch/>
        </p:blipFill>
        <p:spPr>
          <a:xfrm>
            <a:off x="911909" y="1074754"/>
            <a:ext cx="2835172" cy="3110267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A3E643F-D293-4EFC-A3B9-2271ED2BC770}"/>
              </a:ext>
            </a:extLst>
          </p:cNvPr>
          <p:cNvSpPr>
            <a:spLocks noGrp="1"/>
          </p:cNvSpPr>
          <p:nvPr/>
        </p:nvSpPr>
        <p:spPr>
          <a:xfrm>
            <a:off x="743489" y="64746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M Mohanlal Naik</a:t>
            </a:r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34CCA12-C30E-4414-B805-F74AE745B981}"/>
              </a:ext>
            </a:extLst>
          </p:cNvPr>
          <p:cNvSpPr>
            <a:spLocks noGrp="1"/>
          </p:cNvSpPr>
          <p:nvPr/>
        </p:nvSpPr>
        <p:spPr>
          <a:xfrm>
            <a:off x="3755182" y="649144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A4B77706-B247-4EF7-BF6D-67C8E5CF8A16}"/>
              </a:ext>
            </a:extLst>
          </p:cNvPr>
          <p:cNvSpPr>
            <a:spLocks noGrp="1"/>
          </p:cNvSpPr>
          <p:nvPr/>
        </p:nvSpPr>
        <p:spPr>
          <a:xfrm>
            <a:off x="7804201" y="64653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BF20D17-0043-4445-9B8B-9F103D2306E2}" type="slidenum">
              <a:rPr lang="en-IN" smtClean="0"/>
              <a:pPr/>
              <a:t>47</a:t>
            </a:fld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C2BD3D-5FAA-4C98-BE55-8CC8E2FE582D}"/>
              </a:ext>
            </a:extLst>
          </p:cNvPr>
          <p:cNvGrpSpPr/>
          <p:nvPr/>
        </p:nvGrpSpPr>
        <p:grpSpPr>
          <a:xfrm>
            <a:off x="4219418" y="1023656"/>
            <a:ext cx="5747902" cy="3396024"/>
            <a:chOff x="160846" y="3238574"/>
            <a:chExt cx="5529947" cy="339602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782393-A1DB-4100-A10F-5E0E34C14D3E}"/>
                </a:ext>
              </a:extLst>
            </p:cNvPr>
            <p:cNvSpPr/>
            <p:nvPr/>
          </p:nvSpPr>
          <p:spPr>
            <a:xfrm>
              <a:off x="646048" y="3274035"/>
              <a:ext cx="1374582" cy="3197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2C135A-ED7F-44F6-9BD9-78EF127893AD}"/>
                </a:ext>
              </a:extLst>
            </p:cNvPr>
            <p:cNvSpPr/>
            <p:nvPr/>
          </p:nvSpPr>
          <p:spPr>
            <a:xfrm>
              <a:off x="664242" y="4010904"/>
              <a:ext cx="1374582" cy="2866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BB023A-F2E0-4FB5-B259-F176FD5B76C2}"/>
                </a:ext>
              </a:extLst>
            </p:cNvPr>
            <p:cNvSpPr/>
            <p:nvPr/>
          </p:nvSpPr>
          <p:spPr>
            <a:xfrm>
              <a:off x="682243" y="4121676"/>
              <a:ext cx="1346873" cy="3509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6FBFFA-2604-41EF-B2A2-0ED570FE9A4F}"/>
                </a:ext>
              </a:extLst>
            </p:cNvPr>
            <p:cNvSpPr/>
            <p:nvPr/>
          </p:nvSpPr>
          <p:spPr>
            <a:xfrm>
              <a:off x="725203" y="4953155"/>
              <a:ext cx="1399137" cy="3651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15EA4C-9C60-4DED-8B8F-721B1E66D2BF}"/>
                </a:ext>
              </a:extLst>
            </p:cNvPr>
            <p:cNvCxnSpPr/>
            <p:nvPr/>
          </p:nvCxnSpPr>
          <p:spPr>
            <a:xfrm>
              <a:off x="3946034" y="457027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9B78C7-C198-46D1-ABC1-48DCC4E4EBC8}"/>
                </a:ext>
              </a:extLst>
            </p:cNvPr>
            <p:cNvSpPr/>
            <p:nvPr/>
          </p:nvSpPr>
          <p:spPr>
            <a:xfrm>
              <a:off x="654535" y="3412981"/>
              <a:ext cx="149629" cy="23068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C2ABC7-0EBD-4587-A628-FF2492F2B8B1}"/>
                </a:ext>
              </a:extLst>
            </p:cNvPr>
            <p:cNvSpPr/>
            <p:nvPr/>
          </p:nvSpPr>
          <p:spPr>
            <a:xfrm>
              <a:off x="804164" y="5080161"/>
              <a:ext cx="157922" cy="133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Arc 13">
              <a:extLst>
                <a:ext uri="{FF2B5EF4-FFF2-40B4-BE49-F238E27FC236}">
                  <a16:creationId xmlns:a16="http://schemas.microsoft.com/office/drawing/2014/main" id="{48AF62E5-FBB0-437E-8EB6-2EBE29B8448F}"/>
                </a:ext>
              </a:extLst>
            </p:cNvPr>
            <p:cNvSpPr/>
            <p:nvPr/>
          </p:nvSpPr>
          <p:spPr>
            <a:xfrm>
              <a:off x="2606294" y="5510021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3" name="Arc 13">
              <a:extLst>
                <a:ext uri="{FF2B5EF4-FFF2-40B4-BE49-F238E27FC236}">
                  <a16:creationId xmlns:a16="http://schemas.microsoft.com/office/drawing/2014/main" id="{914D7853-B56D-443A-A46B-980E3354CEBD}"/>
                </a:ext>
              </a:extLst>
            </p:cNvPr>
            <p:cNvSpPr/>
            <p:nvPr/>
          </p:nvSpPr>
          <p:spPr>
            <a:xfrm>
              <a:off x="2606294" y="5566217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4" name="Arc 13">
              <a:extLst>
                <a:ext uri="{FF2B5EF4-FFF2-40B4-BE49-F238E27FC236}">
                  <a16:creationId xmlns:a16="http://schemas.microsoft.com/office/drawing/2014/main" id="{D84B9FC3-57EC-4BAD-8F3C-2AC6F953D5DF}"/>
                </a:ext>
              </a:extLst>
            </p:cNvPr>
            <p:cNvSpPr/>
            <p:nvPr/>
          </p:nvSpPr>
          <p:spPr>
            <a:xfrm>
              <a:off x="2606294" y="5625055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5" name="Arc 13">
              <a:extLst>
                <a:ext uri="{FF2B5EF4-FFF2-40B4-BE49-F238E27FC236}">
                  <a16:creationId xmlns:a16="http://schemas.microsoft.com/office/drawing/2014/main" id="{A454024C-91B2-4134-8E3B-C3A5C4BC3CD4}"/>
                </a:ext>
              </a:extLst>
            </p:cNvPr>
            <p:cNvSpPr/>
            <p:nvPr/>
          </p:nvSpPr>
          <p:spPr>
            <a:xfrm>
              <a:off x="2606294" y="5683893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6" name="Arc 13">
              <a:extLst>
                <a:ext uri="{FF2B5EF4-FFF2-40B4-BE49-F238E27FC236}">
                  <a16:creationId xmlns:a16="http://schemas.microsoft.com/office/drawing/2014/main" id="{C796A462-3FEA-4FD2-932C-8CB030A98065}"/>
                </a:ext>
              </a:extLst>
            </p:cNvPr>
            <p:cNvSpPr/>
            <p:nvPr/>
          </p:nvSpPr>
          <p:spPr>
            <a:xfrm rot="10800000">
              <a:off x="2659634" y="5369051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7" name="Arc 13">
              <a:extLst>
                <a:ext uri="{FF2B5EF4-FFF2-40B4-BE49-F238E27FC236}">
                  <a16:creationId xmlns:a16="http://schemas.microsoft.com/office/drawing/2014/main" id="{4DE20130-5376-4D3F-9527-BF69A81F613A}"/>
                </a:ext>
              </a:extLst>
            </p:cNvPr>
            <p:cNvSpPr/>
            <p:nvPr/>
          </p:nvSpPr>
          <p:spPr>
            <a:xfrm rot="10800000">
              <a:off x="2659634" y="5425247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8" name="Arc 13">
              <a:extLst>
                <a:ext uri="{FF2B5EF4-FFF2-40B4-BE49-F238E27FC236}">
                  <a16:creationId xmlns:a16="http://schemas.microsoft.com/office/drawing/2014/main" id="{D2184165-801F-473B-A6E2-5402C41EE197}"/>
                </a:ext>
              </a:extLst>
            </p:cNvPr>
            <p:cNvSpPr/>
            <p:nvPr/>
          </p:nvSpPr>
          <p:spPr>
            <a:xfrm rot="10800000">
              <a:off x="2659634" y="5484085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29" name="Arc 13">
              <a:extLst>
                <a:ext uri="{FF2B5EF4-FFF2-40B4-BE49-F238E27FC236}">
                  <a16:creationId xmlns:a16="http://schemas.microsoft.com/office/drawing/2014/main" id="{AC0D7CD3-0DB7-4201-A84D-ECE282DA7440}"/>
                </a:ext>
              </a:extLst>
            </p:cNvPr>
            <p:cNvSpPr/>
            <p:nvPr/>
          </p:nvSpPr>
          <p:spPr>
            <a:xfrm rot="10800000">
              <a:off x="2659634" y="5542923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0" name="Arc 13">
              <a:extLst>
                <a:ext uri="{FF2B5EF4-FFF2-40B4-BE49-F238E27FC236}">
                  <a16:creationId xmlns:a16="http://schemas.microsoft.com/office/drawing/2014/main" id="{4066670E-F26C-474C-97D8-F862B7457E79}"/>
                </a:ext>
              </a:extLst>
            </p:cNvPr>
            <p:cNvSpPr/>
            <p:nvPr/>
          </p:nvSpPr>
          <p:spPr>
            <a:xfrm>
              <a:off x="3166364" y="5506211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1" name="Arc 13">
              <a:extLst>
                <a:ext uri="{FF2B5EF4-FFF2-40B4-BE49-F238E27FC236}">
                  <a16:creationId xmlns:a16="http://schemas.microsoft.com/office/drawing/2014/main" id="{5A06BBDB-D546-4A59-8E34-A3EAFFFAA682}"/>
                </a:ext>
              </a:extLst>
            </p:cNvPr>
            <p:cNvSpPr/>
            <p:nvPr/>
          </p:nvSpPr>
          <p:spPr>
            <a:xfrm>
              <a:off x="3166364" y="5562407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2" name="Arc 13">
              <a:extLst>
                <a:ext uri="{FF2B5EF4-FFF2-40B4-BE49-F238E27FC236}">
                  <a16:creationId xmlns:a16="http://schemas.microsoft.com/office/drawing/2014/main" id="{4F2AC20D-CC03-406B-8D21-24D0A23826FD}"/>
                </a:ext>
              </a:extLst>
            </p:cNvPr>
            <p:cNvSpPr/>
            <p:nvPr/>
          </p:nvSpPr>
          <p:spPr>
            <a:xfrm>
              <a:off x="3166364" y="5621245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3" name="Arc 13">
              <a:extLst>
                <a:ext uri="{FF2B5EF4-FFF2-40B4-BE49-F238E27FC236}">
                  <a16:creationId xmlns:a16="http://schemas.microsoft.com/office/drawing/2014/main" id="{39ED571B-F43C-4278-B43E-2558A15A1E9A}"/>
                </a:ext>
              </a:extLst>
            </p:cNvPr>
            <p:cNvSpPr/>
            <p:nvPr/>
          </p:nvSpPr>
          <p:spPr>
            <a:xfrm>
              <a:off x="3166364" y="5680083"/>
              <a:ext cx="186690" cy="196215"/>
            </a:xfrm>
            <a:custGeom>
              <a:avLst/>
              <a:gdLst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2" fmla="*/ 184785 w 369570"/>
                <a:gd name="connsiteY2" fmla="*/ 196215 h 392430"/>
                <a:gd name="connsiteX3" fmla="*/ 184785 w 369570"/>
                <a:gd name="connsiteY3" fmla="*/ 0 h 392430"/>
                <a:gd name="connsiteX0" fmla="*/ 184785 w 369570"/>
                <a:gd name="connsiteY0" fmla="*/ 0 h 392430"/>
                <a:gd name="connsiteX1" fmla="*/ 369570 w 369570"/>
                <a:gd name="connsiteY1" fmla="*/ 196215 h 392430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203835"/>
                <a:gd name="connsiteX1" fmla="*/ 184785 w 184785"/>
                <a:gd name="connsiteY1" fmla="*/ 196215 h 203835"/>
                <a:gd name="connsiteX2" fmla="*/ 0 w 184785"/>
                <a:gd name="connsiteY2" fmla="*/ 196215 h 203835"/>
                <a:gd name="connsiteX3" fmla="*/ 0 w 184785"/>
                <a:gd name="connsiteY3" fmla="*/ 0 h 203835"/>
                <a:gd name="connsiteX0" fmla="*/ 0 w 184785"/>
                <a:gd name="connsiteY0" fmla="*/ 0 h 203835"/>
                <a:gd name="connsiteX1" fmla="*/ 81915 w 184785"/>
                <a:gd name="connsiteY1" fmla="*/ 203835 h 20383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17145 w 184785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5715 w 190500"/>
                <a:gd name="connsiteY0" fmla="*/ 0 h 196215"/>
                <a:gd name="connsiteX1" fmla="*/ 190500 w 190500"/>
                <a:gd name="connsiteY1" fmla="*/ 196215 h 196215"/>
                <a:gd name="connsiteX2" fmla="*/ 5715 w 190500"/>
                <a:gd name="connsiteY2" fmla="*/ 196215 h 196215"/>
                <a:gd name="connsiteX3" fmla="*/ 5715 w 190500"/>
                <a:gd name="connsiteY3" fmla="*/ 0 h 196215"/>
                <a:gd name="connsiteX0" fmla="*/ 5715 w 190500"/>
                <a:gd name="connsiteY0" fmla="*/ 0 h 196215"/>
                <a:gd name="connsiteX1" fmla="*/ 0 w 190500"/>
                <a:gd name="connsiteY1" fmla="*/ 120015 h 196215"/>
                <a:gd name="connsiteX0" fmla="*/ 0 w 184785"/>
                <a:gd name="connsiteY0" fmla="*/ 0 h 196215"/>
                <a:gd name="connsiteX1" fmla="*/ 184785 w 184785"/>
                <a:gd name="connsiteY1" fmla="*/ 196215 h 196215"/>
                <a:gd name="connsiteX2" fmla="*/ 0 w 184785"/>
                <a:gd name="connsiteY2" fmla="*/ 196215 h 196215"/>
                <a:gd name="connsiteX3" fmla="*/ 0 w 184785"/>
                <a:gd name="connsiteY3" fmla="*/ 0 h 196215"/>
                <a:gd name="connsiteX0" fmla="*/ 0 w 184785"/>
                <a:gd name="connsiteY0" fmla="*/ 0 h 196215"/>
                <a:gd name="connsiteX1" fmla="*/ 9525 w 184785"/>
                <a:gd name="connsiteY1" fmla="*/ 59055 h 196215"/>
                <a:gd name="connsiteX0" fmla="*/ 1905 w 186690"/>
                <a:gd name="connsiteY0" fmla="*/ 0 h 196215"/>
                <a:gd name="connsiteX1" fmla="*/ 186690 w 186690"/>
                <a:gd name="connsiteY1" fmla="*/ 196215 h 196215"/>
                <a:gd name="connsiteX2" fmla="*/ 1905 w 186690"/>
                <a:gd name="connsiteY2" fmla="*/ 196215 h 196215"/>
                <a:gd name="connsiteX3" fmla="*/ 1905 w 186690"/>
                <a:gd name="connsiteY3" fmla="*/ 0 h 196215"/>
                <a:gd name="connsiteX0" fmla="*/ 1905 w 186690"/>
                <a:gd name="connsiteY0" fmla="*/ 0 h 196215"/>
                <a:gd name="connsiteX1" fmla="*/ 0 w 186690"/>
                <a:gd name="connsiteY1" fmla="*/ 59055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90" h="196215" stroke="0" extrusionOk="0">
                  <a:moveTo>
                    <a:pt x="1905" y="0"/>
                  </a:moveTo>
                  <a:cubicBezTo>
                    <a:pt x="103959" y="0"/>
                    <a:pt x="186690" y="87848"/>
                    <a:pt x="186690" y="196215"/>
                  </a:cubicBezTo>
                  <a:lnTo>
                    <a:pt x="1905" y="196215"/>
                  </a:lnTo>
                  <a:lnTo>
                    <a:pt x="1905" y="0"/>
                  </a:lnTo>
                  <a:close/>
                </a:path>
                <a:path w="186690" h="196215" fill="none">
                  <a:moveTo>
                    <a:pt x="1905" y="0"/>
                  </a:moveTo>
                  <a:cubicBezTo>
                    <a:pt x="103959" y="0"/>
                    <a:pt x="144780" y="34508"/>
                    <a:pt x="0" y="59055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6F61D-2A70-4C2D-854B-89638EDF0DF7}"/>
                </a:ext>
              </a:extLst>
            </p:cNvPr>
            <p:cNvCxnSpPr>
              <a:cxnSpLocks/>
              <a:stCxn id="29" idx="0"/>
              <a:endCxn id="33" idx="1"/>
            </p:cNvCxnSpPr>
            <p:nvPr/>
          </p:nvCxnSpPr>
          <p:spPr>
            <a:xfrm>
              <a:off x="2844419" y="5739138"/>
              <a:ext cx="321945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E47834-F872-4D35-975F-3ED04869CD6B}"/>
                </a:ext>
              </a:extLst>
            </p:cNvPr>
            <p:cNvCxnSpPr>
              <a:cxnSpLocks/>
              <a:stCxn id="26" idx="1"/>
              <a:endCxn id="30" idx="0"/>
            </p:cNvCxnSpPr>
            <p:nvPr/>
          </p:nvCxnSpPr>
          <p:spPr>
            <a:xfrm>
              <a:off x="2846324" y="5506211"/>
              <a:ext cx="321945" cy="0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5D5CE-11F7-4C90-83EA-36474F17E23C}"/>
                </a:ext>
              </a:extLst>
            </p:cNvPr>
            <p:cNvCxnSpPr>
              <a:cxnSpLocks/>
              <a:stCxn id="20" idx="2"/>
              <a:endCxn id="25" idx="1"/>
            </p:cNvCxnSpPr>
            <p:nvPr/>
          </p:nvCxnSpPr>
          <p:spPr>
            <a:xfrm>
              <a:off x="729350" y="5719860"/>
              <a:ext cx="1876944" cy="23088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5F3BF4-FE0A-4891-840C-497B70F1CF1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804164" y="5490537"/>
              <a:ext cx="1804035" cy="19484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1A32BE-7606-4A4C-AD63-1CC37C1BB633}"/>
                </a:ext>
              </a:extLst>
            </p:cNvPr>
            <p:cNvSpPr/>
            <p:nvPr/>
          </p:nvSpPr>
          <p:spPr>
            <a:xfrm rot="5400000">
              <a:off x="821959" y="5435074"/>
              <a:ext cx="196215" cy="33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09269DE-3CD1-40D9-ABE9-85E3BA8A4AAC}"/>
                </a:ext>
              </a:extLst>
            </p:cNvPr>
            <p:cNvSpPr/>
            <p:nvPr/>
          </p:nvSpPr>
          <p:spPr>
            <a:xfrm>
              <a:off x="3380762" y="5219063"/>
              <a:ext cx="900839" cy="83378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CC71C2-5575-4DB1-A968-595BDC8984FC}"/>
                </a:ext>
              </a:extLst>
            </p:cNvPr>
            <p:cNvCxnSpPr>
              <a:cxnSpLocks/>
            </p:cNvCxnSpPr>
            <p:nvPr/>
          </p:nvCxnSpPr>
          <p:spPr>
            <a:xfrm>
              <a:off x="3300924" y="5483783"/>
              <a:ext cx="164401" cy="304344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6C3222-A9EA-4132-AE0B-6A86AC253A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0924" y="5469684"/>
              <a:ext cx="159677" cy="318443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CAD261-87DC-4408-AFD0-BE74ECC03B43}"/>
                </a:ext>
              </a:extLst>
            </p:cNvPr>
            <p:cNvCxnSpPr>
              <a:cxnSpLocks/>
            </p:cNvCxnSpPr>
            <p:nvPr/>
          </p:nvCxnSpPr>
          <p:spPr>
            <a:xfrm>
              <a:off x="4207704" y="5468543"/>
              <a:ext cx="153735" cy="290079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A6CB2E-3299-4111-9CA1-6DCA8C211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7705" y="5467158"/>
              <a:ext cx="153734" cy="305729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D8853D-333A-493D-91B1-5F0784C7B1E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3831182" y="5080161"/>
              <a:ext cx="0" cy="138902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2D72291-7B5F-4BCC-97EE-2C9F6881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834303" y="6052847"/>
              <a:ext cx="0" cy="138902"/>
            </a:xfrm>
            <a:prstGeom prst="lin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149CE560-656F-4F4C-9E86-7F48053DFA84}"/>
                </a:ext>
              </a:extLst>
            </p:cNvPr>
            <p:cNvCxnSpPr>
              <a:cxnSpLocks/>
            </p:cNvCxnSpPr>
            <p:nvPr/>
          </p:nvCxnSpPr>
          <p:spPr>
            <a:xfrm>
              <a:off x="3831181" y="5079572"/>
              <a:ext cx="1228715" cy="430449"/>
            </a:xfrm>
            <a:prstGeom prst="bentConnector3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9BB54D0-9C24-4DC9-964F-0EA59FA2F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1181" y="5772277"/>
              <a:ext cx="1228715" cy="419473"/>
            </a:xfrm>
            <a:prstGeom prst="bentConnector3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F62BE46-9AC6-4A6E-B961-70FAFC0E627E}"/>
                </a:ext>
              </a:extLst>
            </p:cNvPr>
            <p:cNvSpPr/>
            <p:nvPr/>
          </p:nvSpPr>
          <p:spPr>
            <a:xfrm rot="5400000">
              <a:off x="4698526" y="5268463"/>
              <a:ext cx="668636" cy="749438"/>
            </a:xfrm>
            <a:prstGeom prst="triangle">
              <a:avLst>
                <a:gd name="adj" fmla="val 490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CE3C1C9-ED86-45FA-9245-F66A5548EA4F}"/>
                </a:ext>
              </a:extLst>
            </p:cNvPr>
            <p:cNvSpPr/>
            <p:nvPr/>
          </p:nvSpPr>
          <p:spPr>
            <a:xfrm>
              <a:off x="1287435" y="4136692"/>
              <a:ext cx="100110" cy="140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Arc 119">
              <a:extLst>
                <a:ext uri="{FF2B5EF4-FFF2-40B4-BE49-F238E27FC236}">
                  <a16:creationId xmlns:a16="http://schemas.microsoft.com/office/drawing/2014/main" id="{2AC37FD9-BAD2-4F2B-A0B2-EBA541A368BC}"/>
                </a:ext>
              </a:extLst>
            </p:cNvPr>
            <p:cNvSpPr/>
            <p:nvPr/>
          </p:nvSpPr>
          <p:spPr>
            <a:xfrm>
              <a:off x="1351533" y="3945194"/>
              <a:ext cx="803880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Arc 119">
              <a:extLst>
                <a:ext uri="{FF2B5EF4-FFF2-40B4-BE49-F238E27FC236}">
                  <a16:creationId xmlns:a16="http://schemas.microsoft.com/office/drawing/2014/main" id="{356540C1-7D32-47A0-99A5-B959C43DDA39}"/>
                </a:ext>
              </a:extLst>
            </p:cNvPr>
            <p:cNvSpPr/>
            <p:nvPr/>
          </p:nvSpPr>
          <p:spPr>
            <a:xfrm rot="10800000">
              <a:off x="487680" y="3945194"/>
              <a:ext cx="803880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40662F75-FDF4-41BD-B89C-3159827B523D}"/>
                </a:ext>
              </a:extLst>
            </p:cNvPr>
            <p:cNvSpPr/>
            <p:nvPr/>
          </p:nvSpPr>
          <p:spPr>
            <a:xfrm>
              <a:off x="2089089" y="3996788"/>
              <a:ext cx="208703" cy="570227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3" name="TextBox 122">
              <a:extLst>
                <a:ext uri="{FF2B5EF4-FFF2-40B4-BE49-F238E27FC236}">
                  <a16:creationId xmlns:a16="http://schemas.microsoft.com/office/drawing/2014/main" id="{4C8F86EA-A225-425F-BE1F-3DF8DE6CFE50}"/>
                </a:ext>
              </a:extLst>
            </p:cNvPr>
            <p:cNvSpPr txBox="1"/>
            <p:nvPr/>
          </p:nvSpPr>
          <p:spPr>
            <a:xfrm>
              <a:off x="2357765" y="4089578"/>
              <a:ext cx="976451" cy="461665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H field</a:t>
              </a:r>
            </a:p>
          </p:txBody>
        </p:sp>
        <p:sp>
          <p:nvSpPr>
            <p:cNvPr id="54" name="TextBox 124">
              <a:extLst>
                <a:ext uri="{FF2B5EF4-FFF2-40B4-BE49-F238E27FC236}">
                  <a16:creationId xmlns:a16="http://schemas.microsoft.com/office/drawing/2014/main" id="{8EB3BF3F-BB1B-4609-985D-E3074DFA2A21}"/>
                </a:ext>
              </a:extLst>
            </p:cNvPr>
            <p:cNvSpPr txBox="1"/>
            <p:nvPr/>
          </p:nvSpPr>
          <p:spPr>
            <a:xfrm>
              <a:off x="2505438" y="6172933"/>
              <a:ext cx="31853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SQUID with electronics</a:t>
              </a:r>
            </a:p>
          </p:txBody>
        </p:sp>
        <p:sp>
          <p:nvSpPr>
            <p:cNvPr id="55" name="TextBox 125">
              <a:extLst>
                <a:ext uri="{FF2B5EF4-FFF2-40B4-BE49-F238E27FC236}">
                  <a16:creationId xmlns:a16="http://schemas.microsoft.com/office/drawing/2014/main" id="{820BCCCD-2D44-4DF4-A1DE-6AA099CE5294}"/>
                </a:ext>
              </a:extLst>
            </p:cNvPr>
            <p:cNvSpPr txBox="1"/>
            <p:nvPr/>
          </p:nvSpPr>
          <p:spPr>
            <a:xfrm>
              <a:off x="1840703" y="5718628"/>
              <a:ext cx="2356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transformer</a:t>
              </a:r>
            </a:p>
          </p:txBody>
        </p:sp>
        <p:sp>
          <p:nvSpPr>
            <p:cNvPr id="56" name="TextBox 126">
              <a:extLst>
                <a:ext uri="{FF2B5EF4-FFF2-40B4-BE49-F238E27FC236}">
                  <a16:creationId xmlns:a16="http://schemas.microsoft.com/office/drawing/2014/main" id="{2B06F9B0-16D5-49AF-B507-29AD64A9EFC9}"/>
                </a:ext>
              </a:extLst>
            </p:cNvPr>
            <p:cNvSpPr txBox="1"/>
            <p:nvPr/>
          </p:nvSpPr>
          <p:spPr>
            <a:xfrm rot="16200000">
              <a:off x="-888787" y="4288207"/>
              <a:ext cx="2543426" cy="44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Pick up coil</a:t>
              </a:r>
            </a:p>
          </p:txBody>
        </p:sp>
        <p:sp>
          <p:nvSpPr>
            <p:cNvPr id="57" name="TextBox 127">
              <a:extLst>
                <a:ext uri="{FF2B5EF4-FFF2-40B4-BE49-F238E27FC236}">
                  <a16:creationId xmlns:a16="http://schemas.microsoft.com/office/drawing/2014/main" id="{16F9D700-F4FA-4EB7-8A50-F9199740ACF5}"/>
                </a:ext>
              </a:extLst>
            </p:cNvPr>
            <p:cNvSpPr txBox="1"/>
            <p:nvPr/>
          </p:nvSpPr>
          <p:spPr>
            <a:xfrm>
              <a:off x="810194" y="4474551"/>
              <a:ext cx="2185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dirty="0">
                  <a:latin typeface="+mn-lt"/>
                </a:rPr>
                <a:t>Sample position</a:t>
              </a:r>
            </a:p>
          </p:txBody>
        </p:sp>
        <p:sp>
          <p:nvSpPr>
            <p:cNvPr id="58" name="Arc 119">
              <a:extLst>
                <a:ext uri="{FF2B5EF4-FFF2-40B4-BE49-F238E27FC236}">
                  <a16:creationId xmlns:a16="http://schemas.microsoft.com/office/drawing/2014/main" id="{BCF2D9E0-3763-4834-9F55-D99C7739FD6A}"/>
                </a:ext>
              </a:extLst>
            </p:cNvPr>
            <p:cNvSpPr/>
            <p:nvPr/>
          </p:nvSpPr>
          <p:spPr>
            <a:xfrm flipH="1">
              <a:off x="942696" y="3929732"/>
              <a:ext cx="369947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Arc 119">
              <a:extLst>
                <a:ext uri="{FF2B5EF4-FFF2-40B4-BE49-F238E27FC236}">
                  <a16:creationId xmlns:a16="http://schemas.microsoft.com/office/drawing/2014/main" id="{F4A739E4-F2D1-404B-ABF2-D1F7F924D660}"/>
                </a:ext>
              </a:extLst>
            </p:cNvPr>
            <p:cNvSpPr/>
            <p:nvPr/>
          </p:nvSpPr>
          <p:spPr>
            <a:xfrm>
              <a:off x="1332243" y="3932226"/>
              <a:ext cx="385351" cy="603160"/>
            </a:xfrm>
            <a:custGeom>
              <a:avLst/>
              <a:gdLst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2" fmla="*/ 803880 w 1607760"/>
                <a:gd name="connsiteY2" fmla="*/ 553146 h 1106292"/>
                <a:gd name="connsiteX3" fmla="*/ 803880 w 1607760"/>
                <a:gd name="connsiteY3" fmla="*/ 0 h 1106292"/>
                <a:gd name="connsiteX0" fmla="*/ 803880 w 1607760"/>
                <a:gd name="connsiteY0" fmla="*/ 0 h 1106292"/>
                <a:gd name="connsiteX1" fmla="*/ 1607760 w 1607760"/>
                <a:gd name="connsiteY1" fmla="*/ 553146 h 1106292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0 h 553146"/>
                <a:gd name="connsiteX1" fmla="*/ 3780 w 803880"/>
                <a:gd name="connsiteY1" fmla="*/ 530286 h 553146"/>
                <a:gd name="connsiteX0" fmla="*/ 0 w 803880"/>
                <a:gd name="connsiteY0" fmla="*/ 0 h 553146"/>
                <a:gd name="connsiteX1" fmla="*/ 803880 w 803880"/>
                <a:gd name="connsiteY1" fmla="*/ 553146 h 553146"/>
                <a:gd name="connsiteX2" fmla="*/ 0 w 803880"/>
                <a:gd name="connsiteY2" fmla="*/ 553146 h 553146"/>
                <a:gd name="connsiteX3" fmla="*/ 0 w 803880"/>
                <a:gd name="connsiteY3" fmla="*/ 0 h 553146"/>
                <a:gd name="connsiteX0" fmla="*/ 0 w 803880"/>
                <a:gd name="connsiteY0" fmla="*/ 53340 h 553146"/>
                <a:gd name="connsiteX1" fmla="*/ 3780 w 803880"/>
                <a:gd name="connsiteY1" fmla="*/ 530286 h 553146"/>
                <a:gd name="connsiteX0" fmla="*/ 0 w 803880"/>
                <a:gd name="connsiteY0" fmla="*/ 5853 h 558999"/>
                <a:gd name="connsiteX1" fmla="*/ 803880 w 803880"/>
                <a:gd name="connsiteY1" fmla="*/ 558999 h 558999"/>
                <a:gd name="connsiteX2" fmla="*/ 0 w 803880"/>
                <a:gd name="connsiteY2" fmla="*/ 558999 h 558999"/>
                <a:gd name="connsiteX3" fmla="*/ 0 w 803880"/>
                <a:gd name="connsiteY3" fmla="*/ 5853 h 558999"/>
                <a:gd name="connsiteX0" fmla="*/ 0 w 803880"/>
                <a:gd name="connsiteY0" fmla="*/ 59193 h 558999"/>
                <a:gd name="connsiteX1" fmla="*/ 3780 w 803880"/>
                <a:gd name="connsiteY1" fmla="*/ 536139 h 558999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0 h 589697"/>
                <a:gd name="connsiteX1" fmla="*/ 803880 w 803880"/>
                <a:gd name="connsiteY1" fmla="*/ 553146 h 589697"/>
                <a:gd name="connsiteX2" fmla="*/ 0 w 803880"/>
                <a:gd name="connsiteY2" fmla="*/ 553146 h 589697"/>
                <a:gd name="connsiteX3" fmla="*/ 0 w 803880"/>
                <a:gd name="connsiteY3" fmla="*/ 0 h 589697"/>
                <a:gd name="connsiteX0" fmla="*/ 0 w 803880"/>
                <a:gd name="connsiteY0" fmla="*/ 53340 h 589697"/>
                <a:gd name="connsiteX1" fmla="*/ 3780 w 803880"/>
                <a:gd name="connsiteY1" fmla="*/ 530286 h 589697"/>
                <a:gd name="connsiteX0" fmla="*/ 0 w 803880"/>
                <a:gd name="connsiteY0" fmla="*/ 16366 h 603160"/>
                <a:gd name="connsiteX1" fmla="*/ 803880 w 803880"/>
                <a:gd name="connsiteY1" fmla="*/ 569512 h 603160"/>
                <a:gd name="connsiteX2" fmla="*/ 0 w 803880"/>
                <a:gd name="connsiteY2" fmla="*/ 569512 h 603160"/>
                <a:gd name="connsiteX3" fmla="*/ 0 w 803880"/>
                <a:gd name="connsiteY3" fmla="*/ 16366 h 603160"/>
                <a:gd name="connsiteX0" fmla="*/ 0 w 803880"/>
                <a:gd name="connsiteY0" fmla="*/ 69706 h 603160"/>
                <a:gd name="connsiteX1" fmla="*/ 3780 w 803880"/>
                <a:gd name="connsiteY1" fmla="*/ 546652 h 60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880" h="603160" stroke="0" extrusionOk="0">
                  <a:moveTo>
                    <a:pt x="0" y="16366"/>
                  </a:moveTo>
                  <a:cubicBezTo>
                    <a:pt x="443971" y="16366"/>
                    <a:pt x="803880" y="264018"/>
                    <a:pt x="803880" y="569512"/>
                  </a:cubicBezTo>
                  <a:lnTo>
                    <a:pt x="0" y="569512"/>
                  </a:lnTo>
                  <a:lnTo>
                    <a:pt x="0" y="16366"/>
                  </a:lnTo>
                  <a:close/>
                </a:path>
                <a:path w="803880" h="603160" fill="none">
                  <a:moveTo>
                    <a:pt x="0" y="69706"/>
                  </a:moveTo>
                  <a:cubicBezTo>
                    <a:pt x="276331" y="-288434"/>
                    <a:pt x="331440" y="865998"/>
                    <a:pt x="3780" y="54665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C03705-DB1A-457B-9D09-8DA5E34B864A}"/>
                </a:ext>
              </a:extLst>
            </p:cNvPr>
            <p:cNvSpPr/>
            <p:nvPr/>
          </p:nvSpPr>
          <p:spPr>
            <a:xfrm>
              <a:off x="753025" y="4079176"/>
              <a:ext cx="95139" cy="102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3BFCDB9-FA52-4C2D-AFE3-32F6BC7F2DF2}"/>
                </a:ext>
              </a:extLst>
            </p:cNvPr>
            <p:cNvSpPr/>
            <p:nvPr/>
          </p:nvSpPr>
          <p:spPr>
            <a:xfrm>
              <a:off x="757688" y="4252928"/>
              <a:ext cx="88571" cy="1301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Oval 2">
              <a:extLst>
                <a:ext uri="{FF2B5EF4-FFF2-40B4-BE49-F238E27FC236}">
                  <a16:creationId xmlns:a16="http://schemas.microsoft.com/office/drawing/2014/main" id="{73B775AD-6AD7-4CB2-9BF6-6A0A26EA647E}"/>
                </a:ext>
              </a:extLst>
            </p:cNvPr>
            <p:cNvSpPr/>
            <p:nvPr/>
          </p:nvSpPr>
          <p:spPr>
            <a:xfrm rot="18903571">
              <a:off x="671677" y="3363633"/>
              <a:ext cx="158290" cy="179768"/>
            </a:xfrm>
            <a:custGeom>
              <a:avLst/>
              <a:gdLst>
                <a:gd name="connsiteX0" fmla="*/ 0 w 138059"/>
                <a:gd name="connsiteY0" fmla="*/ 85630 h 171260"/>
                <a:gd name="connsiteX1" fmla="*/ 69030 w 138059"/>
                <a:gd name="connsiteY1" fmla="*/ 0 h 171260"/>
                <a:gd name="connsiteX2" fmla="*/ 138060 w 138059"/>
                <a:gd name="connsiteY2" fmla="*/ 85630 h 171260"/>
                <a:gd name="connsiteX3" fmla="*/ 69030 w 138059"/>
                <a:gd name="connsiteY3" fmla="*/ 171260 h 171260"/>
                <a:gd name="connsiteX4" fmla="*/ 0 w 138059"/>
                <a:gd name="connsiteY4" fmla="*/ 85630 h 171260"/>
                <a:gd name="connsiteX0" fmla="*/ 0 w 158290"/>
                <a:gd name="connsiteY0" fmla="*/ 85870 h 171969"/>
                <a:gd name="connsiteX1" fmla="*/ 69030 w 158290"/>
                <a:gd name="connsiteY1" fmla="*/ 240 h 171969"/>
                <a:gd name="connsiteX2" fmla="*/ 158290 w 158290"/>
                <a:gd name="connsiteY2" fmla="*/ 108748 h 171969"/>
                <a:gd name="connsiteX3" fmla="*/ 69030 w 158290"/>
                <a:gd name="connsiteY3" fmla="*/ 171500 h 171969"/>
                <a:gd name="connsiteX4" fmla="*/ 0 w 158290"/>
                <a:gd name="connsiteY4" fmla="*/ 85870 h 17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290" h="171969">
                  <a:moveTo>
                    <a:pt x="0" y="85870"/>
                  </a:moveTo>
                  <a:cubicBezTo>
                    <a:pt x="0" y="38578"/>
                    <a:pt x="42648" y="-3573"/>
                    <a:pt x="69030" y="240"/>
                  </a:cubicBezTo>
                  <a:cubicBezTo>
                    <a:pt x="95412" y="4053"/>
                    <a:pt x="158290" y="61456"/>
                    <a:pt x="158290" y="108748"/>
                  </a:cubicBezTo>
                  <a:cubicBezTo>
                    <a:pt x="158290" y="156040"/>
                    <a:pt x="95412" y="175313"/>
                    <a:pt x="69030" y="171500"/>
                  </a:cubicBezTo>
                  <a:cubicBezTo>
                    <a:pt x="42648" y="167687"/>
                    <a:pt x="0" y="133162"/>
                    <a:pt x="0" y="858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6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196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DC9B6C-1C40-4711-BC54-BB2E17242940}"/>
              </a:ext>
            </a:extLst>
          </p:cNvPr>
          <p:cNvSpPr/>
          <p:nvPr/>
        </p:nvSpPr>
        <p:spPr>
          <a:xfrm>
            <a:off x="2907038" y="5407268"/>
            <a:ext cx="1652954" cy="720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182EE-C1AB-4E02-9FB8-F06EAF5EBBCE}"/>
              </a:ext>
            </a:extLst>
          </p:cNvPr>
          <p:cNvSpPr/>
          <p:nvPr/>
        </p:nvSpPr>
        <p:spPr>
          <a:xfrm>
            <a:off x="4559992" y="5407267"/>
            <a:ext cx="1652954" cy="720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42476-59E0-4EDB-804C-FC28111AE339}"/>
              </a:ext>
            </a:extLst>
          </p:cNvPr>
          <p:cNvSpPr/>
          <p:nvPr/>
        </p:nvSpPr>
        <p:spPr>
          <a:xfrm>
            <a:off x="6212946" y="5407268"/>
            <a:ext cx="1652954" cy="720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BA2FE4-8B08-4970-AD30-EA702B9487E9}"/>
              </a:ext>
            </a:extLst>
          </p:cNvPr>
          <p:cNvSpPr/>
          <p:nvPr/>
        </p:nvSpPr>
        <p:spPr>
          <a:xfrm>
            <a:off x="7865900" y="5407267"/>
            <a:ext cx="1652954" cy="7209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BE591C-E83E-43DE-8AC0-6415C2C820C1}"/>
              </a:ext>
            </a:extLst>
          </p:cNvPr>
          <p:cNvCxnSpPr/>
          <p:nvPr/>
        </p:nvCxnSpPr>
        <p:spPr>
          <a:xfrm>
            <a:off x="3201580" y="5767751"/>
            <a:ext cx="1063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7A94B3-B3D0-46CF-9C4D-AB12870D4D15}"/>
              </a:ext>
            </a:extLst>
          </p:cNvPr>
          <p:cNvCxnSpPr>
            <a:cxnSpLocks/>
          </p:cNvCxnSpPr>
          <p:nvPr/>
        </p:nvCxnSpPr>
        <p:spPr>
          <a:xfrm flipH="1">
            <a:off x="4854534" y="5767751"/>
            <a:ext cx="1063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7B93B0-D0E2-4EE3-9744-C92231A11156}"/>
              </a:ext>
            </a:extLst>
          </p:cNvPr>
          <p:cNvCxnSpPr/>
          <p:nvPr/>
        </p:nvCxnSpPr>
        <p:spPr>
          <a:xfrm>
            <a:off x="6536796" y="5767751"/>
            <a:ext cx="1063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37630F-868A-4EE1-BAEA-FEBF7CFA90B7}"/>
              </a:ext>
            </a:extLst>
          </p:cNvPr>
          <p:cNvCxnSpPr>
            <a:cxnSpLocks/>
          </p:cNvCxnSpPr>
          <p:nvPr/>
        </p:nvCxnSpPr>
        <p:spPr>
          <a:xfrm flipH="1">
            <a:off x="8160442" y="5767751"/>
            <a:ext cx="1063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7FB0D-5DA7-4FED-AE2C-04B8B6B2DEBA}"/>
              </a:ext>
            </a:extLst>
          </p:cNvPr>
          <p:cNvSpPr/>
          <p:nvPr/>
        </p:nvSpPr>
        <p:spPr>
          <a:xfrm>
            <a:off x="5008399" y="4510444"/>
            <a:ext cx="4510455" cy="1230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FCC848-6833-4F6E-BBFB-5F0A7108B559}"/>
              </a:ext>
            </a:extLst>
          </p:cNvPr>
          <p:cNvSpPr/>
          <p:nvPr/>
        </p:nvSpPr>
        <p:spPr>
          <a:xfrm flipV="1">
            <a:off x="5008399" y="4633536"/>
            <a:ext cx="316524" cy="5802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6E5889-24AB-41D3-92D1-EECC74D231D4}"/>
              </a:ext>
            </a:extLst>
          </p:cNvPr>
          <p:cNvSpPr/>
          <p:nvPr/>
        </p:nvSpPr>
        <p:spPr>
          <a:xfrm rot="2534737">
            <a:off x="2652061" y="2681643"/>
            <a:ext cx="1776046" cy="62425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84FD9-7A7E-48FE-9AE8-A26B804D8D57}"/>
              </a:ext>
            </a:extLst>
          </p:cNvPr>
          <p:cNvSpPr/>
          <p:nvPr/>
        </p:nvSpPr>
        <p:spPr>
          <a:xfrm rot="2315830">
            <a:off x="6494999" y="2604689"/>
            <a:ext cx="1361628" cy="2461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EFE0ED-E223-48D2-8FEE-D8DEB9B62D24}"/>
              </a:ext>
            </a:extLst>
          </p:cNvPr>
          <p:cNvCxnSpPr>
            <a:stCxn id="18" idx="3"/>
          </p:cNvCxnSpPr>
          <p:nvPr/>
        </p:nvCxnSpPr>
        <p:spPr>
          <a:xfrm>
            <a:off x="4197460" y="3590797"/>
            <a:ext cx="969201" cy="9196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C887AC-76AD-4DDD-9ACF-F5697BC9C42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166661" y="2823985"/>
            <a:ext cx="1932362" cy="16990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002650-66DC-4584-AF86-7A0A0F17B90D}"/>
              </a:ext>
            </a:extLst>
          </p:cNvPr>
          <p:cNvSpPr txBox="1"/>
          <p:nvPr/>
        </p:nvSpPr>
        <p:spPr>
          <a:xfrm flipH="1">
            <a:off x="7379683" y="2266117"/>
            <a:ext cx="204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Photo detector</a:t>
            </a: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D91312-92EE-4CDF-966E-8F0E524F13F4}"/>
              </a:ext>
            </a:extLst>
          </p:cNvPr>
          <p:cNvSpPr txBox="1"/>
          <p:nvPr/>
        </p:nvSpPr>
        <p:spPr>
          <a:xfrm flipH="1">
            <a:off x="2219779" y="1805199"/>
            <a:ext cx="204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Laser source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3A549-FA4A-4FDA-B247-33AB54A0829F}"/>
              </a:ext>
            </a:extLst>
          </p:cNvPr>
          <p:cNvSpPr txBox="1"/>
          <p:nvPr/>
        </p:nvSpPr>
        <p:spPr>
          <a:xfrm flipH="1">
            <a:off x="7257285" y="4048778"/>
            <a:ext cx="241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Flexible cantilever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8D8195-4625-48A8-950D-32F37265B404}"/>
              </a:ext>
            </a:extLst>
          </p:cNvPr>
          <p:cNvSpPr txBox="1"/>
          <p:nvPr/>
        </p:nvSpPr>
        <p:spPr>
          <a:xfrm flipH="1">
            <a:off x="5199599" y="4798356"/>
            <a:ext cx="241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Magnetic tip</a:t>
            </a:r>
            <a:endParaRPr lang="en-I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1F0FB8-8F89-49C9-AC67-7E4D7AD60BA1}"/>
              </a:ext>
            </a:extLst>
          </p:cNvPr>
          <p:cNvSpPr txBox="1"/>
          <p:nvPr/>
        </p:nvSpPr>
        <p:spPr>
          <a:xfrm flipH="1">
            <a:off x="5616884" y="6101784"/>
            <a:ext cx="119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Sample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920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78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7</cp:revision>
  <dcterms:created xsi:type="dcterms:W3CDTF">2022-04-15T11:14:17Z</dcterms:created>
  <dcterms:modified xsi:type="dcterms:W3CDTF">2022-04-21T12:53:45Z</dcterms:modified>
</cp:coreProperties>
</file>