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98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3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09667-2307-4850-BA96-B87A624F095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6C107-0D18-45EB-968B-67FC859C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8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0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Dr. 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8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Dr. 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2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Dr. 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8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Dr. 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33216"/>
            <a:ext cx="2133600" cy="365125"/>
          </a:xfrm>
        </p:spPr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3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Dr. 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5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Dr. Kuntal Roy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8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Dr. Kuntal Roy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Dr. Kuntal Roy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Dr. Kuntal Roy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Dr. Kuntal Roy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4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Dr. Kuntal Roy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3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Electron Beam Lithography and Sputtering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9618B-FB50-4645-A3F4-2D5195A92B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AF1EB-D140-4C9F-8E35-FB16B55F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 Kuntal Roy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08C12-C29E-4E44-84F1-1203E233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2947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IISER Bhopal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82531E-43AC-4ECB-96C3-E7239CC4E5DA}"/>
              </a:ext>
            </a:extLst>
          </p:cNvPr>
          <p:cNvSpPr/>
          <p:nvPr/>
        </p:nvSpPr>
        <p:spPr>
          <a:xfrm>
            <a:off x="8338398" y="471291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38E0E1-5A52-4BDF-8379-586DDA33B397}"/>
              </a:ext>
            </a:extLst>
          </p:cNvPr>
          <p:cNvSpPr txBox="1"/>
          <p:nvPr/>
        </p:nvSpPr>
        <p:spPr>
          <a:xfrm>
            <a:off x="25152" y="909689"/>
            <a:ext cx="90690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3mmx1.5mm cut samples, 100nm </a:t>
            </a: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PMMA coated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 will provide the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Raith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pattern files for EBL, followed by sputtering and lift-off, may be different patterns for the 30 patterns, 50-250 nm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 will provide the sputtering targets: MgO,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CoFeB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Ta, Pt, Cr, PMN-PT,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FeGa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etc., thicknesses vary 0.8 nm – 100 nm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7EFB582-C806-4C75-9D4C-3B022382B79E}"/>
                  </a:ext>
                </a:extLst>
              </p:cNvPr>
              <p:cNvSpPr txBox="1"/>
              <p:nvPr/>
            </p:nvSpPr>
            <p:spPr>
              <a:xfrm>
                <a:off x="7900080" y="4969238"/>
                <a:ext cx="1254815" cy="11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0.1mm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</m:oMath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0.1mm</a:t>
                </a: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7EFB582-C806-4C75-9D4C-3B022382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80" y="4969238"/>
                <a:ext cx="1254815" cy="1191801"/>
              </a:xfrm>
              <a:prstGeom prst="rect">
                <a:avLst/>
              </a:prstGeom>
              <a:blipFill>
                <a:blip r:embed="rId3"/>
                <a:stretch>
                  <a:fillRect l="-485" t="-4082" r="-4854" b="-112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45B6F81-2D5F-4340-93CB-1E61482C6139}"/>
              </a:ext>
            </a:extLst>
          </p:cNvPr>
          <p:cNvGrpSpPr/>
          <p:nvPr/>
        </p:nvGrpSpPr>
        <p:grpSpPr>
          <a:xfrm>
            <a:off x="1291632" y="2937435"/>
            <a:ext cx="6560735" cy="3900637"/>
            <a:chOff x="1231846" y="2787086"/>
            <a:chExt cx="6560735" cy="39006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93A3727-085B-45FD-9838-FB753A88CF11}"/>
                </a:ext>
              </a:extLst>
            </p:cNvPr>
            <p:cNvSpPr/>
            <p:nvPr/>
          </p:nvSpPr>
          <p:spPr>
            <a:xfrm>
              <a:off x="1800000" y="3388000"/>
              <a:ext cx="5400000" cy="270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037BF8-12A7-47FD-B7FD-9968EFCD6141}"/>
                </a:ext>
              </a:extLst>
            </p:cNvPr>
            <p:cNvSpPr/>
            <p:nvPr/>
          </p:nvSpPr>
          <p:spPr>
            <a:xfrm>
              <a:off x="2700000" y="5008000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838607-17F6-4EFA-9534-10DAD733C262}"/>
                </a:ext>
              </a:extLst>
            </p:cNvPr>
            <p:cNvSpPr/>
            <p:nvPr/>
          </p:nvSpPr>
          <p:spPr>
            <a:xfrm>
              <a:off x="2700000" y="4288000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2BEE47-5067-4F93-A5F4-69A0426C87A6}"/>
                </a:ext>
              </a:extLst>
            </p:cNvPr>
            <p:cNvCxnSpPr/>
            <p:nvPr/>
          </p:nvCxnSpPr>
          <p:spPr>
            <a:xfrm flipV="1">
              <a:off x="1800000" y="3262017"/>
              <a:ext cx="540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4DD7684-82E8-4AC2-8E1B-42013ED8B01D}"/>
                </a:ext>
              </a:extLst>
            </p:cNvPr>
            <p:cNvSpPr txBox="1"/>
            <p:nvPr/>
          </p:nvSpPr>
          <p:spPr>
            <a:xfrm>
              <a:off x="4029367" y="2787086"/>
              <a:ext cx="9410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 mm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F525F23-3C54-4449-9E9C-CA3D347FF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9549" y="3377840"/>
              <a:ext cx="0" cy="270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E7073A9-567A-4C93-B850-D3BA635212E9}"/>
                </a:ext>
              </a:extLst>
            </p:cNvPr>
            <p:cNvSpPr txBox="1"/>
            <p:nvPr/>
          </p:nvSpPr>
          <p:spPr>
            <a:xfrm rot="16200000">
              <a:off x="868930" y="4360876"/>
              <a:ext cx="11874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Calibri"/>
                </a:rPr>
                <a:t>1.5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mm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89EEDB9-830A-4A01-A3C9-4BACDE64F8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4242" y="3405440"/>
              <a:ext cx="0" cy="90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5697585-C8EE-450E-85B4-2C33529648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4242" y="5188000"/>
              <a:ext cx="0" cy="90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86F9755-7201-4922-B9D6-85A63C70C9A7}"/>
                </a:ext>
              </a:extLst>
            </p:cNvPr>
            <p:cNvCxnSpPr/>
            <p:nvPr/>
          </p:nvCxnSpPr>
          <p:spPr>
            <a:xfrm flipV="1">
              <a:off x="1797120" y="6215898"/>
              <a:ext cx="90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E417D6F-9F30-49F3-B3A4-FA4A8736F35B}"/>
                </a:ext>
              </a:extLst>
            </p:cNvPr>
            <p:cNvCxnSpPr/>
            <p:nvPr/>
          </p:nvCxnSpPr>
          <p:spPr>
            <a:xfrm flipV="1">
              <a:off x="6310160" y="6218577"/>
              <a:ext cx="90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29CE23-B8B8-4D13-96A8-A25803394592}"/>
                </a:ext>
              </a:extLst>
            </p:cNvPr>
            <p:cNvSpPr txBox="1"/>
            <p:nvPr/>
          </p:nvSpPr>
          <p:spPr>
            <a:xfrm rot="16200000">
              <a:off x="6968000" y="3602208"/>
              <a:ext cx="11874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Calibri"/>
                </a:rPr>
                <a:t>0.5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mm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66D41DD-6F20-4903-8520-BC51AE38362F}"/>
                </a:ext>
              </a:extLst>
            </p:cNvPr>
            <p:cNvSpPr txBox="1"/>
            <p:nvPr/>
          </p:nvSpPr>
          <p:spPr>
            <a:xfrm rot="16200000">
              <a:off x="6953242" y="5372085"/>
              <a:ext cx="11874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Calibri"/>
                </a:rPr>
                <a:t>0.5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mm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5AE14E-5A89-489C-87B1-C873ED58F97D}"/>
                </a:ext>
              </a:extLst>
            </p:cNvPr>
            <p:cNvSpPr txBox="1"/>
            <p:nvPr/>
          </p:nvSpPr>
          <p:spPr>
            <a:xfrm>
              <a:off x="1712815" y="6215898"/>
              <a:ext cx="1168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0.5 mm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73B304-4E7A-406F-B829-BCB7EAFBA2E1}"/>
                </a:ext>
              </a:extLst>
            </p:cNvPr>
            <p:cNvSpPr txBox="1"/>
            <p:nvPr/>
          </p:nvSpPr>
          <p:spPr>
            <a:xfrm>
              <a:off x="6193320" y="6226058"/>
              <a:ext cx="1168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0.5 mm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6AC87EC-EA36-400E-92D0-5B1ABE63F4C4}"/>
                </a:ext>
              </a:extLst>
            </p:cNvPr>
            <p:cNvSpPr/>
            <p:nvPr/>
          </p:nvSpPr>
          <p:spPr>
            <a:xfrm>
              <a:off x="2700000" y="4648000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923A57C-1326-44C8-AC9D-D91D336989DD}"/>
                </a:ext>
              </a:extLst>
            </p:cNvPr>
            <p:cNvSpPr/>
            <p:nvPr/>
          </p:nvSpPr>
          <p:spPr>
            <a:xfrm>
              <a:off x="3060000" y="4998889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A8CBEF9-0653-4E9D-B01D-0201359722FE}"/>
                </a:ext>
              </a:extLst>
            </p:cNvPr>
            <p:cNvSpPr/>
            <p:nvPr/>
          </p:nvSpPr>
          <p:spPr>
            <a:xfrm>
              <a:off x="3060000" y="4278889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C859E83-4B1B-4A88-8193-372060C71D78}"/>
                </a:ext>
              </a:extLst>
            </p:cNvPr>
            <p:cNvSpPr/>
            <p:nvPr/>
          </p:nvSpPr>
          <p:spPr>
            <a:xfrm>
              <a:off x="3060000" y="4638889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FC3D3C-F1DE-4C72-A038-40103619F8F3}"/>
                </a:ext>
              </a:extLst>
            </p:cNvPr>
            <p:cNvSpPr/>
            <p:nvPr/>
          </p:nvSpPr>
          <p:spPr>
            <a:xfrm>
              <a:off x="3420000" y="5008000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89A0CE3-AEC6-442C-B0A2-7DEA95FD159F}"/>
                </a:ext>
              </a:extLst>
            </p:cNvPr>
            <p:cNvSpPr/>
            <p:nvPr/>
          </p:nvSpPr>
          <p:spPr>
            <a:xfrm>
              <a:off x="3420000" y="4288000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5754FB5-34ED-4D70-83BB-ED189F477F89}"/>
                </a:ext>
              </a:extLst>
            </p:cNvPr>
            <p:cNvSpPr/>
            <p:nvPr/>
          </p:nvSpPr>
          <p:spPr>
            <a:xfrm>
              <a:off x="3420000" y="4648000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7A9EE0-5AAC-4C8F-B3D5-9C95C98D726C}"/>
                </a:ext>
              </a:extLst>
            </p:cNvPr>
            <p:cNvSpPr/>
            <p:nvPr/>
          </p:nvSpPr>
          <p:spPr>
            <a:xfrm>
              <a:off x="3780000" y="5009049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E842393-D390-4381-A70E-98D1F2296076}"/>
                </a:ext>
              </a:extLst>
            </p:cNvPr>
            <p:cNvSpPr/>
            <p:nvPr/>
          </p:nvSpPr>
          <p:spPr>
            <a:xfrm>
              <a:off x="3780000" y="4289049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092B943-8D00-4ADB-929F-3C50667F0A7F}"/>
                </a:ext>
              </a:extLst>
            </p:cNvPr>
            <p:cNvSpPr/>
            <p:nvPr/>
          </p:nvSpPr>
          <p:spPr>
            <a:xfrm>
              <a:off x="3780000" y="4649049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CA6AF9E-39D4-419B-964B-20210C883D66}"/>
                </a:ext>
              </a:extLst>
            </p:cNvPr>
            <p:cNvSpPr/>
            <p:nvPr/>
          </p:nvSpPr>
          <p:spPr>
            <a:xfrm>
              <a:off x="4140000" y="5008000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310D7C8-D6F3-42A0-911F-8269421EA83D}"/>
                </a:ext>
              </a:extLst>
            </p:cNvPr>
            <p:cNvSpPr/>
            <p:nvPr/>
          </p:nvSpPr>
          <p:spPr>
            <a:xfrm>
              <a:off x="4140000" y="4288000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A8159DC-122A-46FC-B3E6-5A70133D7F35}"/>
                </a:ext>
              </a:extLst>
            </p:cNvPr>
            <p:cNvSpPr/>
            <p:nvPr/>
          </p:nvSpPr>
          <p:spPr>
            <a:xfrm>
              <a:off x="4140000" y="4648000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6BD80D-1894-42D2-B33D-DE9E7C7821DD}"/>
                </a:ext>
              </a:extLst>
            </p:cNvPr>
            <p:cNvSpPr/>
            <p:nvPr/>
          </p:nvSpPr>
          <p:spPr>
            <a:xfrm>
              <a:off x="4499877" y="5010097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FD0B1E1-DF0D-464D-8526-5601440C5BBA}"/>
                </a:ext>
              </a:extLst>
            </p:cNvPr>
            <p:cNvSpPr/>
            <p:nvPr/>
          </p:nvSpPr>
          <p:spPr>
            <a:xfrm>
              <a:off x="4499877" y="4290097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AFF1DCC-7E44-4014-9E24-738610F3D77C}"/>
                </a:ext>
              </a:extLst>
            </p:cNvPr>
            <p:cNvSpPr/>
            <p:nvPr/>
          </p:nvSpPr>
          <p:spPr>
            <a:xfrm>
              <a:off x="4499877" y="4650097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6EA1EEE-9E30-408F-87F0-032762352A2F}"/>
                </a:ext>
              </a:extLst>
            </p:cNvPr>
            <p:cNvSpPr/>
            <p:nvPr/>
          </p:nvSpPr>
          <p:spPr>
            <a:xfrm>
              <a:off x="4859877" y="5000986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8271FF1-8648-48BD-8C99-70A581DDA9C3}"/>
                </a:ext>
              </a:extLst>
            </p:cNvPr>
            <p:cNvSpPr/>
            <p:nvPr/>
          </p:nvSpPr>
          <p:spPr>
            <a:xfrm>
              <a:off x="4859877" y="4280986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0C929C1-B042-42A0-8E9A-DAF4FD91C708}"/>
                </a:ext>
              </a:extLst>
            </p:cNvPr>
            <p:cNvSpPr/>
            <p:nvPr/>
          </p:nvSpPr>
          <p:spPr>
            <a:xfrm>
              <a:off x="4859877" y="4640986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8C3CED8-0046-4EA6-ADB3-5C67054D1AD0}"/>
                </a:ext>
              </a:extLst>
            </p:cNvPr>
            <p:cNvSpPr/>
            <p:nvPr/>
          </p:nvSpPr>
          <p:spPr>
            <a:xfrm>
              <a:off x="5219877" y="5010097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636D37E-D0DF-42ED-8FAF-8A8BF3025FC7}"/>
                </a:ext>
              </a:extLst>
            </p:cNvPr>
            <p:cNvSpPr/>
            <p:nvPr/>
          </p:nvSpPr>
          <p:spPr>
            <a:xfrm>
              <a:off x="5219877" y="4290097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AF28238-3B79-4E33-8C27-8DC786E910A4}"/>
                </a:ext>
              </a:extLst>
            </p:cNvPr>
            <p:cNvSpPr/>
            <p:nvPr/>
          </p:nvSpPr>
          <p:spPr>
            <a:xfrm>
              <a:off x="5219877" y="4650097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FB53DBC-C6E5-42DB-A8DE-4D70501B50FB}"/>
                </a:ext>
              </a:extLst>
            </p:cNvPr>
            <p:cNvSpPr/>
            <p:nvPr/>
          </p:nvSpPr>
          <p:spPr>
            <a:xfrm>
              <a:off x="5579877" y="5011146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9C42F6A-8982-4253-A72B-3CBAA550E433}"/>
                </a:ext>
              </a:extLst>
            </p:cNvPr>
            <p:cNvSpPr/>
            <p:nvPr/>
          </p:nvSpPr>
          <p:spPr>
            <a:xfrm>
              <a:off x="5579877" y="4291146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4891AF1-0565-4150-9734-76EA6DA5745E}"/>
                </a:ext>
              </a:extLst>
            </p:cNvPr>
            <p:cNvSpPr/>
            <p:nvPr/>
          </p:nvSpPr>
          <p:spPr>
            <a:xfrm>
              <a:off x="5579877" y="4651146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2CC4817-539B-49CF-AF16-B53AF960B218}"/>
                </a:ext>
              </a:extLst>
            </p:cNvPr>
            <p:cNvSpPr/>
            <p:nvPr/>
          </p:nvSpPr>
          <p:spPr>
            <a:xfrm>
              <a:off x="5939877" y="5010097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95B8B46-B3E5-4F96-AE58-64B6EAE77C41}"/>
                </a:ext>
              </a:extLst>
            </p:cNvPr>
            <p:cNvSpPr/>
            <p:nvPr/>
          </p:nvSpPr>
          <p:spPr>
            <a:xfrm>
              <a:off x="5939877" y="4290097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8C0C70B-B860-430A-B34A-12863DDDCC05}"/>
                </a:ext>
              </a:extLst>
            </p:cNvPr>
            <p:cNvSpPr/>
            <p:nvPr/>
          </p:nvSpPr>
          <p:spPr>
            <a:xfrm>
              <a:off x="5939877" y="4650097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0BB38D8-D36B-4311-BFAF-C42006382075}"/>
                </a:ext>
              </a:extLst>
            </p:cNvPr>
            <p:cNvSpPr txBox="1"/>
            <p:nvPr/>
          </p:nvSpPr>
          <p:spPr>
            <a:xfrm>
              <a:off x="2194058" y="3753275"/>
              <a:ext cx="9410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(1,1)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63F82C8-D22A-48D4-9DDB-C2C22DBFC21F}"/>
                </a:ext>
              </a:extLst>
            </p:cNvPr>
            <p:cNvSpPr txBox="1"/>
            <p:nvPr/>
          </p:nvSpPr>
          <p:spPr>
            <a:xfrm>
              <a:off x="5965605" y="5151738"/>
              <a:ext cx="9410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(3,10)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1843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1673</TotalTime>
  <Words>96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Wingdings</vt:lpstr>
      <vt:lpstr>1_Office Theme</vt:lpstr>
      <vt:lpstr>Electron Beam Lithography and Sputtering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EBL_patterns</dc:title>
  <dc:creator>Kuntal Roy</dc:creator>
  <cp:lastModifiedBy>Kuntal Roy</cp:lastModifiedBy>
  <cp:revision>22</cp:revision>
  <dcterms:created xsi:type="dcterms:W3CDTF">2019-03-27T18:22:45Z</dcterms:created>
  <dcterms:modified xsi:type="dcterms:W3CDTF">2022-01-19T14:01:22Z</dcterms:modified>
</cp:coreProperties>
</file>