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58" r:id="rId6"/>
    <p:sldId id="257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2035-862A-4B75-95B2-ECD0F7780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6BE06-65BA-4103-B32A-03EC72DD8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2364C-FFA3-4D10-9E9B-7BFBFCBE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E82F-3799-4B8D-9F54-B8FD80A10153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C344E-B6AE-40B1-9D9A-EC7E7E8D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B328B-F24F-48F6-B370-2A0CF575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7862-CA71-4124-8D52-6A2090A68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13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1A46A-ED68-472C-96AE-7216B04A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5BED2-BF7C-44A1-AC0C-8BAE0ED13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05E05-A893-4008-8454-1D7A91B1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E82F-3799-4B8D-9F54-B8FD80A10153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AF76B-3E8B-47B7-ACAB-D2402A87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73ACD-6513-4D67-AE3F-EEAAB6CA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7862-CA71-4124-8D52-6A2090A68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89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17D81F-7001-4654-BE9E-64369FA0D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0B771-F9A2-4FFC-876E-E1E650065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10818-4773-46C0-8DFF-24B001118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E82F-3799-4B8D-9F54-B8FD80A10153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0A6A5-A8EF-4F15-B86C-5B1E4C956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641E7-0403-4FAB-AAB3-0C738069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7862-CA71-4124-8D52-6A2090A68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8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E121-5254-454C-96F8-841AC889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61C9E-7713-476B-A14C-80943347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87D2E-6FAC-4266-998F-2279966E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E82F-3799-4B8D-9F54-B8FD80A10153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FC8F4-7DF1-41B6-B5EA-A6B57F05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AFF74-C697-41BA-BCD7-4B98B6A6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7862-CA71-4124-8D52-6A2090A68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58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70D7-FA7A-44D7-A1D4-3203F4B7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5DC55-9695-43AF-A47A-7EC856D30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AE390-257F-410D-8142-14C127A8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E82F-3799-4B8D-9F54-B8FD80A10153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24329-6236-4063-8076-AABFB8DE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8232C-0527-4CE5-9140-0320D9F1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7862-CA71-4124-8D52-6A2090A68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61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8616-349C-4403-928A-7164E03C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A9AB-5B31-4E4E-A9B3-F4C48663F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142E1-DE4B-4264-82FE-C72CD7549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A06CB-47DC-4C37-9CC3-A53FC29E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E82F-3799-4B8D-9F54-B8FD80A10153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D304A-CA81-4603-8E5E-220F2134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13EDA-7E88-4813-AD19-3623BDF8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7862-CA71-4124-8D52-6A2090A68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98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D73F-CFFE-4988-9DDE-5E1D26A7E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A24B7-6B21-4EFC-9490-6EBE02557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57482-6C04-4AB8-9911-E3B7DD58B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45BE4-A402-4B44-870A-6ECAF1B4F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0A8E34-4633-476C-918B-F4707DB75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C3A027-0874-44FD-A41E-8B3B4374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E82F-3799-4B8D-9F54-B8FD80A10153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AD571-602E-45B7-8A01-E94CDFA8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8A8BC-764E-437C-B0FA-4F36803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7862-CA71-4124-8D52-6A2090A68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91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240A-1081-4A7B-8790-963C6759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F6088-52EC-4F31-A868-F7BFCE02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E82F-3799-4B8D-9F54-B8FD80A10153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8C0F1-70AB-4DE3-A2FA-6CB56A40F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CF0A9-0331-420F-B157-CF1B3BA7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7862-CA71-4124-8D52-6A2090A68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875998-3735-4BFB-9D67-E4B8EA8D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E82F-3799-4B8D-9F54-B8FD80A10153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6C6A9-39A8-4DF6-817C-D3EEF694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671BB-8A0F-4404-BA02-636D516B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7862-CA71-4124-8D52-6A2090A68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53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7ACC0-0677-4D3B-A084-2469B8D62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46879-8D86-47A3-9C4D-AA5F4DCE8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A7ED3-5BE3-4BDE-8C5A-A0F40B219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4472F-3F6B-4202-8828-AA8451C8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E82F-3799-4B8D-9F54-B8FD80A10153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861DC-05C2-4F2F-A630-77E116968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C2619-FFF2-423D-9B6A-4B0B4AB4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7862-CA71-4124-8D52-6A2090A68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77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6EF9-A475-43D1-B8C8-CF985FCB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9E5097-59DF-408E-9C60-5207CDF21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3C813-F9AD-4476-8E6A-95A330D7F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D7FFE-DF61-45D9-A466-2DB91DB9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E82F-3799-4B8D-9F54-B8FD80A10153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BF5D2-9356-4D13-B8D9-5434315D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1EA4D-FCE7-4BB3-BB81-0CA2936D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7862-CA71-4124-8D52-6A2090A68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86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CB1397-A17F-44A9-ACD7-0593D781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9E74-9DA5-4E49-8C68-AB6678762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4AFC3-2C1F-4F1B-9432-52F3F3445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2E82F-3799-4B8D-9F54-B8FD80A10153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9D462-CD75-42D5-BAC1-A888C6EFA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ED3C9-D7D1-4044-B149-11303BF5E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27862-CA71-4124-8D52-6A2090A68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82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F21625F-4B03-4E54-8D38-796B7C45C1BB}"/>
              </a:ext>
            </a:extLst>
          </p:cNvPr>
          <p:cNvGrpSpPr/>
          <p:nvPr/>
        </p:nvGrpSpPr>
        <p:grpSpPr>
          <a:xfrm>
            <a:off x="246186" y="5099541"/>
            <a:ext cx="2045680" cy="703382"/>
            <a:chOff x="246185" y="5099541"/>
            <a:chExt cx="3402623" cy="7033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DF9F928-0B35-464D-87A6-6B19DFD12DC3}"/>
                </a:ext>
              </a:extLst>
            </p:cNvPr>
            <p:cNvSpPr/>
            <p:nvPr/>
          </p:nvSpPr>
          <p:spPr>
            <a:xfrm>
              <a:off x="246185" y="5451232"/>
              <a:ext cx="3402623" cy="3516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Kapton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B1ADE5-2D74-4C7F-AC69-7CEC46A06F5D}"/>
                </a:ext>
              </a:extLst>
            </p:cNvPr>
            <p:cNvSpPr/>
            <p:nvPr/>
          </p:nvSpPr>
          <p:spPr>
            <a:xfrm>
              <a:off x="246185" y="5099541"/>
              <a:ext cx="3402623" cy="3516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PMN-PT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FB59494-6A52-410F-9BB2-78E8EB286E5B}"/>
              </a:ext>
            </a:extLst>
          </p:cNvPr>
          <p:cNvGrpSpPr/>
          <p:nvPr/>
        </p:nvGrpSpPr>
        <p:grpSpPr>
          <a:xfrm>
            <a:off x="2497016" y="4747877"/>
            <a:ext cx="2045680" cy="1055073"/>
            <a:chOff x="246185" y="3490550"/>
            <a:chExt cx="3402623" cy="105507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54C3FE-EAF0-40F5-8DB5-3DBE196EF814}"/>
                </a:ext>
              </a:extLst>
            </p:cNvPr>
            <p:cNvSpPr/>
            <p:nvPr/>
          </p:nvSpPr>
          <p:spPr>
            <a:xfrm>
              <a:off x="246185" y="4193932"/>
              <a:ext cx="3402623" cy="3516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Kapton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334BB6-481D-4900-A43E-A44D6961F846}"/>
                </a:ext>
              </a:extLst>
            </p:cNvPr>
            <p:cNvSpPr/>
            <p:nvPr/>
          </p:nvSpPr>
          <p:spPr>
            <a:xfrm>
              <a:off x="246185" y="3842241"/>
              <a:ext cx="3402623" cy="3516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PMN-PT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311C36-B804-45F8-A894-5138B19329E8}"/>
                </a:ext>
              </a:extLst>
            </p:cNvPr>
            <p:cNvSpPr/>
            <p:nvPr/>
          </p:nvSpPr>
          <p:spPr>
            <a:xfrm>
              <a:off x="246185" y="3490550"/>
              <a:ext cx="3402623" cy="3516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err="1"/>
                <a:t>FeGa</a:t>
              </a:r>
              <a:endParaRPr lang="en-IN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EF0ABA-0495-4275-B63A-05151FA03871}"/>
              </a:ext>
            </a:extLst>
          </p:cNvPr>
          <p:cNvGrpSpPr/>
          <p:nvPr/>
        </p:nvGrpSpPr>
        <p:grpSpPr>
          <a:xfrm>
            <a:off x="4747846" y="2286004"/>
            <a:ext cx="2045684" cy="3516964"/>
            <a:chOff x="3950671" y="2259577"/>
            <a:chExt cx="3402629" cy="35169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00F31C9-1346-49E3-8911-2497F5E471AE}"/>
                </a:ext>
              </a:extLst>
            </p:cNvPr>
            <p:cNvSpPr/>
            <p:nvPr/>
          </p:nvSpPr>
          <p:spPr>
            <a:xfrm>
              <a:off x="3950677" y="5424850"/>
              <a:ext cx="3402623" cy="3516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Kapton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EC1B06-9195-4C89-8166-C19D1FD4CE80}"/>
                </a:ext>
              </a:extLst>
            </p:cNvPr>
            <p:cNvSpPr/>
            <p:nvPr/>
          </p:nvSpPr>
          <p:spPr>
            <a:xfrm>
              <a:off x="3950677" y="5073159"/>
              <a:ext cx="3402623" cy="3516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PMN-PT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03C3CC-3BFB-4104-929B-9031E3E3BC9E}"/>
                </a:ext>
              </a:extLst>
            </p:cNvPr>
            <p:cNvSpPr/>
            <p:nvPr/>
          </p:nvSpPr>
          <p:spPr>
            <a:xfrm>
              <a:off x="3950677" y="4721468"/>
              <a:ext cx="3402623" cy="3516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err="1"/>
                <a:t>FeGa</a:t>
              </a:r>
              <a:endParaRPr lang="en-IN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762E188-CCDF-43FC-8EAD-141BF6F160C3}"/>
                    </a:ext>
                  </a:extLst>
                </p:cNvPr>
                <p:cNvSpPr/>
                <p:nvPr/>
              </p:nvSpPr>
              <p:spPr>
                <a:xfrm>
                  <a:off x="3950676" y="4369777"/>
                  <a:ext cx="3402623" cy="351691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IN" sz="2400" dirty="0"/>
                    <a:t> or GGG</a:t>
                  </a: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762E188-CCDF-43FC-8EAD-141BF6F160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0676" y="4369777"/>
                  <a:ext cx="3402623" cy="351691"/>
                </a:xfrm>
                <a:prstGeom prst="rect">
                  <a:avLst/>
                </a:prstGeom>
                <a:blipFill>
                  <a:blip r:embed="rId2"/>
                  <a:stretch>
                    <a:fillRect t="-27586" r="-1791" b="-5517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0F5E98-91C1-41DE-8D8D-9DCF73B4886B}"/>
                </a:ext>
              </a:extLst>
            </p:cNvPr>
            <p:cNvSpPr/>
            <p:nvPr/>
          </p:nvSpPr>
          <p:spPr>
            <a:xfrm>
              <a:off x="3950675" y="4018086"/>
              <a:ext cx="3402623" cy="35169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err="1"/>
                <a:t>CoFeB</a:t>
              </a:r>
              <a:endParaRPr lang="en-IN" sz="24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EFC9100-0B9D-4562-B6A3-5B774343EFF3}"/>
                </a:ext>
              </a:extLst>
            </p:cNvPr>
            <p:cNvSpPr/>
            <p:nvPr/>
          </p:nvSpPr>
          <p:spPr>
            <a:xfrm>
              <a:off x="3950674" y="3666395"/>
              <a:ext cx="3402623" cy="35169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MgO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2C0E84B-2C22-4C88-A67C-93822F656637}"/>
                </a:ext>
              </a:extLst>
            </p:cNvPr>
            <p:cNvSpPr/>
            <p:nvPr/>
          </p:nvSpPr>
          <p:spPr>
            <a:xfrm>
              <a:off x="3950673" y="3314704"/>
              <a:ext cx="3402623" cy="35169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err="1"/>
                <a:t>CoFeB</a:t>
              </a:r>
              <a:endParaRPr lang="en-IN" sz="24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91BA81-6D1C-4C88-B85A-28A0C9890057}"/>
                </a:ext>
              </a:extLst>
            </p:cNvPr>
            <p:cNvSpPr/>
            <p:nvPr/>
          </p:nvSpPr>
          <p:spPr>
            <a:xfrm>
              <a:off x="3950672" y="2962995"/>
              <a:ext cx="3402623" cy="3516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Ta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D7AAAC-D287-4EDB-AECB-6BF6498B2F3C}"/>
                </a:ext>
              </a:extLst>
            </p:cNvPr>
            <p:cNvSpPr/>
            <p:nvPr/>
          </p:nvSpPr>
          <p:spPr>
            <a:xfrm>
              <a:off x="3950671" y="2611295"/>
              <a:ext cx="3402623" cy="3516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Ru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58A0702-2C08-40D9-A32E-FE9D0F11BC91}"/>
                </a:ext>
              </a:extLst>
            </p:cNvPr>
            <p:cNvSpPr/>
            <p:nvPr/>
          </p:nvSpPr>
          <p:spPr>
            <a:xfrm>
              <a:off x="3950671" y="2259577"/>
              <a:ext cx="3402623" cy="35169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Cr/Au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9143A2D-418C-45E1-8BB5-2E6511413AA5}"/>
              </a:ext>
            </a:extLst>
          </p:cNvPr>
          <p:cNvGrpSpPr/>
          <p:nvPr/>
        </p:nvGrpSpPr>
        <p:grpSpPr>
          <a:xfrm>
            <a:off x="6998679" y="2989413"/>
            <a:ext cx="2045683" cy="2813595"/>
            <a:chOff x="5175725" y="2989350"/>
            <a:chExt cx="2045683" cy="281359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38D8E9-5C19-4891-A20E-3D4E40D3B94A}"/>
                </a:ext>
              </a:extLst>
            </p:cNvPr>
            <p:cNvSpPr/>
            <p:nvPr/>
          </p:nvSpPr>
          <p:spPr>
            <a:xfrm>
              <a:off x="5175728" y="5451254"/>
              <a:ext cx="2045680" cy="3516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Kapton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8F7D33-29F9-435C-A104-FA1D3ECEAC9D}"/>
                </a:ext>
              </a:extLst>
            </p:cNvPr>
            <p:cNvSpPr/>
            <p:nvPr/>
          </p:nvSpPr>
          <p:spPr>
            <a:xfrm>
              <a:off x="5175728" y="5099563"/>
              <a:ext cx="2045680" cy="3516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PMN-PT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1E4D1D-5CE3-4D7D-B72E-2FC895AD3FCB}"/>
                </a:ext>
              </a:extLst>
            </p:cNvPr>
            <p:cNvSpPr/>
            <p:nvPr/>
          </p:nvSpPr>
          <p:spPr>
            <a:xfrm>
              <a:off x="5175728" y="4747872"/>
              <a:ext cx="2045680" cy="3516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err="1"/>
                <a:t>FeGa</a:t>
              </a:r>
              <a:endParaRPr lang="en-IN" sz="24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8ECA9C9-479A-4E63-A738-C7273F1FE028}"/>
                </a:ext>
              </a:extLst>
            </p:cNvPr>
            <p:cNvSpPr/>
            <p:nvPr/>
          </p:nvSpPr>
          <p:spPr>
            <a:xfrm>
              <a:off x="5175727" y="4396168"/>
              <a:ext cx="2045680" cy="35169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MgO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FC57812-6CB2-4A41-9996-90CDDD8F9C2E}"/>
                </a:ext>
              </a:extLst>
            </p:cNvPr>
            <p:cNvSpPr/>
            <p:nvPr/>
          </p:nvSpPr>
          <p:spPr>
            <a:xfrm>
              <a:off x="5175726" y="4044477"/>
              <a:ext cx="2045680" cy="35169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err="1"/>
                <a:t>CoFeB</a:t>
              </a:r>
              <a:endParaRPr lang="en-IN" sz="24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98B7276-DC51-418F-B896-A42DF854B53E}"/>
                </a:ext>
              </a:extLst>
            </p:cNvPr>
            <p:cNvSpPr/>
            <p:nvPr/>
          </p:nvSpPr>
          <p:spPr>
            <a:xfrm>
              <a:off x="5175726" y="3692768"/>
              <a:ext cx="2045680" cy="3516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Ta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7BC9609-5D48-4D3B-A029-11C11068F4B8}"/>
                </a:ext>
              </a:extLst>
            </p:cNvPr>
            <p:cNvSpPr/>
            <p:nvPr/>
          </p:nvSpPr>
          <p:spPr>
            <a:xfrm>
              <a:off x="5175725" y="3341068"/>
              <a:ext cx="2045680" cy="3516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Ru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3313A54-15D7-411D-9CD1-FE0F091404A1}"/>
                </a:ext>
              </a:extLst>
            </p:cNvPr>
            <p:cNvSpPr/>
            <p:nvPr/>
          </p:nvSpPr>
          <p:spPr>
            <a:xfrm>
              <a:off x="5175725" y="2989350"/>
              <a:ext cx="2045680" cy="35169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Cr/Au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AE1025A-A5AF-4C99-BBB5-400CBF05B4F3}"/>
              </a:ext>
            </a:extLst>
          </p:cNvPr>
          <p:cNvGrpSpPr/>
          <p:nvPr/>
        </p:nvGrpSpPr>
        <p:grpSpPr>
          <a:xfrm>
            <a:off x="9249511" y="4044513"/>
            <a:ext cx="2045682" cy="1758468"/>
            <a:chOff x="7526203" y="4044468"/>
            <a:chExt cx="2045682" cy="175846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7EED56C-08C3-448A-AC9A-1BE52B899AF4}"/>
                </a:ext>
              </a:extLst>
            </p:cNvPr>
            <p:cNvSpPr/>
            <p:nvPr/>
          </p:nvSpPr>
          <p:spPr>
            <a:xfrm>
              <a:off x="7526205" y="5451245"/>
              <a:ext cx="2045680" cy="3516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Kapton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8DAFC61-CF5B-4699-9E01-61FB614D0C2F}"/>
                </a:ext>
              </a:extLst>
            </p:cNvPr>
            <p:cNvSpPr/>
            <p:nvPr/>
          </p:nvSpPr>
          <p:spPr>
            <a:xfrm>
              <a:off x="7526205" y="5099554"/>
              <a:ext cx="2045680" cy="3516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PMN-PT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51BD34F-DF28-40ED-AECC-FA1AD630BE84}"/>
                </a:ext>
              </a:extLst>
            </p:cNvPr>
            <p:cNvSpPr/>
            <p:nvPr/>
          </p:nvSpPr>
          <p:spPr>
            <a:xfrm>
              <a:off x="7526205" y="4747863"/>
              <a:ext cx="2045680" cy="3516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err="1"/>
                <a:t>FeGa</a:t>
              </a:r>
              <a:endParaRPr lang="en-IN" sz="24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0DA10B6-5BE5-4D30-B934-4070BD62A4C1}"/>
                </a:ext>
              </a:extLst>
            </p:cNvPr>
            <p:cNvSpPr/>
            <p:nvPr/>
          </p:nvSpPr>
          <p:spPr>
            <a:xfrm>
              <a:off x="7526204" y="4396159"/>
              <a:ext cx="2045680" cy="35169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MgO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16FA745-91C9-48B2-9373-FA6FAE61931E}"/>
                </a:ext>
              </a:extLst>
            </p:cNvPr>
            <p:cNvSpPr/>
            <p:nvPr/>
          </p:nvSpPr>
          <p:spPr>
            <a:xfrm>
              <a:off x="7526203" y="4044468"/>
              <a:ext cx="2045680" cy="35169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err="1"/>
                <a:t>CoFeB</a:t>
              </a:r>
              <a:endParaRPr lang="en-IN" sz="24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F1558DA-6C71-4E98-A606-3F5C12C9AF0D}"/>
              </a:ext>
            </a:extLst>
          </p:cNvPr>
          <p:cNvSpPr txBox="1"/>
          <p:nvPr/>
        </p:nvSpPr>
        <p:spPr>
          <a:xfrm>
            <a:off x="510156" y="5802923"/>
            <a:ext cx="1517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Thin-film 1</a:t>
            </a:r>
            <a:endParaRPr lang="en-IN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23FE3B-7B66-42ED-A582-9B78C84E3667}"/>
              </a:ext>
            </a:extLst>
          </p:cNvPr>
          <p:cNvSpPr txBox="1"/>
          <p:nvPr/>
        </p:nvSpPr>
        <p:spPr>
          <a:xfrm>
            <a:off x="2760986" y="5802923"/>
            <a:ext cx="1517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Thin-film 2</a:t>
            </a:r>
            <a:endParaRPr lang="en-IN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1385FF-3795-4A16-A4ED-59A8E9D09554}"/>
              </a:ext>
            </a:extLst>
          </p:cNvPr>
          <p:cNvSpPr txBox="1"/>
          <p:nvPr/>
        </p:nvSpPr>
        <p:spPr>
          <a:xfrm>
            <a:off x="5011816" y="5802923"/>
            <a:ext cx="1517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Thin-film 3</a:t>
            </a:r>
            <a:endParaRPr lang="en-IN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E31543-21FB-4F0B-A67A-3806B5D2A2DF}"/>
              </a:ext>
            </a:extLst>
          </p:cNvPr>
          <p:cNvSpPr txBox="1"/>
          <p:nvPr/>
        </p:nvSpPr>
        <p:spPr>
          <a:xfrm>
            <a:off x="7262649" y="5802922"/>
            <a:ext cx="1517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Thin-film 4</a:t>
            </a:r>
            <a:endParaRPr lang="en-IN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F2BE88-7590-4C3A-9445-36A09C95E6E2}"/>
              </a:ext>
            </a:extLst>
          </p:cNvPr>
          <p:cNvSpPr txBox="1"/>
          <p:nvPr/>
        </p:nvSpPr>
        <p:spPr>
          <a:xfrm>
            <a:off x="9513481" y="5802922"/>
            <a:ext cx="1517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Thin-film 5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4257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79974BD2-D0C1-4F8A-AF1C-720237AD7D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" b="1147"/>
          <a:stretch/>
        </p:blipFill>
        <p:spPr>
          <a:xfrm>
            <a:off x="1352938" y="1651518"/>
            <a:ext cx="3525485" cy="3554963"/>
          </a:xfrm>
          <a:prstGeom prst="rect">
            <a:avLst/>
          </a:prstGeom>
        </p:spPr>
      </p:pic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106BBA60-A061-404E-B58B-125989A41A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32" b="494"/>
          <a:stretch/>
        </p:blipFill>
        <p:spPr>
          <a:xfrm>
            <a:off x="6096001" y="1725655"/>
            <a:ext cx="4326294" cy="35554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F47226-4DE1-459B-943E-983D92E6CE5A}"/>
              </a:ext>
            </a:extLst>
          </p:cNvPr>
          <p:cNvSpPr txBox="1"/>
          <p:nvPr/>
        </p:nvSpPr>
        <p:spPr>
          <a:xfrm>
            <a:off x="1564999" y="5281127"/>
            <a:ext cx="3101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Circular nanostructures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824E1C-3622-4AC3-9127-B72556DA960D}"/>
              </a:ext>
            </a:extLst>
          </p:cNvPr>
          <p:cNvSpPr txBox="1"/>
          <p:nvPr/>
        </p:nvSpPr>
        <p:spPr>
          <a:xfrm>
            <a:off x="6708467" y="5281126"/>
            <a:ext cx="3188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Elliptical nanostructures</a:t>
            </a:r>
          </a:p>
        </p:txBody>
      </p:sp>
    </p:spTree>
    <p:extLst>
      <p:ext uri="{BB962C8B-B14F-4D97-AF65-F5344CB8AC3E}">
        <p14:creationId xmlns:p14="http://schemas.microsoft.com/office/powerpoint/2010/main" val="374766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8549C0-6091-47A9-810A-56A94CCBD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851" y="1266523"/>
            <a:ext cx="5819511" cy="43249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3665B3-F055-4DD3-9E50-382DD3FEFEF9}"/>
              </a:ext>
            </a:extLst>
          </p:cNvPr>
          <p:cNvSpPr txBox="1"/>
          <p:nvPr/>
        </p:nvSpPr>
        <p:spPr>
          <a:xfrm>
            <a:off x="6096000" y="1130118"/>
            <a:ext cx="492443" cy="80316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/>
              <a:t>ERROR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1166C9-7A1A-475D-82B1-080000BCBB58}"/>
              </a:ext>
            </a:extLst>
          </p:cNvPr>
          <p:cNvSpPr txBox="1"/>
          <p:nvPr/>
        </p:nvSpPr>
        <p:spPr>
          <a:xfrm>
            <a:off x="6588443" y="4570771"/>
            <a:ext cx="2628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/>
              <a:t>K </a:t>
            </a:r>
          </a:p>
          <a:p>
            <a:pPr algn="r"/>
            <a:r>
              <a:rPr lang="en-US" sz="2000" dirty="0"/>
              <a:t>(Optimizing parameter)</a:t>
            </a:r>
            <a:endParaRPr lang="en-IN" sz="2000" dirty="0"/>
          </a:p>
        </p:txBody>
      </p:sp>
      <p:sp>
        <p:nvSpPr>
          <p:cNvPr id="11" name="Google Shape;888;p44">
            <a:extLst>
              <a:ext uri="{FF2B5EF4-FFF2-40B4-BE49-F238E27FC236}">
                <a16:creationId xmlns:a16="http://schemas.microsoft.com/office/drawing/2014/main" id="{97BD5326-EA22-451D-A5FC-EE5892E8514B}"/>
              </a:ext>
            </a:extLst>
          </p:cNvPr>
          <p:cNvSpPr/>
          <p:nvPr/>
        </p:nvSpPr>
        <p:spPr>
          <a:xfrm>
            <a:off x="3516331" y="1667787"/>
            <a:ext cx="253500" cy="265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888;p44">
            <a:extLst>
              <a:ext uri="{FF2B5EF4-FFF2-40B4-BE49-F238E27FC236}">
                <a16:creationId xmlns:a16="http://schemas.microsoft.com/office/drawing/2014/main" id="{8E66970D-F90D-4C42-8989-B1910C36923E}"/>
              </a:ext>
            </a:extLst>
          </p:cNvPr>
          <p:cNvSpPr/>
          <p:nvPr/>
        </p:nvSpPr>
        <p:spPr>
          <a:xfrm>
            <a:off x="6004856" y="4438021"/>
            <a:ext cx="253500" cy="265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888;p44">
            <a:extLst>
              <a:ext uri="{FF2B5EF4-FFF2-40B4-BE49-F238E27FC236}">
                <a16:creationId xmlns:a16="http://schemas.microsoft.com/office/drawing/2014/main" id="{DD4F8556-F3DA-4BE3-A591-514227546920}"/>
              </a:ext>
            </a:extLst>
          </p:cNvPr>
          <p:cNvSpPr/>
          <p:nvPr/>
        </p:nvSpPr>
        <p:spPr>
          <a:xfrm>
            <a:off x="5713063" y="4375609"/>
            <a:ext cx="253500" cy="265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888;p44">
            <a:extLst>
              <a:ext uri="{FF2B5EF4-FFF2-40B4-BE49-F238E27FC236}">
                <a16:creationId xmlns:a16="http://schemas.microsoft.com/office/drawing/2014/main" id="{EC7ED85E-52BD-4024-84A6-CD05D9FCDE8B}"/>
              </a:ext>
            </a:extLst>
          </p:cNvPr>
          <p:cNvSpPr/>
          <p:nvPr/>
        </p:nvSpPr>
        <p:spPr>
          <a:xfrm>
            <a:off x="5313667" y="4242859"/>
            <a:ext cx="253500" cy="265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888;p44">
            <a:extLst>
              <a:ext uri="{FF2B5EF4-FFF2-40B4-BE49-F238E27FC236}">
                <a16:creationId xmlns:a16="http://schemas.microsoft.com/office/drawing/2014/main" id="{492584FA-2696-42EA-8CCB-10717565E945}"/>
              </a:ext>
            </a:extLst>
          </p:cNvPr>
          <p:cNvSpPr/>
          <p:nvPr/>
        </p:nvSpPr>
        <p:spPr>
          <a:xfrm>
            <a:off x="4792156" y="3788590"/>
            <a:ext cx="253500" cy="265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888;p44">
            <a:extLst>
              <a:ext uri="{FF2B5EF4-FFF2-40B4-BE49-F238E27FC236}">
                <a16:creationId xmlns:a16="http://schemas.microsoft.com/office/drawing/2014/main" id="{3EB84690-ED6F-42B8-A8FE-12D79259ED56}"/>
              </a:ext>
            </a:extLst>
          </p:cNvPr>
          <p:cNvSpPr/>
          <p:nvPr/>
        </p:nvSpPr>
        <p:spPr>
          <a:xfrm>
            <a:off x="4188447" y="2957914"/>
            <a:ext cx="253500" cy="265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Google Shape;897;p44">
                <a:extLst>
                  <a:ext uri="{FF2B5EF4-FFF2-40B4-BE49-F238E27FC236}">
                    <a16:creationId xmlns:a16="http://schemas.microsoft.com/office/drawing/2014/main" id="{E175472A-CBFD-4010-9258-7C157BB9FD83}"/>
                  </a:ext>
                </a:extLst>
              </p:cNvPr>
              <p:cNvSpPr txBox="1"/>
              <p:nvPr/>
            </p:nvSpPr>
            <p:spPr>
              <a:xfrm>
                <a:off x="3643081" y="1531702"/>
                <a:ext cx="1812020" cy="4924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2000" b="0" u="none" strike="noStrike" cap="none" dirty="0">
                    <a:solidFill>
                      <a:srgbClr val="000000"/>
                    </a:solidFill>
                    <a:ea typeface="Calibri"/>
                    <a:cs typeface="Calibri"/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 </m:t>
                    </m:r>
                  </m:oMath>
                </a14:m>
                <a:r>
                  <a:rPr lang="en-US" sz="2000" i="0" u="none" strike="noStrike" cap="none" dirty="0">
                    <a:solidFill>
                      <a:srgbClr val="000000"/>
                    </a:solidFill>
                    <a:ea typeface="Calibri"/>
                    <a:cs typeface="Calibri"/>
                    <a:sym typeface="Calibri"/>
                  </a:rPr>
                  <a:t>Initial Point</a:t>
                </a:r>
                <a:endParaRPr sz="2000" i="0" u="none" strike="noStrike" cap="none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9" name="Google Shape;897;p44">
                <a:extLst>
                  <a:ext uri="{FF2B5EF4-FFF2-40B4-BE49-F238E27FC236}">
                    <a16:creationId xmlns:a16="http://schemas.microsoft.com/office/drawing/2014/main" id="{E175472A-CBFD-4010-9258-7C157BB9F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081" y="1531702"/>
                <a:ext cx="1812020" cy="492412"/>
              </a:xfrm>
              <a:prstGeom prst="rect">
                <a:avLst/>
              </a:prstGeom>
              <a:blipFill>
                <a:blip r:embed="rId3"/>
                <a:stretch>
                  <a:fillRect b="-123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28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0ADC75E-BA7F-41C2-85D3-AE7E1A600665}"/>
              </a:ext>
            </a:extLst>
          </p:cNvPr>
          <p:cNvGrpSpPr/>
          <p:nvPr/>
        </p:nvGrpSpPr>
        <p:grpSpPr>
          <a:xfrm>
            <a:off x="641838" y="2646485"/>
            <a:ext cx="3478824" cy="958361"/>
            <a:chOff x="1116623" y="1793631"/>
            <a:chExt cx="3478824" cy="958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ADB088A3-8FBE-43DC-8E69-BEDC572B874C}"/>
                    </a:ext>
                  </a:extLst>
                </p:cNvPr>
                <p:cNvSpPr/>
                <p:nvPr/>
              </p:nvSpPr>
              <p:spPr>
                <a:xfrm>
                  <a:off x="1116623" y="2022231"/>
                  <a:ext cx="3446584" cy="72976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</m:oMath>
                    </m:oMathPara>
                  </a14:m>
                  <a:endParaRPr lang="en-IN" sz="2400" b="1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ADB088A3-8FBE-43DC-8E69-BEDC572B87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623" y="2022231"/>
                  <a:ext cx="3446584" cy="72976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AEEFBCD-5AA6-482F-9414-CB37BA9A880F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1116623" y="1793631"/>
              <a:ext cx="1723292" cy="2286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035BCDF-7F3F-4BE1-8E88-9462A5CDC409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2839915" y="1863969"/>
              <a:ext cx="1755532" cy="1582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611F03F-507A-4DB5-AC1F-F1BA30F1B4DA}"/>
              </a:ext>
            </a:extLst>
          </p:cNvPr>
          <p:cNvGrpSpPr/>
          <p:nvPr/>
        </p:nvGrpSpPr>
        <p:grpSpPr>
          <a:xfrm>
            <a:off x="4393222" y="2576146"/>
            <a:ext cx="3478824" cy="1028700"/>
            <a:chOff x="6362699" y="3209192"/>
            <a:chExt cx="3478824" cy="10287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41A469E0-F1B7-47EE-9AC6-FDE605D6A3EF}"/>
                    </a:ext>
                  </a:extLst>
                </p:cNvPr>
                <p:cNvSpPr/>
                <p:nvPr/>
              </p:nvSpPr>
              <p:spPr>
                <a:xfrm>
                  <a:off x="6394939" y="3508131"/>
                  <a:ext cx="3446584" cy="72976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</m:oMath>
                    </m:oMathPara>
                  </a14:m>
                  <a:endParaRPr lang="en-IN" sz="2400" b="1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41A469E0-F1B7-47EE-9AC6-FDE605D6A3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4939" y="3508131"/>
                  <a:ext cx="3446584" cy="72976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1F8FB41-3BE0-4C81-8A5A-12E9BA70ADA4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6362699" y="3209192"/>
              <a:ext cx="1755532" cy="29893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3EB9202-5118-4560-9537-86A27CA11775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>
              <a:off x="8118231" y="3508131"/>
              <a:ext cx="17232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4C806A-8A5B-44C8-9701-4093CA4FB9C3}"/>
              </a:ext>
            </a:extLst>
          </p:cNvPr>
          <p:cNvGrpSpPr/>
          <p:nvPr/>
        </p:nvGrpSpPr>
        <p:grpSpPr>
          <a:xfrm>
            <a:off x="8176846" y="2283069"/>
            <a:ext cx="3446584" cy="1321777"/>
            <a:chOff x="6394939" y="2916115"/>
            <a:chExt cx="3446584" cy="1321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B070906-D773-48C1-9BF1-878DF4998FF8}"/>
                    </a:ext>
                  </a:extLst>
                </p:cNvPr>
                <p:cNvSpPr/>
                <p:nvPr/>
              </p:nvSpPr>
              <p:spPr>
                <a:xfrm>
                  <a:off x="6394939" y="3508131"/>
                  <a:ext cx="3446584" cy="72976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</m:oMath>
                    </m:oMathPara>
                  </a14:m>
                  <a:endParaRPr lang="en-IN" sz="2400" b="1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B070906-D773-48C1-9BF1-878DF4998F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4939" y="3508131"/>
                  <a:ext cx="3446584" cy="72976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A09DE18-9F0C-454E-81FA-CF93E2B7CEFC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6394939" y="2916115"/>
              <a:ext cx="1723292" cy="59201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327CC49-7A87-4C67-8968-5D792922349A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8118231" y="3065585"/>
              <a:ext cx="1723292" cy="4425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BAA6F6-61ED-470D-9268-95FC4F6269BB}"/>
              </a:ext>
            </a:extLst>
          </p:cNvPr>
          <p:cNvCxnSpPr>
            <a:cxnSpLocks/>
            <a:stCxn id="23" idx="0"/>
          </p:cNvCxnSpPr>
          <p:nvPr/>
        </p:nvCxnSpPr>
        <p:spPr>
          <a:xfrm>
            <a:off x="9900138" y="2875085"/>
            <a:ext cx="1608992" cy="2212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48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FD372A60-2CD2-4790-8BCD-9A56F5869E1F}"/>
              </a:ext>
            </a:extLst>
          </p:cNvPr>
          <p:cNvSpPr>
            <a:spLocks noGrp="1"/>
          </p:cNvSpPr>
          <p:nvPr/>
        </p:nvSpPr>
        <p:spPr>
          <a:xfrm>
            <a:off x="726232" y="1428"/>
            <a:ext cx="9143999" cy="1022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VSM (Vibrating Sample Magnetometer)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4AF499-3DE8-43C9-8C2B-C5CB2D8A0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30"/>
          <a:stretch/>
        </p:blipFill>
        <p:spPr>
          <a:xfrm>
            <a:off x="911909" y="1074754"/>
            <a:ext cx="2835172" cy="3110267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6A3E643F-D293-4EFC-A3B9-2271ED2BC770}"/>
              </a:ext>
            </a:extLst>
          </p:cNvPr>
          <p:cNvSpPr>
            <a:spLocks noGrp="1"/>
          </p:cNvSpPr>
          <p:nvPr/>
        </p:nvSpPr>
        <p:spPr>
          <a:xfrm>
            <a:off x="743489" y="64746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M Mohanlal Naik</a:t>
            </a:r>
            <a:endParaRPr lang="en-IN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34CCA12-C30E-4414-B805-F74AE745B981}"/>
              </a:ext>
            </a:extLst>
          </p:cNvPr>
          <p:cNvSpPr>
            <a:spLocks noGrp="1"/>
          </p:cNvSpPr>
          <p:nvPr/>
        </p:nvSpPr>
        <p:spPr>
          <a:xfrm>
            <a:off x="3755182" y="649144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10" name="Slide Number Placeholder 12">
            <a:extLst>
              <a:ext uri="{FF2B5EF4-FFF2-40B4-BE49-F238E27FC236}">
                <a16:creationId xmlns:a16="http://schemas.microsoft.com/office/drawing/2014/main" id="{A4B77706-B247-4EF7-BF6D-67C8E5CF8A16}"/>
              </a:ext>
            </a:extLst>
          </p:cNvPr>
          <p:cNvSpPr>
            <a:spLocks noGrp="1"/>
          </p:cNvSpPr>
          <p:nvPr/>
        </p:nvSpPr>
        <p:spPr>
          <a:xfrm>
            <a:off x="7804201" y="646530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ABF20D17-0043-4445-9B8B-9F103D2306E2}" type="slidenum">
              <a:rPr lang="en-IN" smtClean="0"/>
              <a:pPr/>
              <a:t>5</a:t>
            </a:fld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C2BD3D-5FAA-4C98-BE55-8CC8E2FE582D}"/>
              </a:ext>
            </a:extLst>
          </p:cNvPr>
          <p:cNvGrpSpPr/>
          <p:nvPr/>
        </p:nvGrpSpPr>
        <p:grpSpPr>
          <a:xfrm>
            <a:off x="4219418" y="1023656"/>
            <a:ext cx="5747902" cy="3396024"/>
            <a:chOff x="160846" y="3238574"/>
            <a:chExt cx="5529947" cy="339602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782393-A1DB-4100-A10F-5E0E34C14D3E}"/>
                </a:ext>
              </a:extLst>
            </p:cNvPr>
            <p:cNvSpPr/>
            <p:nvPr/>
          </p:nvSpPr>
          <p:spPr>
            <a:xfrm>
              <a:off x="646048" y="3274035"/>
              <a:ext cx="1374582" cy="3197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42C135A-ED7F-44F6-9BD9-78EF127893AD}"/>
                </a:ext>
              </a:extLst>
            </p:cNvPr>
            <p:cNvSpPr/>
            <p:nvPr/>
          </p:nvSpPr>
          <p:spPr>
            <a:xfrm>
              <a:off x="664242" y="4010904"/>
              <a:ext cx="1374582" cy="2866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5BB023A-F2E0-4FB5-B259-F176FD5B76C2}"/>
                </a:ext>
              </a:extLst>
            </p:cNvPr>
            <p:cNvSpPr/>
            <p:nvPr/>
          </p:nvSpPr>
          <p:spPr>
            <a:xfrm>
              <a:off x="682243" y="4121676"/>
              <a:ext cx="1346873" cy="3509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F6FBFFA-2604-41EF-B2A2-0ED570FE9A4F}"/>
                </a:ext>
              </a:extLst>
            </p:cNvPr>
            <p:cNvSpPr/>
            <p:nvPr/>
          </p:nvSpPr>
          <p:spPr>
            <a:xfrm>
              <a:off x="725203" y="4953155"/>
              <a:ext cx="1399137" cy="3651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A15EA4C-9C60-4DED-8B8F-721B1E66D2BF}"/>
                </a:ext>
              </a:extLst>
            </p:cNvPr>
            <p:cNvCxnSpPr/>
            <p:nvPr/>
          </p:nvCxnSpPr>
          <p:spPr>
            <a:xfrm>
              <a:off x="3946034" y="4570277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29B78C7-C198-46D1-ABC1-48DCC4E4EBC8}"/>
                </a:ext>
              </a:extLst>
            </p:cNvPr>
            <p:cNvSpPr/>
            <p:nvPr/>
          </p:nvSpPr>
          <p:spPr>
            <a:xfrm>
              <a:off x="654535" y="3412981"/>
              <a:ext cx="149629" cy="23068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C2ABC7-0EBD-4587-A628-FF2492F2B8B1}"/>
                </a:ext>
              </a:extLst>
            </p:cNvPr>
            <p:cNvSpPr/>
            <p:nvPr/>
          </p:nvSpPr>
          <p:spPr>
            <a:xfrm>
              <a:off x="804164" y="5080161"/>
              <a:ext cx="157922" cy="133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Arc 13">
              <a:extLst>
                <a:ext uri="{FF2B5EF4-FFF2-40B4-BE49-F238E27FC236}">
                  <a16:creationId xmlns:a16="http://schemas.microsoft.com/office/drawing/2014/main" id="{48AF62E5-FBB0-437E-8EB6-2EBE29B8448F}"/>
                </a:ext>
              </a:extLst>
            </p:cNvPr>
            <p:cNvSpPr/>
            <p:nvPr/>
          </p:nvSpPr>
          <p:spPr>
            <a:xfrm>
              <a:off x="2606294" y="5510021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23" name="Arc 13">
              <a:extLst>
                <a:ext uri="{FF2B5EF4-FFF2-40B4-BE49-F238E27FC236}">
                  <a16:creationId xmlns:a16="http://schemas.microsoft.com/office/drawing/2014/main" id="{914D7853-B56D-443A-A46B-980E3354CEBD}"/>
                </a:ext>
              </a:extLst>
            </p:cNvPr>
            <p:cNvSpPr/>
            <p:nvPr/>
          </p:nvSpPr>
          <p:spPr>
            <a:xfrm>
              <a:off x="2606294" y="5566217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24" name="Arc 13">
              <a:extLst>
                <a:ext uri="{FF2B5EF4-FFF2-40B4-BE49-F238E27FC236}">
                  <a16:creationId xmlns:a16="http://schemas.microsoft.com/office/drawing/2014/main" id="{D84B9FC3-57EC-4BAD-8F3C-2AC6F953D5DF}"/>
                </a:ext>
              </a:extLst>
            </p:cNvPr>
            <p:cNvSpPr/>
            <p:nvPr/>
          </p:nvSpPr>
          <p:spPr>
            <a:xfrm>
              <a:off x="2606294" y="5625055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25" name="Arc 13">
              <a:extLst>
                <a:ext uri="{FF2B5EF4-FFF2-40B4-BE49-F238E27FC236}">
                  <a16:creationId xmlns:a16="http://schemas.microsoft.com/office/drawing/2014/main" id="{A454024C-91B2-4134-8E3B-C3A5C4BC3CD4}"/>
                </a:ext>
              </a:extLst>
            </p:cNvPr>
            <p:cNvSpPr/>
            <p:nvPr/>
          </p:nvSpPr>
          <p:spPr>
            <a:xfrm>
              <a:off x="2606294" y="5683893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26" name="Arc 13">
              <a:extLst>
                <a:ext uri="{FF2B5EF4-FFF2-40B4-BE49-F238E27FC236}">
                  <a16:creationId xmlns:a16="http://schemas.microsoft.com/office/drawing/2014/main" id="{C796A462-3FEA-4FD2-932C-8CB030A98065}"/>
                </a:ext>
              </a:extLst>
            </p:cNvPr>
            <p:cNvSpPr/>
            <p:nvPr/>
          </p:nvSpPr>
          <p:spPr>
            <a:xfrm rot="10800000">
              <a:off x="2659634" y="5369051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27" name="Arc 13">
              <a:extLst>
                <a:ext uri="{FF2B5EF4-FFF2-40B4-BE49-F238E27FC236}">
                  <a16:creationId xmlns:a16="http://schemas.microsoft.com/office/drawing/2014/main" id="{4DE20130-5376-4D3F-9527-BF69A81F613A}"/>
                </a:ext>
              </a:extLst>
            </p:cNvPr>
            <p:cNvSpPr/>
            <p:nvPr/>
          </p:nvSpPr>
          <p:spPr>
            <a:xfrm rot="10800000">
              <a:off x="2659634" y="5425247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28" name="Arc 13">
              <a:extLst>
                <a:ext uri="{FF2B5EF4-FFF2-40B4-BE49-F238E27FC236}">
                  <a16:creationId xmlns:a16="http://schemas.microsoft.com/office/drawing/2014/main" id="{D2184165-801F-473B-A6E2-5402C41EE197}"/>
                </a:ext>
              </a:extLst>
            </p:cNvPr>
            <p:cNvSpPr/>
            <p:nvPr/>
          </p:nvSpPr>
          <p:spPr>
            <a:xfrm rot="10800000">
              <a:off x="2659634" y="5484085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29" name="Arc 13">
              <a:extLst>
                <a:ext uri="{FF2B5EF4-FFF2-40B4-BE49-F238E27FC236}">
                  <a16:creationId xmlns:a16="http://schemas.microsoft.com/office/drawing/2014/main" id="{AC0D7CD3-0DB7-4201-A84D-ECE282DA7440}"/>
                </a:ext>
              </a:extLst>
            </p:cNvPr>
            <p:cNvSpPr/>
            <p:nvPr/>
          </p:nvSpPr>
          <p:spPr>
            <a:xfrm rot="10800000">
              <a:off x="2659634" y="5542923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30" name="Arc 13">
              <a:extLst>
                <a:ext uri="{FF2B5EF4-FFF2-40B4-BE49-F238E27FC236}">
                  <a16:creationId xmlns:a16="http://schemas.microsoft.com/office/drawing/2014/main" id="{4066670E-F26C-474C-97D8-F862B7457E79}"/>
                </a:ext>
              </a:extLst>
            </p:cNvPr>
            <p:cNvSpPr/>
            <p:nvPr/>
          </p:nvSpPr>
          <p:spPr>
            <a:xfrm>
              <a:off x="3166364" y="5506211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31" name="Arc 13">
              <a:extLst>
                <a:ext uri="{FF2B5EF4-FFF2-40B4-BE49-F238E27FC236}">
                  <a16:creationId xmlns:a16="http://schemas.microsoft.com/office/drawing/2014/main" id="{5A06BBDB-D546-4A59-8E34-A3EAFFFAA682}"/>
                </a:ext>
              </a:extLst>
            </p:cNvPr>
            <p:cNvSpPr/>
            <p:nvPr/>
          </p:nvSpPr>
          <p:spPr>
            <a:xfrm>
              <a:off x="3166364" y="5562407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32" name="Arc 13">
              <a:extLst>
                <a:ext uri="{FF2B5EF4-FFF2-40B4-BE49-F238E27FC236}">
                  <a16:creationId xmlns:a16="http://schemas.microsoft.com/office/drawing/2014/main" id="{4F2AC20D-CC03-406B-8D21-24D0A23826FD}"/>
                </a:ext>
              </a:extLst>
            </p:cNvPr>
            <p:cNvSpPr/>
            <p:nvPr/>
          </p:nvSpPr>
          <p:spPr>
            <a:xfrm>
              <a:off x="3166364" y="5621245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33" name="Arc 13">
              <a:extLst>
                <a:ext uri="{FF2B5EF4-FFF2-40B4-BE49-F238E27FC236}">
                  <a16:creationId xmlns:a16="http://schemas.microsoft.com/office/drawing/2014/main" id="{39ED571B-F43C-4278-B43E-2558A15A1E9A}"/>
                </a:ext>
              </a:extLst>
            </p:cNvPr>
            <p:cNvSpPr/>
            <p:nvPr/>
          </p:nvSpPr>
          <p:spPr>
            <a:xfrm>
              <a:off x="3166364" y="5680083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66F61D-2A70-4C2D-854B-89638EDF0DF7}"/>
                </a:ext>
              </a:extLst>
            </p:cNvPr>
            <p:cNvCxnSpPr>
              <a:cxnSpLocks/>
              <a:stCxn id="29" idx="0"/>
              <a:endCxn id="33" idx="1"/>
            </p:cNvCxnSpPr>
            <p:nvPr/>
          </p:nvCxnSpPr>
          <p:spPr>
            <a:xfrm>
              <a:off x="2844419" y="5739138"/>
              <a:ext cx="321945" cy="0"/>
            </a:xfrm>
            <a:prstGeom prst="lin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8E47834-F872-4D35-975F-3ED04869CD6B}"/>
                </a:ext>
              </a:extLst>
            </p:cNvPr>
            <p:cNvCxnSpPr>
              <a:cxnSpLocks/>
              <a:stCxn id="26" idx="1"/>
              <a:endCxn id="30" idx="0"/>
            </p:cNvCxnSpPr>
            <p:nvPr/>
          </p:nvCxnSpPr>
          <p:spPr>
            <a:xfrm>
              <a:off x="2846324" y="5506211"/>
              <a:ext cx="321945" cy="0"/>
            </a:xfrm>
            <a:prstGeom prst="lin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65D5CE-11F7-4C90-83EA-36474F17E23C}"/>
                </a:ext>
              </a:extLst>
            </p:cNvPr>
            <p:cNvCxnSpPr>
              <a:cxnSpLocks/>
              <a:stCxn id="20" idx="2"/>
              <a:endCxn id="25" idx="1"/>
            </p:cNvCxnSpPr>
            <p:nvPr/>
          </p:nvCxnSpPr>
          <p:spPr>
            <a:xfrm>
              <a:off x="729350" y="5719860"/>
              <a:ext cx="1876944" cy="23088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5F3BF4-FE0A-4891-840C-497B70F1CF11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804164" y="5490537"/>
              <a:ext cx="1804035" cy="19484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01A32BE-7606-4A4C-AD63-1CC37C1BB633}"/>
                </a:ext>
              </a:extLst>
            </p:cNvPr>
            <p:cNvSpPr/>
            <p:nvPr/>
          </p:nvSpPr>
          <p:spPr>
            <a:xfrm rot="5400000">
              <a:off x="821959" y="5435074"/>
              <a:ext cx="196215" cy="33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09269DE-3CD1-40D9-ABE9-85E3BA8A4AAC}"/>
                </a:ext>
              </a:extLst>
            </p:cNvPr>
            <p:cNvSpPr/>
            <p:nvPr/>
          </p:nvSpPr>
          <p:spPr>
            <a:xfrm>
              <a:off x="3380762" y="5219063"/>
              <a:ext cx="900839" cy="83378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sz="120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ACC71C2-5575-4DB1-A968-595BDC8984FC}"/>
                </a:ext>
              </a:extLst>
            </p:cNvPr>
            <p:cNvCxnSpPr>
              <a:cxnSpLocks/>
            </p:cNvCxnSpPr>
            <p:nvPr/>
          </p:nvCxnSpPr>
          <p:spPr>
            <a:xfrm>
              <a:off x="3300924" y="5483783"/>
              <a:ext cx="164401" cy="304344"/>
            </a:xfrm>
            <a:prstGeom prst="straightConnector1">
              <a:avLst/>
            </a:prstGeom>
            <a:noFill/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B6C3222-A9EA-4132-AE0B-6A86AC253A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0924" y="5469684"/>
              <a:ext cx="159677" cy="318443"/>
            </a:xfrm>
            <a:prstGeom prst="straightConnector1">
              <a:avLst/>
            </a:prstGeom>
            <a:noFill/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9CAD261-87DC-4408-AFD0-BE74ECC03B43}"/>
                </a:ext>
              </a:extLst>
            </p:cNvPr>
            <p:cNvCxnSpPr>
              <a:cxnSpLocks/>
            </p:cNvCxnSpPr>
            <p:nvPr/>
          </p:nvCxnSpPr>
          <p:spPr>
            <a:xfrm>
              <a:off x="4207704" y="5468543"/>
              <a:ext cx="153735" cy="290079"/>
            </a:xfrm>
            <a:prstGeom prst="straightConnector1">
              <a:avLst/>
            </a:prstGeom>
            <a:noFill/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CA6CB2E-3299-4111-9CA1-6DCA8C2111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7705" y="5467158"/>
              <a:ext cx="153734" cy="305729"/>
            </a:xfrm>
            <a:prstGeom prst="straightConnector1">
              <a:avLst/>
            </a:prstGeom>
            <a:noFill/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FD8853D-333A-493D-91B1-5F0784C7B1E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3831182" y="5080161"/>
              <a:ext cx="0" cy="138902"/>
            </a:xfrm>
            <a:prstGeom prst="lin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2D72291-7B5F-4BCC-97EE-2C9F68812D5D}"/>
                </a:ext>
              </a:extLst>
            </p:cNvPr>
            <p:cNvCxnSpPr>
              <a:cxnSpLocks/>
            </p:cNvCxnSpPr>
            <p:nvPr/>
          </p:nvCxnSpPr>
          <p:spPr>
            <a:xfrm>
              <a:off x="3834303" y="6052847"/>
              <a:ext cx="0" cy="138902"/>
            </a:xfrm>
            <a:prstGeom prst="lin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149CE560-656F-4F4C-9E86-7F48053DFA84}"/>
                </a:ext>
              </a:extLst>
            </p:cNvPr>
            <p:cNvCxnSpPr>
              <a:cxnSpLocks/>
            </p:cNvCxnSpPr>
            <p:nvPr/>
          </p:nvCxnSpPr>
          <p:spPr>
            <a:xfrm>
              <a:off x="3831181" y="5079572"/>
              <a:ext cx="1228715" cy="430449"/>
            </a:xfrm>
            <a:prstGeom prst="bentConnector3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B9BB54D0-9C24-4DC9-964F-0EA59FA2F5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1181" y="5772277"/>
              <a:ext cx="1228715" cy="419473"/>
            </a:xfrm>
            <a:prstGeom prst="bentConnector3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DF62BE46-9AC6-4A6E-B961-70FAFC0E627E}"/>
                </a:ext>
              </a:extLst>
            </p:cNvPr>
            <p:cNvSpPr/>
            <p:nvPr/>
          </p:nvSpPr>
          <p:spPr>
            <a:xfrm rot="5400000">
              <a:off x="4698526" y="5268463"/>
              <a:ext cx="668636" cy="749438"/>
            </a:xfrm>
            <a:prstGeom prst="triangle">
              <a:avLst>
                <a:gd name="adj" fmla="val 4902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CE3C1C9-ED86-45FA-9245-F66A5548EA4F}"/>
                </a:ext>
              </a:extLst>
            </p:cNvPr>
            <p:cNvSpPr/>
            <p:nvPr/>
          </p:nvSpPr>
          <p:spPr>
            <a:xfrm>
              <a:off x="1287435" y="4136692"/>
              <a:ext cx="100110" cy="140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Arc 119">
              <a:extLst>
                <a:ext uri="{FF2B5EF4-FFF2-40B4-BE49-F238E27FC236}">
                  <a16:creationId xmlns:a16="http://schemas.microsoft.com/office/drawing/2014/main" id="{2AC37FD9-BAD2-4F2B-A0B2-EBA541A368BC}"/>
                </a:ext>
              </a:extLst>
            </p:cNvPr>
            <p:cNvSpPr/>
            <p:nvPr/>
          </p:nvSpPr>
          <p:spPr>
            <a:xfrm>
              <a:off x="1351533" y="3945194"/>
              <a:ext cx="803880" cy="603160"/>
            </a:xfrm>
            <a:custGeom>
              <a:avLst/>
              <a:gdLst>
                <a:gd name="connsiteX0" fmla="*/ 803880 w 1607760"/>
                <a:gd name="connsiteY0" fmla="*/ 0 h 1106292"/>
                <a:gd name="connsiteX1" fmla="*/ 1607760 w 1607760"/>
                <a:gd name="connsiteY1" fmla="*/ 553146 h 1106292"/>
                <a:gd name="connsiteX2" fmla="*/ 803880 w 1607760"/>
                <a:gd name="connsiteY2" fmla="*/ 553146 h 1106292"/>
                <a:gd name="connsiteX3" fmla="*/ 803880 w 1607760"/>
                <a:gd name="connsiteY3" fmla="*/ 0 h 1106292"/>
                <a:gd name="connsiteX0" fmla="*/ 803880 w 1607760"/>
                <a:gd name="connsiteY0" fmla="*/ 0 h 1106292"/>
                <a:gd name="connsiteX1" fmla="*/ 1607760 w 1607760"/>
                <a:gd name="connsiteY1" fmla="*/ 553146 h 1106292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0 h 553146"/>
                <a:gd name="connsiteX1" fmla="*/ 3780 w 803880"/>
                <a:gd name="connsiteY1" fmla="*/ 530286 h 553146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0 h 553146"/>
                <a:gd name="connsiteX1" fmla="*/ 3780 w 803880"/>
                <a:gd name="connsiteY1" fmla="*/ 530286 h 553146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53340 h 553146"/>
                <a:gd name="connsiteX1" fmla="*/ 3780 w 803880"/>
                <a:gd name="connsiteY1" fmla="*/ 530286 h 553146"/>
                <a:gd name="connsiteX0" fmla="*/ 0 w 803880"/>
                <a:gd name="connsiteY0" fmla="*/ 5853 h 558999"/>
                <a:gd name="connsiteX1" fmla="*/ 803880 w 803880"/>
                <a:gd name="connsiteY1" fmla="*/ 558999 h 558999"/>
                <a:gd name="connsiteX2" fmla="*/ 0 w 803880"/>
                <a:gd name="connsiteY2" fmla="*/ 558999 h 558999"/>
                <a:gd name="connsiteX3" fmla="*/ 0 w 803880"/>
                <a:gd name="connsiteY3" fmla="*/ 5853 h 558999"/>
                <a:gd name="connsiteX0" fmla="*/ 0 w 803880"/>
                <a:gd name="connsiteY0" fmla="*/ 59193 h 558999"/>
                <a:gd name="connsiteX1" fmla="*/ 3780 w 803880"/>
                <a:gd name="connsiteY1" fmla="*/ 536139 h 558999"/>
                <a:gd name="connsiteX0" fmla="*/ 0 w 803880"/>
                <a:gd name="connsiteY0" fmla="*/ 0 h 589697"/>
                <a:gd name="connsiteX1" fmla="*/ 803880 w 803880"/>
                <a:gd name="connsiteY1" fmla="*/ 553146 h 589697"/>
                <a:gd name="connsiteX2" fmla="*/ 0 w 803880"/>
                <a:gd name="connsiteY2" fmla="*/ 553146 h 589697"/>
                <a:gd name="connsiteX3" fmla="*/ 0 w 803880"/>
                <a:gd name="connsiteY3" fmla="*/ 0 h 589697"/>
                <a:gd name="connsiteX0" fmla="*/ 0 w 803880"/>
                <a:gd name="connsiteY0" fmla="*/ 53340 h 589697"/>
                <a:gd name="connsiteX1" fmla="*/ 3780 w 803880"/>
                <a:gd name="connsiteY1" fmla="*/ 530286 h 589697"/>
                <a:gd name="connsiteX0" fmla="*/ 0 w 803880"/>
                <a:gd name="connsiteY0" fmla="*/ 0 h 589697"/>
                <a:gd name="connsiteX1" fmla="*/ 803880 w 803880"/>
                <a:gd name="connsiteY1" fmla="*/ 553146 h 589697"/>
                <a:gd name="connsiteX2" fmla="*/ 0 w 803880"/>
                <a:gd name="connsiteY2" fmla="*/ 553146 h 589697"/>
                <a:gd name="connsiteX3" fmla="*/ 0 w 803880"/>
                <a:gd name="connsiteY3" fmla="*/ 0 h 589697"/>
                <a:gd name="connsiteX0" fmla="*/ 0 w 803880"/>
                <a:gd name="connsiteY0" fmla="*/ 53340 h 589697"/>
                <a:gd name="connsiteX1" fmla="*/ 3780 w 803880"/>
                <a:gd name="connsiteY1" fmla="*/ 530286 h 589697"/>
                <a:gd name="connsiteX0" fmla="*/ 0 w 803880"/>
                <a:gd name="connsiteY0" fmla="*/ 16366 h 603160"/>
                <a:gd name="connsiteX1" fmla="*/ 803880 w 803880"/>
                <a:gd name="connsiteY1" fmla="*/ 569512 h 603160"/>
                <a:gd name="connsiteX2" fmla="*/ 0 w 803880"/>
                <a:gd name="connsiteY2" fmla="*/ 569512 h 603160"/>
                <a:gd name="connsiteX3" fmla="*/ 0 w 803880"/>
                <a:gd name="connsiteY3" fmla="*/ 16366 h 603160"/>
                <a:gd name="connsiteX0" fmla="*/ 0 w 803880"/>
                <a:gd name="connsiteY0" fmla="*/ 69706 h 603160"/>
                <a:gd name="connsiteX1" fmla="*/ 3780 w 803880"/>
                <a:gd name="connsiteY1" fmla="*/ 546652 h 60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3880" h="603160" stroke="0" extrusionOk="0">
                  <a:moveTo>
                    <a:pt x="0" y="16366"/>
                  </a:moveTo>
                  <a:cubicBezTo>
                    <a:pt x="443971" y="16366"/>
                    <a:pt x="803880" y="264018"/>
                    <a:pt x="803880" y="569512"/>
                  </a:cubicBezTo>
                  <a:lnTo>
                    <a:pt x="0" y="569512"/>
                  </a:lnTo>
                  <a:lnTo>
                    <a:pt x="0" y="16366"/>
                  </a:lnTo>
                  <a:close/>
                </a:path>
                <a:path w="803880" h="603160" fill="none">
                  <a:moveTo>
                    <a:pt x="0" y="69706"/>
                  </a:moveTo>
                  <a:cubicBezTo>
                    <a:pt x="276331" y="-288434"/>
                    <a:pt x="331440" y="865998"/>
                    <a:pt x="3780" y="546652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" name="Arc 119">
              <a:extLst>
                <a:ext uri="{FF2B5EF4-FFF2-40B4-BE49-F238E27FC236}">
                  <a16:creationId xmlns:a16="http://schemas.microsoft.com/office/drawing/2014/main" id="{356540C1-7D32-47A0-99A5-B959C43DDA39}"/>
                </a:ext>
              </a:extLst>
            </p:cNvPr>
            <p:cNvSpPr/>
            <p:nvPr/>
          </p:nvSpPr>
          <p:spPr>
            <a:xfrm rot="10800000">
              <a:off x="487680" y="3945194"/>
              <a:ext cx="803880" cy="603160"/>
            </a:xfrm>
            <a:custGeom>
              <a:avLst/>
              <a:gdLst>
                <a:gd name="connsiteX0" fmla="*/ 803880 w 1607760"/>
                <a:gd name="connsiteY0" fmla="*/ 0 h 1106292"/>
                <a:gd name="connsiteX1" fmla="*/ 1607760 w 1607760"/>
                <a:gd name="connsiteY1" fmla="*/ 553146 h 1106292"/>
                <a:gd name="connsiteX2" fmla="*/ 803880 w 1607760"/>
                <a:gd name="connsiteY2" fmla="*/ 553146 h 1106292"/>
                <a:gd name="connsiteX3" fmla="*/ 803880 w 1607760"/>
                <a:gd name="connsiteY3" fmla="*/ 0 h 1106292"/>
                <a:gd name="connsiteX0" fmla="*/ 803880 w 1607760"/>
                <a:gd name="connsiteY0" fmla="*/ 0 h 1106292"/>
                <a:gd name="connsiteX1" fmla="*/ 1607760 w 1607760"/>
                <a:gd name="connsiteY1" fmla="*/ 553146 h 1106292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0 h 553146"/>
                <a:gd name="connsiteX1" fmla="*/ 3780 w 803880"/>
                <a:gd name="connsiteY1" fmla="*/ 530286 h 553146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0 h 553146"/>
                <a:gd name="connsiteX1" fmla="*/ 3780 w 803880"/>
                <a:gd name="connsiteY1" fmla="*/ 530286 h 553146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53340 h 553146"/>
                <a:gd name="connsiteX1" fmla="*/ 3780 w 803880"/>
                <a:gd name="connsiteY1" fmla="*/ 530286 h 553146"/>
                <a:gd name="connsiteX0" fmla="*/ 0 w 803880"/>
                <a:gd name="connsiteY0" fmla="*/ 5853 h 558999"/>
                <a:gd name="connsiteX1" fmla="*/ 803880 w 803880"/>
                <a:gd name="connsiteY1" fmla="*/ 558999 h 558999"/>
                <a:gd name="connsiteX2" fmla="*/ 0 w 803880"/>
                <a:gd name="connsiteY2" fmla="*/ 558999 h 558999"/>
                <a:gd name="connsiteX3" fmla="*/ 0 w 803880"/>
                <a:gd name="connsiteY3" fmla="*/ 5853 h 558999"/>
                <a:gd name="connsiteX0" fmla="*/ 0 w 803880"/>
                <a:gd name="connsiteY0" fmla="*/ 59193 h 558999"/>
                <a:gd name="connsiteX1" fmla="*/ 3780 w 803880"/>
                <a:gd name="connsiteY1" fmla="*/ 536139 h 558999"/>
                <a:gd name="connsiteX0" fmla="*/ 0 w 803880"/>
                <a:gd name="connsiteY0" fmla="*/ 0 h 589697"/>
                <a:gd name="connsiteX1" fmla="*/ 803880 w 803880"/>
                <a:gd name="connsiteY1" fmla="*/ 553146 h 589697"/>
                <a:gd name="connsiteX2" fmla="*/ 0 w 803880"/>
                <a:gd name="connsiteY2" fmla="*/ 553146 h 589697"/>
                <a:gd name="connsiteX3" fmla="*/ 0 w 803880"/>
                <a:gd name="connsiteY3" fmla="*/ 0 h 589697"/>
                <a:gd name="connsiteX0" fmla="*/ 0 w 803880"/>
                <a:gd name="connsiteY0" fmla="*/ 53340 h 589697"/>
                <a:gd name="connsiteX1" fmla="*/ 3780 w 803880"/>
                <a:gd name="connsiteY1" fmla="*/ 530286 h 589697"/>
                <a:gd name="connsiteX0" fmla="*/ 0 w 803880"/>
                <a:gd name="connsiteY0" fmla="*/ 0 h 589697"/>
                <a:gd name="connsiteX1" fmla="*/ 803880 w 803880"/>
                <a:gd name="connsiteY1" fmla="*/ 553146 h 589697"/>
                <a:gd name="connsiteX2" fmla="*/ 0 w 803880"/>
                <a:gd name="connsiteY2" fmla="*/ 553146 h 589697"/>
                <a:gd name="connsiteX3" fmla="*/ 0 w 803880"/>
                <a:gd name="connsiteY3" fmla="*/ 0 h 589697"/>
                <a:gd name="connsiteX0" fmla="*/ 0 w 803880"/>
                <a:gd name="connsiteY0" fmla="*/ 53340 h 589697"/>
                <a:gd name="connsiteX1" fmla="*/ 3780 w 803880"/>
                <a:gd name="connsiteY1" fmla="*/ 530286 h 589697"/>
                <a:gd name="connsiteX0" fmla="*/ 0 w 803880"/>
                <a:gd name="connsiteY0" fmla="*/ 16366 h 603160"/>
                <a:gd name="connsiteX1" fmla="*/ 803880 w 803880"/>
                <a:gd name="connsiteY1" fmla="*/ 569512 h 603160"/>
                <a:gd name="connsiteX2" fmla="*/ 0 w 803880"/>
                <a:gd name="connsiteY2" fmla="*/ 569512 h 603160"/>
                <a:gd name="connsiteX3" fmla="*/ 0 w 803880"/>
                <a:gd name="connsiteY3" fmla="*/ 16366 h 603160"/>
                <a:gd name="connsiteX0" fmla="*/ 0 w 803880"/>
                <a:gd name="connsiteY0" fmla="*/ 69706 h 603160"/>
                <a:gd name="connsiteX1" fmla="*/ 3780 w 803880"/>
                <a:gd name="connsiteY1" fmla="*/ 546652 h 60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3880" h="603160" stroke="0" extrusionOk="0">
                  <a:moveTo>
                    <a:pt x="0" y="16366"/>
                  </a:moveTo>
                  <a:cubicBezTo>
                    <a:pt x="443971" y="16366"/>
                    <a:pt x="803880" y="264018"/>
                    <a:pt x="803880" y="569512"/>
                  </a:cubicBezTo>
                  <a:lnTo>
                    <a:pt x="0" y="569512"/>
                  </a:lnTo>
                  <a:lnTo>
                    <a:pt x="0" y="16366"/>
                  </a:lnTo>
                  <a:close/>
                </a:path>
                <a:path w="803880" h="603160" fill="none">
                  <a:moveTo>
                    <a:pt x="0" y="69706"/>
                  </a:moveTo>
                  <a:cubicBezTo>
                    <a:pt x="276331" y="-288434"/>
                    <a:pt x="331440" y="865998"/>
                    <a:pt x="3780" y="546652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" name="Arrow: Up 51">
              <a:extLst>
                <a:ext uri="{FF2B5EF4-FFF2-40B4-BE49-F238E27FC236}">
                  <a16:creationId xmlns:a16="http://schemas.microsoft.com/office/drawing/2014/main" id="{40662F75-FDF4-41BD-B89C-3159827B523D}"/>
                </a:ext>
              </a:extLst>
            </p:cNvPr>
            <p:cNvSpPr/>
            <p:nvPr/>
          </p:nvSpPr>
          <p:spPr>
            <a:xfrm>
              <a:off x="2089089" y="3996788"/>
              <a:ext cx="208703" cy="570227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53" name="TextBox 122">
              <a:extLst>
                <a:ext uri="{FF2B5EF4-FFF2-40B4-BE49-F238E27FC236}">
                  <a16:creationId xmlns:a16="http://schemas.microsoft.com/office/drawing/2014/main" id="{4C8F86EA-A225-425F-BE1F-3DF8DE6CFE50}"/>
                </a:ext>
              </a:extLst>
            </p:cNvPr>
            <p:cNvSpPr txBox="1"/>
            <p:nvPr/>
          </p:nvSpPr>
          <p:spPr>
            <a:xfrm>
              <a:off x="2357765" y="4089578"/>
              <a:ext cx="976451" cy="461665"/>
            </a:xfrm>
            <a:prstGeom prst="rect">
              <a:avLst/>
            </a:prstGeom>
            <a:solidFill>
              <a:srgbClr val="FFCCCC"/>
            </a:solidFill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2400" dirty="0">
                  <a:latin typeface="+mn-lt"/>
                </a:rPr>
                <a:t>H field</a:t>
              </a:r>
            </a:p>
          </p:txBody>
        </p:sp>
        <p:sp>
          <p:nvSpPr>
            <p:cNvPr id="54" name="TextBox 124">
              <a:extLst>
                <a:ext uri="{FF2B5EF4-FFF2-40B4-BE49-F238E27FC236}">
                  <a16:creationId xmlns:a16="http://schemas.microsoft.com/office/drawing/2014/main" id="{8EB3BF3F-BB1B-4609-985D-E3074DFA2A21}"/>
                </a:ext>
              </a:extLst>
            </p:cNvPr>
            <p:cNvSpPr txBox="1"/>
            <p:nvPr/>
          </p:nvSpPr>
          <p:spPr>
            <a:xfrm>
              <a:off x="2505438" y="6172933"/>
              <a:ext cx="31853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2400" dirty="0">
                  <a:latin typeface="+mn-lt"/>
                </a:rPr>
                <a:t>SQUID with electronics</a:t>
              </a:r>
            </a:p>
          </p:txBody>
        </p:sp>
        <p:sp>
          <p:nvSpPr>
            <p:cNvPr id="55" name="TextBox 125">
              <a:extLst>
                <a:ext uri="{FF2B5EF4-FFF2-40B4-BE49-F238E27FC236}">
                  <a16:creationId xmlns:a16="http://schemas.microsoft.com/office/drawing/2014/main" id="{820BCCCD-2D44-4DF4-A1DE-6AA099CE5294}"/>
                </a:ext>
              </a:extLst>
            </p:cNvPr>
            <p:cNvSpPr txBox="1"/>
            <p:nvPr/>
          </p:nvSpPr>
          <p:spPr>
            <a:xfrm>
              <a:off x="1840703" y="5718628"/>
              <a:ext cx="23564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2400" dirty="0">
                  <a:latin typeface="+mn-lt"/>
                </a:rPr>
                <a:t>transformer</a:t>
              </a:r>
            </a:p>
          </p:txBody>
        </p:sp>
        <p:sp>
          <p:nvSpPr>
            <p:cNvPr id="56" name="TextBox 126">
              <a:extLst>
                <a:ext uri="{FF2B5EF4-FFF2-40B4-BE49-F238E27FC236}">
                  <a16:creationId xmlns:a16="http://schemas.microsoft.com/office/drawing/2014/main" id="{2B06F9B0-16D5-49AF-B507-29AD64A9EFC9}"/>
                </a:ext>
              </a:extLst>
            </p:cNvPr>
            <p:cNvSpPr txBox="1"/>
            <p:nvPr/>
          </p:nvSpPr>
          <p:spPr>
            <a:xfrm rot="16200000">
              <a:off x="-888787" y="4288207"/>
              <a:ext cx="2543426" cy="444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2400" dirty="0">
                  <a:latin typeface="+mn-lt"/>
                </a:rPr>
                <a:t>Pick up coil</a:t>
              </a:r>
            </a:p>
          </p:txBody>
        </p:sp>
        <p:sp>
          <p:nvSpPr>
            <p:cNvPr id="57" name="TextBox 127">
              <a:extLst>
                <a:ext uri="{FF2B5EF4-FFF2-40B4-BE49-F238E27FC236}">
                  <a16:creationId xmlns:a16="http://schemas.microsoft.com/office/drawing/2014/main" id="{16F9D700-F4FA-4EB7-8A50-F9199740ACF5}"/>
                </a:ext>
              </a:extLst>
            </p:cNvPr>
            <p:cNvSpPr txBox="1"/>
            <p:nvPr/>
          </p:nvSpPr>
          <p:spPr>
            <a:xfrm>
              <a:off x="810194" y="4474551"/>
              <a:ext cx="21851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2400" dirty="0">
                  <a:latin typeface="+mn-lt"/>
                </a:rPr>
                <a:t>Sample position</a:t>
              </a:r>
            </a:p>
          </p:txBody>
        </p:sp>
        <p:sp>
          <p:nvSpPr>
            <p:cNvPr id="58" name="Arc 119">
              <a:extLst>
                <a:ext uri="{FF2B5EF4-FFF2-40B4-BE49-F238E27FC236}">
                  <a16:creationId xmlns:a16="http://schemas.microsoft.com/office/drawing/2014/main" id="{BCF2D9E0-3763-4834-9F55-D99C7739FD6A}"/>
                </a:ext>
              </a:extLst>
            </p:cNvPr>
            <p:cNvSpPr/>
            <p:nvPr/>
          </p:nvSpPr>
          <p:spPr>
            <a:xfrm flipH="1">
              <a:off x="942696" y="3929732"/>
              <a:ext cx="369947" cy="603160"/>
            </a:xfrm>
            <a:custGeom>
              <a:avLst/>
              <a:gdLst>
                <a:gd name="connsiteX0" fmla="*/ 803880 w 1607760"/>
                <a:gd name="connsiteY0" fmla="*/ 0 h 1106292"/>
                <a:gd name="connsiteX1" fmla="*/ 1607760 w 1607760"/>
                <a:gd name="connsiteY1" fmla="*/ 553146 h 1106292"/>
                <a:gd name="connsiteX2" fmla="*/ 803880 w 1607760"/>
                <a:gd name="connsiteY2" fmla="*/ 553146 h 1106292"/>
                <a:gd name="connsiteX3" fmla="*/ 803880 w 1607760"/>
                <a:gd name="connsiteY3" fmla="*/ 0 h 1106292"/>
                <a:gd name="connsiteX0" fmla="*/ 803880 w 1607760"/>
                <a:gd name="connsiteY0" fmla="*/ 0 h 1106292"/>
                <a:gd name="connsiteX1" fmla="*/ 1607760 w 1607760"/>
                <a:gd name="connsiteY1" fmla="*/ 553146 h 1106292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0 h 553146"/>
                <a:gd name="connsiteX1" fmla="*/ 3780 w 803880"/>
                <a:gd name="connsiteY1" fmla="*/ 530286 h 553146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0 h 553146"/>
                <a:gd name="connsiteX1" fmla="*/ 3780 w 803880"/>
                <a:gd name="connsiteY1" fmla="*/ 530286 h 553146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53340 h 553146"/>
                <a:gd name="connsiteX1" fmla="*/ 3780 w 803880"/>
                <a:gd name="connsiteY1" fmla="*/ 530286 h 553146"/>
                <a:gd name="connsiteX0" fmla="*/ 0 w 803880"/>
                <a:gd name="connsiteY0" fmla="*/ 5853 h 558999"/>
                <a:gd name="connsiteX1" fmla="*/ 803880 w 803880"/>
                <a:gd name="connsiteY1" fmla="*/ 558999 h 558999"/>
                <a:gd name="connsiteX2" fmla="*/ 0 w 803880"/>
                <a:gd name="connsiteY2" fmla="*/ 558999 h 558999"/>
                <a:gd name="connsiteX3" fmla="*/ 0 w 803880"/>
                <a:gd name="connsiteY3" fmla="*/ 5853 h 558999"/>
                <a:gd name="connsiteX0" fmla="*/ 0 w 803880"/>
                <a:gd name="connsiteY0" fmla="*/ 59193 h 558999"/>
                <a:gd name="connsiteX1" fmla="*/ 3780 w 803880"/>
                <a:gd name="connsiteY1" fmla="*/ 536139 h 558999"/>
                <a:gd name="connsiteX0" fmla="*/ 0 w 803880"/>
                <a:gd name="connsiteY0" fmla="*/ 0 h 589697"/>
                <a:gd name="connsiteX1" fmla="*/ 803880 w 803880"/>
                <a:gd name="connsiteY1" fmla="*/ 553146 h 589697"/>
                <a:gd name="connsiteX2" fmla="*/ 0 w 803880"/>
                <a:gd name="connsiteY2" fmla="*/ 553146 h 589697"/>
                <a:gd name="connsiteX3" fmla="*/ 0 w 803880"/>
                <a:gd name="connsiteY3" fmla="*/ 0 h 589697"/>
                <a:gd name="connsiteX0" fmla="*/ 0 w 803880"/>
                <a:gd name="connsiteY0" fmla="*/ 53340 h 589697"/>
                <a:gd name="connsiteX1" fmla="*/ 3780 w 803880"/>
                <a:gd name="connsiteY1" fmla="*/ 530286 h 589697"/>
                <a:gd name="connsiteX0" fmla="*/ 0 w 803880"/>
                <a:gd name="connsiteY0" fmla="*/ 0 h 589697"/>
                <a:gd name="connsiteX1" fmla="*/ 803880 w 803880"/>
                <a:gd name="connsiteY1" fmla="*/ 553146 h 589697"/>
                <a:gd name="connsiteX2" fmla="*/ 0 w 803880"/>
                <a:gd name="connsiteY2" fmla="*/ 553146 h 589697"/>
                <a:gd name="connsiteX3" fmla="*/ 0 w 803880"/>
                <a:gd name="connsiteY3" fmla="*/ 0 h 589697"/>
                <a:gd name="connsiteX0" fmla="*/ 0 w 803880"/>
                <a:gd name="connsiteY0" fmla="*/ 53340 h 589697"/>
                <a:gd name="connsiteX1" fmla="*/ 3780 w 803880"/>
                <a:gd name="connsiteY1" fmla="*/ 530286 h 589697"/>
                <a:gd name="connsiteX0" fmla="*/ 0 w 803880"/>
                <a:gd name="connsiteY0" fmla="*/ 16366 h 603160"/>
                <a:gd name="connsiteX1" fmla="*/ 803880 w 803880"/>
                <a:gd name="connsiteY1" fmla="*/ 569512 h 603160"/>
                <a:gd name="connsiteX2" fmla="*/ 0 w 803880"/>
                <a:gd name="connsiteY2" fmla="*/ 569512 h 603160"/>
                <a:gd name="connsiteX3" fmla="*/ 0 w 803880"/>
                <a:gd name="connsiteY3" fmla="*/ 16366 h 603160"/>
                <a:gd name="connsiteX0" fmla="*/ 0 w 803880"/>
                <a:gd name="connsiteY0" fmla="*/ 69706 h 603160"/>
                <a:gd name="connsiteX1" fmla="*/ 3780 w 803880"/>
                <a:gd name="connsiteY1" fmla="*/ 546652 h 60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3880" h="603160" stroke="0" extrusionOk="0">
                  <a:moveTo>
                    <a:pt x="0" y="16366"/>
                  </a:moveTo>
                  <a:cubicBezTo>
                    <a:pt x="443971" y="16366"/>
                    <a:pt x="803880" y="264018"/>
                    <a:pt x="803880" y="569512"/>
                  </a:cubicBezTo>
                  <a:lnTo>
                    <a:pt x="0" y="569512"/>
                  </a:lnTo>
                  <a:lnTo>
                    <a:pt x="0" y="16366"/>
                  </a:lnTo>
                  <a:close/>
                </a:path>
                <a:path w="803880" h="603160" fill="none">
                  <a:moveTo>
                    <a:pt x="0" y="69706"/>
                  </a:moveTo>
                  <a:cubicBezTo>
                    <a:pt x="276331" y="-288434"/>
                    <a:pt x="331440" y="865998"/>
                    <a:pt x="3780" y="546652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Arc 119">
              <a:extLst>
                <a:ext uri="{FF2B5EF4-FFF2-40B4-BE49-F238E27FC236}">
                  <a16:creationId xmlns:a16="http://schemas.microsoft.com/office/drawing/2014/main" id="{F4A739E4-F2D1-404B-ABF2-D1F7F924D660}"/>
                </a:ext>
              </a:extLst>
            </p:cNvPr>
            <p:cNvSpPr/>
            <p:nvPr/>
          </p:nvSpPr>
          <p:spPr>
            <a:xfrm>
              <a:off x="1332243" y="3932226"/>
              <a:ext cx="385351" cy="603160"/>
            </a:xfrm>
            <a:custGeom>
              <a:avLst/>
              <a:gdLst>
                <a:gd name="connsiteX0" fmla="*/ 803880 w 1607760"/>
                <a:gd name="connsiteY0" fmla="*/ 0 h 1106292"/>
                <a:gd name="connsiteX1" fmla="*/ 1607760 w 1607760"/>
                <a:gd name="connsiteY1" fmla="*/ 553146 h 1106292"/>
                <a:gd name="connsiteX2" fmla="*/ 803880 w 1607760"/>
                <a:gd name="connsiteY2" fmla="*/ 553146 h 1106292"/>
                <a:gd name="connsiteX3" fmla="*/ 803880 w 1607760"/>
                <a:gd name="connsiteY3" fmla="*/ 0 h 1106292"/>
                <a:gd name="connsiteX0" fmla="*/ 803880 w 1607760"/>
                <a:gd name="connsiteY0" fmla="*/ 0 h 1106292"/>
                <a:gd name="connsiteX1" fmla="*/ 1607760 w 1607760"/>
                <a:gd name="connsiteY1" fmla="*/ 553146 h 1106292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0 h 553146"/>
                <a:gd name="connsiteX1" fmla="*/ 3780 w 803880"/>
                <a:gd name="connsiteY1" fmla="*/ 530286 h 553146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0 h 553146"/>
                <a:gd name="connsiteX1" fmla="*/ 3780 w 803880"/>
                <a:gd name="connsiteY1" fmla="*/ 530286 h 553146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53340 h 553146"/>
                <a:gd name="connsiteX1" fmla="*/ 3780 w 803880"/>
                <a:gd name="connsiteY1" fmla="*/ 530286 h 553146"/>
                <a:gd name="connsiteX0" fmla="*/ 0 w 803880"/>
                <a:gd name="connsiteY0" fmla="*/ 5853 h 558999"/>
                <a:gd name="connsiteX1" fmla="*/ 803880 w 803880"/>
                <a:gd name="connsiteY1" fmla="*/ 558999 h 558999"/>
                <a:gd name="connsiteX2" fmla="*/ 0 w 803880"/>
                <a:gd name="connsiteY2" fmla="*/ 558999 h 558999"/>
                <a:gd name="connsiteX3" fmla="*/ 0 w 803880"/>
                <a:gd name="connsiteY3" fmla="*/ 5853 h 558999"/>
                <a:gd name="connsiteX0" fmla="*/ 0 w 803880"/>
                <a:gd name="connsiteY0" fmla="*/ 59193 h 558999"/>
                <a:gd name="connsiteX1" fmla="*/ 3780 w 803880"/>
                <a:gd name="connsiteY1" fmla="*/ 536139 h 558999"/>
                <a:gd name="connsiteX0" fmla="*/ 0 w 803880"/>
                <a:gd name="connsiteY0" fmla="*/ 0 h 589697"/>
                <a:gd name="connsiteX1" fmla="*/ 803880 w 803880"/>
                <a:gd name="connsiteY1" fmla="*/ 553146 h 589697"/>
                <a:gd name="connsiteX2" fmla="*/ 0 w 803880"/>
                <a:gd name="connsiteY2" fmla="*/ 553146 h 589697"/>
                <a:gd name="connsiteX3" fmla="*/ 0 w 803880"/>
                <a:gd name="connsiteY3" fmla="*/ 0 h 589697"/>
                <a:gd name="connsiteX0" fmla="*/ 0 w 803880"/>
                <a:gd name="connsiteY0" fmla="*/ 53340 h 589697"/>
                <a:gd name="connsiteX1" fmla="*/ 3780 w 803880"/>
                <a:gd name="connsiteY1" fmla="*/ 530286 h 589697"/>
                <a:gd name="connsiteX0" fmla="*/ 0 w 803880"/>
                <a:gd name="connsiteY0" fmla="*/ 0 h 589697"/>
                <a:gd name="connsiteX1" fmla="*/ 803880 w 803880"/>
                <a:gd name="connsiteY1" fmla="*/ 553146 h 589697"/>
                <a:gd name="connsiteX2" fmla="*/ 0 w 803880"/>
                <a:gd name="connsiteY2" fmla="*/ 553146 h 589697"/>
                <a:gd name="connsiteX3" fmla="*/ 0 w 803880"/>
                <a:gd name="connsiteY3" fmla="*/ 0 h 589697"/>
                <a:gd name="connsiteX0" fmla="*/ 0 w 803880"/>
                <a:gd name="connsiteY0" fmla="*/ 53340 h 589697"/>
                <a:gd name="connsiteX1" fmla="*/ 3780 w 803880"/>
                <a:gd name="connsiteY1" fmla="*/ 530286 h 589697"/>
                <a:gd name="connsiteX0" fmla="*/ 0 w 803880"/>
                <a:gd name="connsiteY0" fmla="*/ 16366 h 603160"/>
                <a:gd name="connsiteX1" fmla="*/ 803880 w 803880"/>
                <a:gd name="connsiteY1" fmla="*/ 569512 h 603160"/>
                <a:gd name="connsiteX2" fmla="*/ 0 w 803880"/>
                <a:gd name="connsiteY2" fmla="*/ 569512 h 603160"/>
                <a:gd name="connsiteX3" fmla="*/ 0 w 803880"/>
                <a:gd name="connsiteY3" fmla="*/ 16366 h 603160"/>
                <a:gd name="connsiteX0" fmla="*/ 0 w 803880"/>
                <a:gd name="connsiteY0" fmla="*/ 69706 h 603160"/>
                <a:gd name="connsiteX1" fmla="*/ 3780 w 803880"/>
                <a:gd name="connsiteY1" fmla="*/ 546652 h 60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3880" h="603160" stroke="0" extrusionOk="0">
                  <a:moveTo>
                    <a:pt x="0" y="16366"/>
                  </a:moveTo>
                  <a:cubicBezTo>
                    <a:pt x="443971" y="16366"/>
                    <a:pt x="803880" y="264018"/>
                    <a:pt x="803880" y="569512"/>
                  </a:cubicBezTo>
                  <a:lnTo>
                    <a:pt x="0" y="569512"/>
                  </a:lnTo>
                  <a:lnTo>
                    <a:pt x="0" y="16366"/>
                  </a:lnTo>
                  <a:close/>
                </a:path>
                <a:path w="803880" h="603160" fill="none">
                  <a:moveTo>
                    <a:pt x="0" y="69706"/>
                  </a:moveTo>
                  <a:cubicBezTo>
                    <a:pt x="276331" y="-288434"/>
                    <a:pt x="331440" y="865998"/>
                    <a:pt x="3780" y="546652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0C03705-DB1A-457B-9D09-8DA5E34B864A}"/>
                </a:ext>
              </a:extLst>
            </p:cNvPr>
            <p:cNvSpPr/>
            <p:nvPr/>
          </p:nvSpPr>
          <p:spPr>
            <a:xfrm>
              <a:off x="753025" y="4079176"/>
              <a:ext cx="95139" cy="1027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3BFCDB9-FA52-4C2D-AFE3-32F6BC7F2DF2}"/>
                </a:ext>
              </a:extLst>
            </p:cNvPr>
            <p:cNvSpPr/>
            <p:nvPr/>
          </p:nvSpPr>
          <p:spPr>
            <a:xfrm>
              <a:off x="757688" y="4252928"/>
              <a:ext cx="88571" cy="1301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Oval 2">
              <a:extLst>
                <a:ext uri="{FF2B5EF4-FFF2-40B4-BE49-F238E27FC236}">
                  <a16:creationId xmlns:a16="http://schemas.microsoft.com/office/drawing/2014/main" id="{73B775AD-6AD7-4CB2-9BF6-6A0A26EA647E}"/>
                </a:ext>
              </a:extLst>
            </p:cNvPr>
            <p:cNvSpPr/>
            <p:nvPr/>
          </p:nvSpPr>
          <p:spPr>
            <a:xfrm rot="18903571">
              <a:off x="671677" y="3363633"/>
              <a:ext cx="158290" cy="179768"/>
            </a:xfrm>
            <a:custGeom>
              <a:avLst/>
              <a:gdLst>
                <a:gd name="connsiteX0" fmla="*/ 0 w 138059"/>
                <a:gd name="connsiteY0" fmla="*/ 85630 h 171260"/>
                <a:gd name="connsiteX1" fmla="*/ 69030 w 138059"/>
                <a:gd name="connsiteY1" fmla="*/ 0 h 171260"/>
                <a:gd name="connsiteX2" fmla="*/ 138060 w 138059"/>
                <a:gd name="connsiteY2" fmla="*/ 85630 h 171260"/>
                <a:gd name="connsiteX3" fmla="*/ 69030 w 138059"/>
                <a:gd name="connsiteY3" fmla="*/ 171260 h 171260"/>
                <a:gd name="connsiteX4" fmla="*/ 0 w 138059"/>
                <a:gd name="connsiteY4" fmla="*/ 85630 h 171260"/>
                <a:gd name="connsiteX0" fmla="*/ 0 w 158290"/>
                <a:gd name="connsiteY0" fmla="*/ 85870 h 171969"/>
                <a:gd name="connsiteX1" fmla="*/ 69030 w 158290"/>
                <a:gd name="connsiteY1" fmla="*/ 240 h 171969"/>
                <a:gd name="connsiteX2" fmla="*/ 158290 w 158290"/>
                <a:gd name="connsiteY2" fmla="*/ 108748 h 171969"/>
                <a:gd name="connsiteX3" fmla="*/ 69030 w 158290"/>
                <a:gd name="connsiteY3" fmla="*/ 171500 h 171969"/>
                <a:gd name="connsiteX4" fmla="*/ 0 w 158290"/>
                <a:gd name="connsiteY4" fmla="*/ 85870 h 17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290" h="171969">
                  <a:moveTo>
                    <a:pt x="0" y="85870"/>
                  </a:moveTo>
                  <a:cubicBezTo>
                    <a:pt x="0" y="38578"/>
                    <a:pt x="42648" y="-3573"/>
                    <a:pt x="69030" y="240"/>
                  </a:cubicBezTo>
                  <a:cubicBezTo>
                    <a:pt x="95412" y="4053"/>
                    <a:pt x="158290" y="61456"/>
                    <a:pt x="158290" y="108748"/>
                  </a:cubicBezTo>
                  <a:cubicBezTo>
                    <a:pt x="158290" y="156040"/>
                    <a:pt x="95412" y="175313"/>
                    <a:pt x="69030" y="171500"/>
                  </a:cubicBezTo>
                  <a:cubicBezTo>
                    <a:pt x="42648" y="167687"/>
                    <a:pt x="0" y="133162"/>
                    <a:pt x="0" y="858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196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DC9B6C-1C40-4711-BC54-BB2E17242940}"/>
              </a:ext>
            </a:extLst>
          </p:cNvPr>
          <p:cNvSpPr/>
          <p:nvPr/>
        </p:nvSpPr>
        <p:spPr>
          <a:xfrm>
            <a:off x="2907038" y="5407268"/>
            <a:ext cx="1652954" cy="7209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4182EE-C1AB-4E02-9FB8-F06EAF5EBBCE}"/>
              </a:ext>
            </a:extLst>
          </p:cNvPr>
          <p:cNvSpPr/>
          <p:nvPr/>
        </p:nvSpPr>
        <p:spPr>
          <a:xfrm>
            <a:off x="4559992" y="5407267"/>
            <a:ext cx="1652954" cy="7209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42476-59E0-4EDB-804C-FC28111AE339}"/>
              </a:ext>
            </a:extLst>
          </p:cNvPr>
          <p:cNvSpPr/>
          <p:nvPr/>
        </p:nvSpPr>
        <p:spPr>
          <a:xfrm>
            <a:off x="6212946" y="5407268"/>
            <a:ext cx="1652954" cy="7209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BA2FE4-8B08-4970-AD30-EA702B9487E9}"/>
              </a:ext>
            </a:extLst>
          </p:cNvPr>
          <p:cNvSpPr/>
          <p:nvPr/>
        </p:nvSpPr>
        <p:spPr>
          <a:xfrm>
            <a:off x="7865900" y="5407267"/>
            <a:ext cx="1652954" cy="7209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BE591C-E83E-43DE-8AC0-6415C2C820C1}"/>
              </a:ext>
            </a:extLst>
          </p:cNvPr>
          <p:cNvCxnSpPr/>
          <p:nvPr/>
        </p:nvCxnSpPr>
        <p:spPr>
          <a:xfrm>
            <a:off x="3201580" y="5767751"/>
            <a:ext cx="106386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7A94B3-B3D0-46CF-9C4D-AB12870D4D15}"/>
              </a:ext>
            </a:extLst>
          </p:cNvPr>
          <p:cNvCxnSpPr>
            <a:cxnSpLocks/>
          </p:cNvCxnSpPr>
          <p:nvPr/>
        </p:nvCxnSpPr>
        <p:spPr>
          <a:xfrm flipH="1">
            <a:off x="4854534" y="5767751"/>
            <a:ext cx="106386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7B93B0-D0E2-4EE3-9744-C92231A11156}"/>
              </a:ext>
            </a:extLst>
          </p:cNvPr>
          <p:cNvCxnSpPr/>
          <p:nvPr/>
        </p:nvCxnSpPr>
        <p:spPr>
          <a:xfrm>
            <a:off x="6536796" y="5767751"/>
            <a:ext cx="106386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37630F-868A-4EE1-BAEA-FEBF7CFA90B7}"/>
              </a:ext>
            </a:extLst>
          </p:cNvPr>
          <p:cNvCxnSpPr>
            <a:cxnSpLocks/>
          </p:cNvCxnSpPr>
          <p:nvPr/>
        </p:nvCxnSpPr>
        <p:spPr>
          <a:xfrm flipH="1">
            <a:off x="8160442" y="5767751"/>
            <a:ext cx="106386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B37FB0D-5DA7-4FED-AE2C-04B8B6B2DEBA}"/>
              </a:ext>
            </a:extLst>
          </p:cNvPr>
          <p:cNvSpPr/>
          <p:nvPr/>
        </p:nvSpPr>
        <p:spPr>
          <a:xfrm>
            <a:off x="5008399" y="4510444"/>
            <a:ext cx="4510455" cy="12309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DFCC848-6833-4F6E-BBFB-5F0A7108B559}"/>
              </a:ext>
            </a:extLst>
          </p:cNvPr>
          <p:cNvSpPr/>
          <p:nvPr/>
        </p:nvSpPr>
        <p:spPr>
          <a:xfrm flipV="1">
            <a:off x="5008399" y="4633536"/>
            <a:ext cx="316524" cy="5802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E6E5889-24AB-41D3-92D1-EECC74D231D4}"/>
              </a:ext>
            </a:extLst>
          </p:cNvPr>
          <p:cNvSpPr/>
          <p:nvPr/>
        </p:nvSpPr>
        <p:spPr>
          <a:xfrm rot="2534737">
            <a:off x="2652061" y="2681643"/>
            <a:ext cx="1776046" cy="62425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084FD9-7A7E-48FE-9AE8-A26B804D8D57}"/>
              </a:ext>
            </a:extLst>
          </p:cNvPr>
          <p:cNvSpPr/>
          <p:nvPr/>
        </p:nvSpPr>
        <p:spPr>
          <a:xfrm rot="2315830">
            <a:off x="6494999" y="2604689"/>
            <a:ext cx="1361628" cy="2461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EFE0ED-E223-48D2-8FEE-D8DEB9B62D24}"/>
              </a:ext>
            </a:extLst>
          </p:cNvPr>
          <p:cNvCxnSpPr>
            <a:stCxn id="18" idx="3"/>
          </p:cNvCxnSpPr>
          <p:nvPr/>
        </p:nvCxnSpPr>
        <p:spPr>
          <a:xfrm>
            <a:off x="4197460" y="3590797"/>
            <a:ext cx="969201" cy="91964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C887AC-76AD-4DDD-9ACF-F5697BC9C422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166661" y="2823985"/>
            <a:ext cx="1932362" cy="16990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9002650-66DC-4584-AF86-7A0A0F17B90D}"/>
              </a:ext>
            </a:extLst>
          </p:cNvPr>
          <p:cNvSpPr txBox="1"/>
          <p:nvPr/>
        </p:nvSpPr>
        <p:spPr>
          <a:xfrm flipH="1">
            <a:off x="7379683" y="2266117"/>
            <a:ext cx="2045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Photo detector</a:t>
            </a:r>
            <a:endParaRPr lang="en-IN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D91312-92EE-4CDF-966E-8F0E524F13F4}"/>
              </a:ext>
            </a:extLst>
          </p:cNvPr>
          <p:cNvSpPr txBox="1"/>
          <p:nvPr/>
        </p:nvSpPr>
        <p:spPr>
          <a:xfrm flipH="1">
            <a:off x="2219779" y="1805199"/>
            <a:ext cx="2045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Laser source</a:t>
            </a:r>
            <a:endParaRPr lang="en-IN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53A549-FA4A-4FDA-B247-33AB54A0829F}"/>
              </a:ext>
            </a:extLst>
          </p:cNvPr>
          <p:cNvSpPr txBox="1"/>
          <p:nvPr/>
        </p:nvSpPr>
        <p:spPr>
          <a:xfrm flipH="1">
            <a:off x="7257285" y="4048778"/>
            <a:ext cx="241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Flexible cantilever</a:t>
            </a:r>
            <a:endParaRPr lang="en-IN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8D8195-4625-48A8-950D-32F37265B404}"/>
              </a:ext>
            </a:extLst>
          </p:cNvPr>
          <p:cNvSpPr txBox="1"/>
          <p:nvPr/>
        </p:nvSpPr>
        <p:spPr>
          <a:xfrm flipH="1">
            <a:off x="5199599" y="4798356"/>
            <a:ext cx="241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Magnetic tip</a:t>
            </a:r>
            <a:endParaRPr lang="en-IN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1F0FB8-8F89-49C9-AC67-7E4D7AD60BA1}"/>
              </a:ext>
            </a:extLst>
          </p:cNvPr>
          <p:cNvSpPr txBox="1"/>
          <p:nvPr/>
        </p:nvSpPr>
        <p:spPr>
          <a:xfrm flipH="1">
            <a:off x="5616884" y="6101784"/>
            <a:ext cx="119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Sample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2920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B37FB0D-5DA7-4FED-AE2C-04B8B6B2DEBA}"/>
              </a:ext>
            </a:extLst>
          </p:cNvPr>
          <p:cNvSpPr/>
          <p:nvPr/>
        </p:nvSpPr>
        <p:spPr>
          <a:xfrm>
            <a:off x="5008399" y="4510444"/>
            <a:ext cx="4510455" cy="12309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DFCC848-6833-4F6E-BBFB-5F0A7108B559}"/>
              </a:ext>
            </a:extLst>
          </p:cNvPr>
          <p:cNvSpPr/>
          <p:nvPr/>
        </p:nvSpPr>
        <p:spPr>
          <a:xfrm flipV="1">
            <a:off x="5008399" y="4633536"/>
            <a:ext cx="316524" cy="5802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E6E5889-24AB-41D3-92D1-EECC74D231D4}"/>
              </a:ext>
            </a:extLst>
          </p:cNvPr>
          <p:cNvSpPr/>
          <p:nvPr/>
        </p:nvSpPr>
        <p:spPr>
          <a:xfrm rot="2534737">
            <a:off x="2652061" y="2681643"/>
            <a:ext cx="1776046" cy="62425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084FD9-7A7E-48FE-9AE8-A26B804D8D57}"/>
              </a:ext>
            </a:extLst>
          </p:cNvPr>
          <p:cNvSpPr/>
          <p:nvPr/>
        </p:nvSpPr>
        <p:spPr>
          <a:xfrm rot="2764778">
            <a:off x="6494999" y="2604689"/>
            <a:ext cx="1361628" cy="2461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EFE0ED-E223-48D2-8FEE-D8DEB9B62D24}"/>
              </a:ext>
            </a:extLst>
          </p:cNvPr>
          <p:cNvCxnSpPr>
            <a:stCxn id="18" idx="3"/>
          </p:cNvCxnSpPr>
          <p:nvPr/>
        </p:nvCxnSpPr>
        <p:spPr>
          <a:xfrm>
            <a:off x="4197460" y="3590797"/>
            <a:ext cx="969201" cy="919647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9002650-66DC-4584-AF86-7A0A0F17B90D}"/>
              </a:ext>
            </a:extLst>
          </p:cNvPr>
          <p:cNvSpPr txBox="1"/>
          <p:nvPr/>
        </p:nvSpPr>
        <p:spPr>
          <a:xfrm flipH="1">
            <a:off x="7379683" y="2266117"/>
            <a:ext cx="2045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Photo detector</a:t>
            </a:r>
            <a:endParaRPr lang="en-IN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D91312-92EE-4CDF-966E-8F0E524F13F4}"/>
              </a:ext>
            </a:extLst>
          </p:cNvPr>
          <p:cNvSpPr txBox="1"/>
          <p:nvPr/>
        </p:nvSpPr>
        <p:spPr>
          <a:xfrm flipH="1">
            <a:off x="2219779" y="1805199"/>
            <a:ext cx="2045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Laser source</a:t>
            </a:r>
            <a:endParaRPr lang="en-IN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53A549-FA4A-4FDA-B247-33AB54A0829F}"/>
              </a:ext>
            </a:extLst>
          </p:cNvPr>
          <p:cNvSpPr txBox="1"/>
          <p:nvPr/>
        </p:nvSpPr>
        <p:spPr>
          <a:xfrm flipH="1">
            <a:off x="7257285" y="4048778"/>
            <a:ext cx="241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Flexible cantilever</a:t>
            </a:r>
            <a:endParaRPr lang="en-IN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8D8195-4625-48A8-950D-32F37265B404}"/>
              </a:ext>
            </a:extLst>
          </p:cNvPr>
          <p:cNvSpPr txBox="1"/>
          <p:nvPr/>
        </p:nvSpPr>
        <p:spPr>
          <a:xfrm flipH="1">
            <a:off x="5276381" y="4681603"/>
            <a:ext cx="647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tip</a:t>
            </a:r>
            <a:endParaRPr lang="en-IN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1F0FB8-8F89-49C9-AC67-7E4D7AD60BA1}"/>
              </a:ext>
            </a:extLst>
          </p:cNvPr>
          <p:cNvSpPr txBox="1"/>
          <p:nvPr/>
        </p:nvSpPr>
        <p:spPr>
          <a:xfrm flipH="1">
            <a:off x="5276381" y="5685313"/>
            <a:ext cx="119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Sample</a:t>
            </a:r>
            <a:endParaRPr lang="en-IN" sz="24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D26D56-4A3B-4F23-8C9A-3A6091E3301F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5166661" y="2813166"/>
            <a:ext cx="1920488" cy="1697277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730B28E-E67B-462D-A053-00F5A02FF72E}"/>
              </a:ext>
            </a:extLst>
          </p:cNvPr>
          <p:cNvGrpSpPr/>
          <p:nvPr/>
        </p:nvGrpSpPr>
        <p:grpSpPr>
          <a:xfrm>
            <a:off x="3084699" y="5108186"/>
            <a:ext cx="5064370" cy="592920"/>
            <a:chOff x="3084699" y="5363158"/>
            <a:chExt cx="5064370" cy="59292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7E81AF-319E-493E-A092-C08325B8FE93}"/>
                </a:ext>
              </a:extLst>
            </p:cNvPr>
            <p:cNvSpPr/>
            <p:nvPr/>
          </p:nvSpPr>
          <p:spPr>
            <a:xfrm>
              <a:off x="3137013" y="5424854"/>
              <a:ext cx="186743" cy="180202"/>
            </a:xfrm>
            <a:custGeom>
              <a:avLst/>
              <a:gdLst>
                <a:gd name="connsiteX0" fmla="*/ 1841 w 186743"/>
                <a:gd name="connsiteY0" fmla="*/ 140677 h 180202"/>
                <a:gd name="connsiteX1" fmla="*/ 54595 w 186743"/>
                <a:gd name="connsiteY1" fmla="*/ 61546 h 180202"/>
                <a:gd name="connsiteX2" fmla="*/ 72179 w 186743"/>
                <a:gd name="connsiteY2" fmla="*/ 35169 h 180202"/>
                <a:gd name="connsiteX3" fmla="*/ 98556 w 186743"/>
                <a:gd name="connsiteY3" fmla="*/ 0 h 180202"/>
                <a:gd name="connsiteX4" fmla="*/ 142518 w 186743"/>
                <a:gd name="connsiteY4" fmla="*/ 8792 h 180202"/>
                <a:gd name="connsiteX5" fmla="*/ 177687 w 186743"/>
                <a:gd name="connsiteY5" fmla="*/ 79131 h 180202"/>
                <a:gd name="connsiteX6" fmla="*/ 186479 w 186743"/>
                <a:gd name="connsiteY6" fmla="*/ 131884 h 180202"/>
                <a:gd name="connsiteX7" fmla="*/ 37010 w 186743"/>
                <a:gd name="connsiteY7" fmla="*/ 175846 h 180202"/>
                <a:gd name="connsiteX8" fmla="*/ 1841 w 186743"/>
                <a:gd name="connsiteY8" fmla="*/ 140677 h 18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743" h="180202">
                  <a:moveTo>
                    <a:pt x="1841" y="140677"/>
                  </a:moveTo>
                  <a:cubicBezTo>
                    <a:pt x="4772" y="121627"/>
                    <a:pt x="37010" y="87923"/>
                    <a:pt x="54595" y="61546"/>
                  </a:cubicBezTo>
                  <a:cubicBezTo>
                    <a:pt x="60456" y="52754"/>
                    <a:pt x="65839" y="43623"/>
                    <a:pt x="72179" y="35169"/>
                  </a:cubicBezTo>
                  <a:lnTo>
                    <a:pt x="98556" y="0"/>
                  </a:lnTo>
                  <a:cubicBezTo>
                    <a:pt x="113210" y="2931"/>
                    <a:pt x="131951" y="-1775"/>
                    <a:pt x="142518" y="8792"/>
                  </a:cubicBezTo>
                  <a:cubicBezTo>
                    <a:pt x="161054" y="27328"/>
                    <a:pt x="177687" y="79131"/>
                    <a:pt x="177687" y="79131"/>
                  </a:cubicBezTo>
                  <a:cubicBezTo>
                    <a:pt x="180618" y="96715"/>
                    <a:pt x="188253" y="114146"/>
                    <a:pt x="186479" y="131884"/>
                  </a:cubicBezTo>
                  <a:cubicBezTo>
                    <a:pt x="179222" y="204460"/>
                    <a:pt x="81028" y="172912"/>
                    <a:pt x="37010" y="175846"/>
                  </a:cubicBezTo>
                  <a:cubicBezTo>
                    <a:pt x="-6049" y="161493"/>
                    <a:pt x="-1090" y="159727"/>
                    <a:pt x="1841" y="14067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8F69DEF-843A-49C6-BB19-4050AB0F095D}"/>
                </a:ext>
              </a:extLst>
            </p:cNvPr>
            <p:cNvSpPr/>
            <p:nvPr/>
          </p:nvSpPr>
          <p:spPr>
            <a:xfrm>
              <a:off x="3351236" y="5380892"/>
              <a:ext cx="244818" cy="167269"/>
            </a:xfrm>
            <a:custGeom>
              <a:avLst/>
              <a:gdLst>
                <a:gd name="connsiteX0" fmla="*/ 7426 w 244818"/>
                <a:gd name="connsiteY0" fmla="*/ 140677 h 167269"/>
                <a:gd name="connsiteX1" fmla="*/ 42595 w 244818"/>
                <a:gd name="connsiteY1" fmla="*/ 96716 h 167269"/>
                <a:gd name="connsiteX2" fmla="*/ 51387 w 244818"/>
                <a:gd name="connsiteY2" fmla="*/ 70339 h 167269"/>
                <a:gd name="connsiteX3" fmla="*/ 112933 w 244818"/>
                <a:gd name="connsiteY3" fmla="*/ 0 h 167269"/>
                <a:gd name="connsiteX4" fmla="*/ 148102 w 244818"/>
                <a:gd name="connsiteY4" fmla="*/ 8793 h 167269"/>
                <a:gd name="connsiteX5" fmla="*/ 156895 w 244818"/>
                <a:gd name="connsiteY5" fmla="*/ 35170 h 167269"/>
                <a:gd name="connsiteX6" fmla="*/ 200856 w 244818"/>
                <a:gd name="connsiteY6" fmla="*/ 79131 h 167269"/>
                <a:gd name="connsiteX7" fmla="*/ 244818 w 244818"/>
                <a:gd name="connsiteY7" fmla="*/ 149470 h 167269"/>
                <a:gd name="connsiteX8" fmla="*/ 200856 w 244818"/>
                <a:gd name="connsiteY8" fmla="*/ 167054 h 167269"/>
                <a:gd name="connsiteX9" fmla="*/ 7426 w 244818"/>
                <a:gd name="connsiteY9" fmla="*/ 140677 h 167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818" h="167269">
                  <a:moveTo>
                    <a:pt x="7426" y="140677"/>
                  </a:moveTo>
                  <a:cubicBezTo>
                    <a:pt x="-18951" y="128954"/>
                    <a:pt x="32649" y="112629"/>
                    <a:pt x="42595" y="96716"/>
                  </a:cubicBezTo>
                  <a:cubicBezTo>
                    <a:pt x="47507" y="88857"/>
                    <a:pt x="46886" y="78441"/>
                    <a:pt x="51387" y="70339"/>
                  </a:cubicBezTo>
                  <a:cubicBezTo>
                    <a:pt x="81556" y="16034"/>
                    <a:pt x="74402" y="25688"/>
                    <a:pt x="112933" y="0"/>
                  </a:cubicBezTo>
                  <a:cubicBezTo>
                    <a:pt x="124656" y="2931"/>
                    <a:pt x="138666" y="1244"/>
                    <a:pt x="148102" y="8793"/>
                  </a:cubicBezTo>
                  <a:cubicBezTo>
                    <a:pt x="155339" y="14583"/>
                    <a:pt x="151334" y="27756"/>
                    <a:pt x="156895" y="35170"/>
                  </a:cubicBezTo>
                  <a:cubicBezTo>
                    <a:pt x="169329" y="51749"/>
                    <a:pt x="187210" y="63535"/>
                    <a:pt x="200856" y="79131"/>
                  </a:cubicBezTo>
                  <a:cubicBezTo>
                    <a:pt x="209469" y="88975"/>
                    <a:pt x="242844" y="146180"/>
                    <a:pt x="244818" y="149470"/>
                  </a:cubicBezTo>
                  <a:cubicBezTo>
                    <a:pt x="230164" y="155331"/>
                    <a:pt x="216625" y="166397"/>
                    <a:pt x="200856" y="167054"/>
                  </a:cubicBezTo>
                  <a:cubicBezTo>
                    <a:pt x="145143" y="169375"/>
                    <a:pt x="33803" y="152400"/>
                    <a:pt x="7426" y="14067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4DBC749-7D9A-45E2-90C6-DEC6D3EE2580}"/>
                </a:ext>
              </a:extLst>
            </p:cNvPr>
            <p:cNvSpPr/>
            <p:nvPr/>
          </p:nvSpPr>
          <p:spPr>
            <a:xfrm>
              <a:off x="3632778" y="5363158"/>
              <a:ext cx="1402423" cy="370006"/>
            </a:xfrm>
            <a:custGeom>
              <a:avLst/>
              <a:gdLst>
                <a:gd name="connsiteX0" fmla="*/ 9057 w 1402423"/>
                <a:gd name="connsiteY0" fmla="*/ 343629 h 370006"/>
                <a:gd name="connsiteX1" fmla="*/ 17849 w 1402423"/>
                <a:gd name="connsiteY1" fmla="*/ 299668 h 370006"/>
                <a:gd name="connsiteX2" fmla="*/ 123357 w 1402423"/>
                <a:gd name="connsiteY2" fmla="*/ 229329 h 370006"/>
                <a:gd name="connsiteX3" fmla="*/ 387126 w 1402423"/>
                <a:gd name="connsiteY3" fmla="*/ 229329 h 370006"/>
                <a:gd name="connsiteX4" fmla="*/ 422295 w 1402423"/>
                <a:gd name="connsiteY4" fmla="*/ 211745 h 370006"/>
                <a:gd name="connsiteX5" fmla="*/ 492634 w 1402423"/>
                <a:gd name="connsiteY5" fmla="*/ 167783 h 370006"/>
                <a:gd name="connsiteX6" fmla="*/ 624518 w 1402423"/>
                <a:gd name="connsiteY6" fmla="*/ 106237 h 370006"/>
                <a:gd name="connsiteX7" fmla="*/ 703649 w 1402423"/>
                <a:gd name="connsiteY7" fmla="*/ 53483 h 370006"/>
                <a:gd name="connsiteX8" fmla="*/ 782780 w 1402423"/>
                <a:gd name="connsiteY8" fmla="*/ 18314 h 370006"/>
                <a:gd name="connsiteX9" fmla="*/ 809157 w 1402423"/>
                <a:gd name="connsiteY9" fmla="*/ 729 h 370006"/>
                <a:gd name="connsiteX10" fmla="*/ 879495 w 1402423"/>
                <a:gd name="connsiteY10" fmla="*/ 79860 h 370006"/>
                <a:gd name="connsiteX11" fmla="*/ 932249 w 1402423"/>
                <a:gd name="connsiteY11" fmla="*/ 115029 h 370006"/>
                <a:gd name="connsiteX12" fmla="*/ 1002587 w 1402423"/>
                <a:gd name="connsiteY12" fmla="*/ 167783 h 370006"/>
                <a:gd name="connsiteX13" fmla="*/ 1037757 w 1402423"/>
                <a:gd name="connsiteY13" fmla="*/ 185368 h 370006"/>
                <a:gd name="connsiteX14" fmla="*/ 1108095 w 1402423"/>
                <a:gd name="connsiteY14" fmla="*/ 194160 h 370006"/>
                <a:gd name="connsiteX15" fmla="*/ 1354280 w 1402423"/>
                <a:gd name="connsiteY15" fmla="*/ 202952 h 370006"/>
                <a:gd name="connsiteX16" fmla="*/ 1398241 w 1402423"/>
                <a:gd name="connsiteY16" fmla="*/ 229329 h 370006"/>
                <a:gd name="connsiteX17" fmla="*/ 1345487 w 1402423"/>
                <a:gd name="connsiteY17" fmla="*/ 308460 h 370006"/>
                <a:gd name="connsiteX18" fmla="*/ 659687 w 1402423"/>
                <a:gd name="connsiteY18" fmla="*/ 317252 h 370006"/>
                <a:gd name="connsiteX19" fmla="*/ 562972 w 1402423"/>
                <a:gd name="connsiteY19" fmla="*/ 343629 h 370006"/>
                <a:gd name="connsiteX20" fmla="*/ 149734 w 1402423"/>
                <a:gd name="connsiteY20" fmla="*/ 370006 h 370006"/>
                <a:gd name="connsiteX21" fmla="*/ 9057 w 1402423"/>
                <a:gd name="connsiteY21" fmla="*/ 343629 h 37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02423" h="370006">
                  <a:moveTo>
                    <a:pt x="9057" y="343629"/>
                  </a:moveTo>
                  <a:cubicBezTo>
                    <a:pt x="-12924" y="331906"/>
                    <a:pt x="11166" y="313034"/>
                    <a:pt x="17849" y="299668"/>
                  </a:cubicBezTo>
                  <a:cubicBezTo>
                    <a:pt x="45209" y="244947"/>
                    <a:pt x="66739" y="250561"/>
                    <a:pt x="123357" y="229329"/>
                  </a:cubicBezTo>
                  <a:cubicBezTo>
                    <a:pt x="209499" y="233863"/>
                    <a:pt x="300617" y="246631"/>
                    <a:pt x="387126" y="229329"/>
                  </a:cubicBezTo>
                  <a:cubicBezTo>
                    <a:pt x="399978" y="226759"/>
                    <a:pt x="410974" y="218349"/>
                    <a:pt x="422295" y="211745"/>
                  </a:cubicBezTo>
                  <a:cubicBezTo>
                    <a:pt x="446178" y="197813"/>
                    <a:pt x="468198" y="180720"/>
                    <a:pt x="492634" y="167783"/>
                  </a:cubicBezTo>
                  <a:cubicBezTo>
                    <a:pt x="543184" y="141021"/>
                    <a:pt x="577650" y="134358"/>
                    <a:pt x="624518" y="106237"/>
                  </a:cubicBezTo>
                  <a:cubicBezTo>
                    <a:pt x="651702" y="89927"/>
                    <a:pt x="676465" y="69793"/>
                    <a:pt x="703649" y="53483"/>
                  </a:cubicBezTo>
                  <a:cubicBezTo>
                    <a:pt x="741802" y="30591"/>
                    <a:pt x="748542" y="29726"/>
                    <a:pt x="782780" y="18314"/>
                  </a:cubicBezTo>
                  <a:cubicBezTo>
                    <a:pt x="791572" y="12452"/>
                    <a:pt x="798696" y="2223"/>
                    <a:pt x="809157" y="729"/>
                  </a:cubicBezTo>
                  <a:cubicBezTo>
                    <a:pt x="863170" y="-6987"/>
                    <a:pt x="853211" y="48319"/>
                    <a:pt x="879495" y="79860"/>
                  </a:cubicBezTo>
                  <a:cubicBezTo>
                    <a:pt x="893025" y="96096"/>
                    <a:pt x="915746" y="101827"/>
                    <a:pt x="932249" y="115029"/>
                  </a:cubicBezTo>
                  <a:cubicBezTo>
                    <a:pt x="953379" y="131933"/>
                    <a:pt x="978099" y="153790"/>
                    <a:pt x="1002587" y="167783"/>
                  </a:cubicBezTo>
                  <a:cubicBezTo>
                    <a:pt x="1013967" y="174286"/>
                    <a:pt x="1025041" y="182189"/>
                    <a:pt x="1037757" y="185368"/>
                  </a:cubicBezTo>
                  <a:cubicBezTo>
                    <a:pt x="1060680" y="191099"/>
                    <a:pt x="1084503" y="192849"/>
                    <a:pt x="1108095" y="194160"/>
                  </a:cubicBezTo>
                  <a:cubicBezTo>
                    <a:pt x="1190083" y="198715"/>
                    <a:pt x="1272218" y="200021"/>
                    <a:pt x="1354280" y="202952"/>
                  </a:cubicBezTo>
                  <a:cubicBezTo>
                    <a:pt x="1368934" y="211744"/>
                    <a:pt x="1393745" y="212842"/>
                    <a:pt x="1398241" y="229329"/>
                  </a:cubicBezTo>
                  <a:cubicBezTo>
                    <a:pt x="1413173" y="284080"/>
                    <a:pt x="1386380" y="307463"/>
                    <a:pt x="1345487" y="308460"/>
                  </a:cubicBezTo>
                  <a:cubicBezTo>
                    <a:pt x="1116936" y="314034"/>
                    <a:pt x="888287" y="314321"/>
                    <a:pt x="659687" y="317252"/>
                  </a:cubicBezTo>
                  <a:cubicBezTo>
                    <a:pt x="619504" y="330648"/>
                    <a:pt x="618517" y="331726"/>
                    <a:pt x="562972" y="343629"/>
                  </a:cubicBezTo>
                  <a:cubicBezTo>
                    <a:pt x="440858" y="369796"/>
                    <a:pt x="195283" y="367784"/>
                    <a:pt x="149734" y="370006"/>
                  </a:cubicBezTo>
                  <a:cubicBezTo>
                    <a:pt x="40096" y="360870"/>
                    <a:pt x="31038" y="355352"/>
                    <a:pt x="9057" y="34362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58EABB1-B88B-4F64-8CCE-1F5E7C65DA6D}"/>
                </a:ext>
              </a:extLst>
            </p:cNvPr>
            <p:cNvSpPr/>
            <p:nvPr/>
          </p:nvSpPr>
          <p:spPr>
            <a:xfrm>
              <a:off x="4693946" y="5424854"/>
              <a:ext cx="186743" cy="180202"/>
            </a:xfrm>
            <a:custGeom>
              <a:avLst/>
              <a:gdLst>
                <a:gd name="connsiteX0" fmla="*/ 1841 w 186743"/>
                <a:gd name="connsiteY0" fmla="*/ 140677 h 180202"/>
                <a:gd name="connsiteX1" fmla="*/ 54595 w 186743"/>
                <a:gd name="connsiteY1" fmla="*/ 61546 h 180202"/>
                <a:gd name="connsiteX2" fmla="*/ 72179 w 186743"/>
                <a:gd name="connsiteY2" fmla="*/ 35169 h 180202"/>
                <a:gd name="connsiteX3" fmla="*/ 98556 w 186743"/>
                <a:gd name="connsiteY3" fmla="*/ 0 h 180202"/>
                <a:gd name="connsiteX4" fmla="*/ 142518 w 186743"/>
                <a:gd name="connsiteY4" fmla="*/ 8792 h 180202"/>
                <a:gd name="connsiteX5" fmla="*/ 177687 w 186743"/>
                <a:gd name="connsiteY5" fmla="*/ 79131 h 180202"/>
                <a:gd name="connsiteX6" fmla="*/ 186479 w 186743"/>
                <a:gd name="connsiteY6" fmla="*/ 131884 h 180202"/>
                <a:gd name="connsiteX7" fmla="*/ 37010 w 186743"/>
                <a:gd name="connsiteY7" fmla="*/ 175846 h 180202"/>
                <a:gd name="connsiteX8" fmla="*/ 1841 w 186743"/>
                <a:gd name="connsiteY8" fmla="*/ 140677 h 18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743" h="180202">
                  <a:moveTo>
                    <a:pt x="1841" y="140677"/>
                  </a:moveTo>
                  <a:cubicBezTo>
                    <a:pt x="4772" y="121627"/>
                    <a:pt x="37010" y="87923"/>
                    <a:pt x="54595" y="61546"/>
                  </a:cubicBezTo>
                  <a:cubicBezTo>
                    <a:pt x="60456" y="52754"/>
                    <a:pt x="65839" y="43623"/>
                    <a:pt x="72179" y="35169"/>
                  </a:cubicBezTo>
                  <a:lnTo>
                    <a:pt x="98556" y="0"/>
                  </a:lnTo>
                  <a:cubicBezTo>
                    <a:pt x="113210" y="2931"/>
                    <a:pt x="131951" y="-1775"/>
                    <a:pt x="142518" y="8792"/>
                  </a:cubicBezTo>
                  <a:cubicBezTo>
                    <a:pt x="161054" y="27328"/>
                    <a:pt x="177687" y="79131"/>
                    <a:pt x="177687" y="79131"/>
                  </a:cubicBezTo>
                  <a:cubicBezTo>
                    <a:pt x="180618" y="96715"/>
                    <a:pt x="188253" y="114146"/>
                    <a:pt x="186479" y="131884"/>
                  </a:cubicBezTo>
                  <a:cubicBezTo>
                    <a:pt x="179222" y="204460"/>
                    <a:pt x="81028" y="172912"/>
                    <a:pt x="37010" y="175846"/>
                  </a:cubicBezTo>
                  <a:cubicBezTo>
                    <a:pt x="-6049" y="161493"/>
                    <a:pt x="-1090" y="159727"/>
                    <a:pt x="1841" y="14067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BF2A2B9-7478-469B-9A88-D1A780E883ED}"/>
                </a:ext>
              </a:extLst>
            </p:cNvPr>
            <p:cNvSpPr/>
            <p:nvPr/>
          </p:nvSpPr>
          <p:spPr>
            <a:xfrm>
              <a:off x="5661677" y="5464372"/>
              <a:ext cx="1147330" cy="246184"/>
            </a:xfrm>
            <a:custGeom>
              <a:avLst/>
              <a:gdLst>
                <a:gd name="connsiteX0" fmla="*/ 4330 w 1147330"/>
                <a:gd name="connsiteY0" fmla="*/ 167053 h 246184"/>
                <a:gd name="connsiteX1" fmla="*/ 215346 w 1147330"/>
                <a:gd name="connsiteY1" fmla="*/ 149469 h 246184"/>
                <a:gd name="connsiteX2" fmla="*/ 356023 w 1147330"/>
                <a:gd name="connsiteY2" fmla="*/ 131884 h 246184"/>
                <a:gd name="connsiteX3" fmla="*/ 285684 w 1147330"/>
                <a:gd name="connsiteY3" fmla="*/ 96715 h 246184"/>
                <a:gd name="connsiteX4" fmla="*/ 118630 w 1147330"/>
                <a:gd name="connsiteY4" fmla="*/ 26376 h 246184"/>
                <a:gd name="connsiteX5" fmla="*/ 145007 w 1147330"/>
                <a:gd name="connsiteY5" fmla="*/ 8792 h 246184"/>
                <a:gd name="connsiteX6" fmla="*/ 206553 w 1147330"/>
                <a:gd name="connsiteY6" fmla="*/ 0 h 246184"/>
                <a:gd name="connsiteX7" fmla="*/ 479115 w 1147330"/>
                <a:gd name="connsiteY7" fmla="*/ 35169 h 246184"/>
                <a:gd name="connsiteX8" fmla="*/ 505492 w 1147330"/>
                <a:gd name="connsiteY8" fmla="*/ 43961 h 246184"/>
                <a:gd name="connsiteX9" fmla="*/ 575830 w 1147330"/>
                <a:gd name="connsiteY9" fmla="*/ 70338 h 246184"/>
                <a:gd name="connsiteX10" fmla="*/ 637376 w 1147330"/>
                <a:gd name="connsiteY10" fmla="*/ 96715 h 246184"/>
                <a:gd name="connsiteX11" fmla="*/ 707715 w 1147330"/>
                <a:gd name="connsiteY11" fmla="*/ 114300 h 246184"/>
                <a:gd name="connsiteX12" fmla="*/ 830807 w 1147330"/>
                <a:gd name="connsiteY12" fmla="*/ 149469 h 246184"/>
                <a:gd name="connsiteX13" fmla="*/ 874769 w 1147330"/>
                <a:gd name="connsiteY13" fmla="*/ 219807 h 246184"/>
                <a:gd name="connsiteX14" fmla="*/ 971484 w 1147330"/>
                <a:gd name="connsiteY14" fmla="*/ 202223 h 246184"/>
                <a:gd name="connsiteX15" fmla="*/ 1147330 w 1147330"/>
                <a:gd name="connsiteY15" fmla="*/ 149469 h 246184"/>
                <a:gd name="connsiteX16" fmla="*/ 1120953 w 1147330"/>
                <a:gd name="connsiteY16" fmla="*/ 202223 h 246184"/>
                <a:gd name="connsiteX17" fmla="*/ 953899 w 1147330"/>
                <a:gd name="connsiteY17" fmla="*/ 246184 h 246184"/>
                <a:gd name="connsiteX18" fmla="*/ 180176 w 1147330"/>
                <a:gd name="connsiteY18" fmla="*/ 228600 h 246184"/>
                <a:gd name="connsiteX19" fmla="*/ 92253 w 1147330"/>
                <a:gd name="connsiteY19" fmla="*/ 193430 h 246184"/>
                <a:gd name="connsiteX20" fmla="*/ 4330 w 1147330"/>
                <a:gd name="connsiteY20" fmla="*/ 167053 h 246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47330" h="246184">
                  <a:moveTo>
                    <a:pt x="4330" y="167053"/>
                  </a:moveTo>
                  <a:cubicBezTo>
                    <a:pt x="24845" y="159726"/>
                    <a:pt x="-59926" y="174494"/>
                    <a:pt x="215346" y="149469"/>
                  </a:cubicBezTo>
                  <a:cubicBezTo>
                    <a:pt x="262409" y="145191"/>
                    <a:pt x="309131" y="137746"/>
                    <a:pt x="356023" y="131884"/>
                  </a:cubicBezTo>
                  <a:cubicBezTo>
                    <a:pt x="332577" y="120161"/>
                    <a:pt x="309638" y="107361"/>
                    <a:pt x="285684" y="96715"/>
                  </a:cubicBezTo>
                  <a:cubicBezTo>
                    <a:pt x="230472" y="72176"/>
                    <a:pt x="169866" y="58398"/>
                    <a:pt x="118630" y="26376"/>
                  </a:cubicBezTo>
                  <a:cubicBezTo>
                    <a:pt x="109669" y="20776"/>
                    <a:pt x="134886" y="11828"/>
                    <a:pt x="145007" y="8792"/>
                  </a:cubicBezTo>
                  <a:cubicBezTo>
                    <a:pt x="164857" y="2837"/>
                    <a:pt x="186038" y="2931"/>
                    <a:pt x="206553" y="0"/>
                  </a:cubicBezTo>
                  <a:lnTo>
                    <a:pt x="479115" y="35169"/>
                  </a:lnTo>
                  <a:cubicBezTo>
                    <a:pt x="488284" y="36517"/>
                    <a:pt x="496782" y="40794"/>
                    <a:pt x="505492" y="43961"/>
                  </a:cubicBezTo>
                  <a:cubicBezTo>
                    <a:pt x="529025" y="52518"/>
                    <a:pt x="552581" y="61038"/>
                    <a:pt x="575830" y="70338"/>
                  </a:cubicBezTo>
                  <a:cubicBezTo>
                    <a:pt x="596554" y="78628"/>
                    <a:pt x="616201" y="89657"/>
                    <a:pt x="637376" y="96715"/>
                  </a:cubicBezTo>
                  <a:cubicBezTo>
                    <a:pt x="660304" y="104358"/>
                    <a:pt x="684429" y="107832"/>
                    <a:pt x="707715" y="114300"/>
                  </a:cubicBezTo>
                  <a:cubicBezTo>
                    <a:pt x="886862" y="164062"/>
                    <a:pt x="734498" y="125390"/>
                    <a:pt x="830807" y="149469"/>
                  </a:cubicBezTo>
                  <a:cubicBezTo>
                    <a:pt x="835313" y="158481"/>
                    <a:pt x="862478" y="218051"/>
                    <a:pt x="874769" y="219807"/>
                  </a:cubicBezTo>
                  <a:cubicBezTo>
                    <a:pt x="907206" y="224441"/>
                    <a:pt x="939556" y="209591"/>
                    <a:pt x="971484" y="202223"/>
                  </a:cubicBezTo>
                  <a:cubicBezTo>
                    <a:pt x="1087403" y="175472"/>
                    <a:pt x="1071953" y="179619"/>
                    <a:pt x="1147330" y="149469"/>
                  </a:cubicBezTo>
                  <a:cubicBezTo>
                    <a:pt x="1138538" y="167054"/>
                    <a:pt x="1136056" y="189637"/>
                    <a:pt x="1120953" y="202223"/>
                  </a:cubicBezTo>
                  <a:cubicBezTo>
                    <a:pt x="1071144" y="243731"/>
                    <a:pt x="1013159" y="240258"/>
                    <a:pt x="953899" y="246184"/>
                  </a:cubicBezTo>
                  <a:cubicBezTo>
                    <a:pt x="695991" y="240323"/>
                    <a:pt x="437668" y="244365"/>
                    <a:pt x="180176" y="228600"/>
                  </a:cubicBezTo>
                  <a:cubicBezTo>
                    <a:pt x="148670" y="226671"/>
                    <a:pt x="122876" y="201086"/>
                    <a:pt x="92253" y="193430"/>
                  </a:cubicBezTo>
                  <a:cubicBezTo>
                    <a:pt x="40024" y="180373"/>
                    <a:pt x="-16185" y="174380"/>
                    <a:pt x="4330" y="16705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6607AC0-0C67-4808-9CA7-97E924FFFEB0}"/>
                </a:ext>
              </a:extLst>
            </p:cNvPr>
            <p:cNvSpPr/>
            <p:nvPr/>
          </p:nvSpPr>
          <p:spPr>
            <a:xfrm>
              <a:off x="6842331" y="5424854"/>
              <a:ext cx="244818" cy="167269"/>
            </a:xfrm>
            <a:custGeom>
              <a:avLst/>
              <a:gdLst>
                <a:gd name="connsiteX0" fmla="*/ 7426 w 244818"/>
                <a:gd name="connsiteY0" fmla="*/ 140677 h 167269"/>
                <a:gd name="connsiteX1" fmla="*/ 42595 w 244818"/>
                <a:gd name="connsiteY1" fmla="*/ 96716 h 167269"/>
                <a:gd name="connsiteX2" fmla="*/ 51387 w 244818"/>
                <a:gd name="connsiteY2" fmla="*/ 70339 h 167269"/>
                <a:gd name="connsiteX3" fmla="*/ 112933 w 244818"/>
                <a:gd name="connsiteY3" fmla="*/ 0 h 167269"/>
                <a:gd name="connsiteX4" fmla="*/ 148102 w 244818"/>
                <a:gd name="connsiteY4" fmla="*/ 8793 h 167269"/>
                <a:gd name="connsiteX5" fmla="*/ 156895 w 244818"/>
                <a:gd name="connsiteY5" fmla="*/ 35170 h 167269"/>
                <a:gd name="connsiteX6" fmla="*/ 200856 w 244818"/>
                <a:gd name="connsiteY6" fmla="*/ 79131 h 167269"/>
                <a:gd name="connsiteX7" fmla="*/ 244818 w 244818"/>
                <a:gd name="connsiteY7" fmla="*/ 149470 h 167269"/>
                <a:gd name="connsiteX8" fmla="*/ 200856 w 244818"/>
                <a:gd name="connsiteY8" fmla="*/ 167054 h 167269"/>
                <a:gd name="connsiteX9" fmla="*/ 7426 w 244818"/>
                <a:gd name="connsiteY9" fmla="*/ 140677 h 167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818" h="167269">
                  <a:moveTo>
                    <a:pt x="7426" y="140677"/>
                  </a:moveTo>
                  <a:cubicBezTo>
                    <a:pt x="-18951" y="128954"/>
                    <a:pt x="32649" y="112629"/>
                    <a:pt x="42595" y="96716"/>
                  </a:cubicBezTo>
                  <a:cubicBezTo>
                    <a:pt x="47507" y="88857"/>
                    <a:pt x="46886" y="78441"/>
                    <a:pt x="51387" y="70339"/>
                  </a:cubicBezTo>
                  <a:cubicBezTo>
                    <a:pt x="81556" y="16034"/>
                    <a:pt x="74402" y="25688"/>
                    <a:pt x="112933" y="0"/>
                  </a:cubicBezTo>
                  <a:cubicBezTo>
                    <a:pt x="124656" y="2931"/>
                    <a:pt x="138666" y="1244"/>
                    <a:pt x="148102" y="8793"/>
                  </a:cubicBezTo>
                  <a:cubicBezTo>
                    <a:pt x="155339" y="14583"/>
                    <a:pt x="151334" y="27756"/>
                    <a:pt x="156895" y="35170"/>
                  </a:cubicBezTo>
                  <a:cubicBezTo>
                    <a:pt x="169329" y="51749"/>
                    <a:pt x="187210" y="63535"/>
                    <a:pt x="200856" y="79131"/>
                  </a:cubicBezTo>
                  <a:cubicBezTo>
                    <a:pt x="209469" y="88975"/>
                    <a:pt x="242844" y="146180"/>
                    <a:pt x="244818" y="149470"/>
                  </a:cubicBezTo>
                  <a:cubicBezTo>
                    <a:pt x="230164" y="155331"/>
                    <a:pt x="216625" y="166397"/>
                    <a:pt x="200856" y="167054"/>
                  </a:cubicBezTo>
                  <a:cubicBezTo>
                    <a:pt x="145143" y="169375"/>
                    <a:pt x="33803" y="152400"/>
                    <a:pt x="7426" y="14067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5208E35-C182-40DE-BAE0-8B829669DE46}"/>
                </a:ext>
              </a:extLst>
            </p:cNvPr>
            <p:cNvSpPr/>
            <p:nvPr/>
          </p:nvSpPr>
          <p:spPr>
            <a:xfrm>
              <a:off x="5372066" y="5437787"/>
              <a:ext cx="244818" cy="167269"/>
            </a:xfrm>
            <a:custGeom>
              <a:avLst/>
              <a:gdLst>
                <a:gd name="connsiteX0" fmla="*/ 7426 w 244818"/>
                <a:gd name="connsiteY0" fmla="*/ 140677 h 167269"/>
                <a:gd name="connsiteX1" fmla="*/ 42595 w 244818"/>
                <a:gd name="connsiteY1" fmla="*/ 96716 h 167269"/>
                <a:gd name="connsiteX2" fmla="*/ 51387 w 244818"/>
                <a:gd name="connsiteY2" fmla="*/ 70339 h 167269"/>
                <a:gd name="connsiteX3" fmla="*/ 112933 w 244818"/>
                <a:gd name="connsiteY3" fmla="*/ 0 h 167269"/>
                <a:gd name="connsiteX4" fmla="*/ 148102 w 244818"/>
                <a:gd name="connsiteY4" fmla="*/ 8793 h 167269"/>
                <a:gd name="connsiteX5" fmla="*/ 156895 w 244818"/>
                <a:gd name="connsiteY5" fmla="*/ 35170 h 167269"/>
                <a:gd name="connsiteX6" fmla="*/ 200856 w 244818"/>
                <a:gd name="connsiteY6" fmla="*/ 79131 h 167269"/>
                <a:gd name="connsiteX7" fmla="*/ 244818 w 244818"/>
                <a:gd name="connsiteY7" fmla="*/ 149470 h 167269"/>
                <a:gd name="connsiteX8" fmla="*/ 200856 w 244818"/>
                <a:gd name="connsiteY8" fmla="*/ 167054 h 167269"/>
                <a:gd name="connsiteX9" fmla="*/ 7426 w 244818"/>
                <a:gd name="connsiteY9" fmla="*/ 140677 h 167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818" h="167269">
                  <a:moveTo>
                    <a:pt x="7426" y="140677"/>
                  </a:moveTo>
                  <a:cubicBezTo>
                    <a:pt x="-18951" y="128954"/>
                    <a:pt x="32649" y="112629"/>
                    <a:pt x="42595" y="96716"/>
                  </a:cubicBezTo>
                  <a:cubicBezTo>
                    <a:pt x="47507" y="88857"/>
                    <a:pt x="46886" y="78441"/>
                    <a:pt x="51387" y="70339"/>
                  </a:cubicBezTo>
                  <a:cubicBezTo>
                    <a:pt x="81556" y="16034"/>
                    <a:pt x="74402" y="25688"/>
                    <a:pt x="112933" y="0"/>
                  </a:cubicBezTo>
                  <a:cubicBezTo>
                    <a:pt x="124656" y="2931"/>
                    <a:pt x="138666" y="1244"/>
                    <a:pt x="148102" y="8793"/>
                  </a:cubicBezTo>
                  <a:cubicBezTo>
                    <a:pt x="155339" y="14583"/>
                    <a:pt x="151334" y="27756"/>
                    <a:pt x="156895" y="35170"/>
                  </a:cubicBezTo>
                  <a:cubicBezTo>
                    <a:pt x="169329" y="51749"/>
                    <a:pt x="187210" y="63535"/>
                    <a:pt x="200856" y="79131"/>
                  </a:cubicBezTo>
                  <a:cubicBezTo>
                    <a:pt x="209469" y="88975"/>
                    <a:pt x="242844" y="146180"/>
                    <a:pt x="244818" y="149470"/>
                  </a:cubicBezTo>
                  <a:cubicBezTo>
                    <a:pt x="230164" y="155331"/>
                    <a:pt x="216625" y="166397"/>
                    <a:pt x="200856" y="167054"/>
                  </a:cubicBezTo>
                  <a:cubicBezTo>
                    <a:pt x="145143" y="169375"/>
                    <a:pt x="33803" y="152400"/>
                    <a:pt x="7426" y="14067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C56056B-61FC-425E-91C9-186E128519C6}"/>
                </a:ext>
              </a:extLst>
            </p:cNvPr>
            <p:cNvSpPr/>
            <p:nvPr/>
          </p:nvSpPr>
          <p:spPr>
            <a:xfrm>
              <a:off x="7191468" y="5464526"/>
              <a:ext cx="244818" cy="167269"/>
            </a:xfrm>
            <a:custGeom>
              <a:avLst/>
              <a:gdLst>
                <a:gd name="connsiteX0" fmla="*/ 7426 w 244818"/>
                <a:gd name="connsiteY0" fmla="*/ 140677 h 167269"/>
                <a:gd name="connsiteX1" fmla="*/ 42595 w 244818"/>
                <a:gd name="connsiteY1" fmla="*/ 96716 h 167269"/>
                <a:gd name="connsiteX2" fmla="*/ 51387 w 244818"/>
                <a:gd name="connsiteY2" fmla="*/ 70339 h 167269"/>
                <a:gd name="connsiteX3" fmla="*/ 112933 w 244818"/>
                <a:gd name="connsiteY3" fmla="*/ 0 h 167269"/>
                <a:gd name="connsiteX4" fmla="*/ 148102 w 244818"/>
                <a:gd name="connsiteY4" fmla="*/ 8793 h 167269"/>
                <a:gd name="connsiteX5" fmla="*/ 156895 w 244818"/>
                <a:gd name="connsiteY5" fmla="*/ 35170 h 167269"/>
                <a:gd name="connsiteX6" fmla="*/ 200856 w 244818"/>
                <a:gd name="connsiteY6" fmla="*/ 79131 h 167269"/>
                <a:gd name="connsiteX7" fmla="*/ 244818 w 244818"/>
                <a:gd name="connsiteY7" fmla="*/ 149470 h 167269"/>
                <a:gd name="connsiteX8" fmla="*/ 200856 w 244818"/>
                <a:gd name="connsiteY8" fmla="*/ 167054 h 167269"/>
                <a:gd name="connsiteX9" fmla="*/ 7426 w 244818"/>
                <a:gd name="connsiteY9" fmla="*/ 140677 h 167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818" h="167269">
                  <a:moveTo>
                    <a:pt x="7426" y="140677"/>
                  </a:moveTo>
                  <a:cubicBezTo>
                    <a:pt x="-18951" y="128954"/>
                    <a:pt x="32649" y="112629"/>
                    <a:pt x="42595" y="96716"/>
                  </a:cubicBezTo>
                  <a:cubicBezTo>
                    <a:pt x="47507" y="88857"/>
                    <a:pt x="46886" y="78441"/>
                    <a:pt x="51387" y="70339"/>
                  </a:cubicBezTo>
                  <a:cubicBezTo>
                    <a:pt x="81556" y="16034"/>
                    <a:pt x="74402" y="25688"/>
                    <a:pt x="112933" y="0"/>
                  </a:cubicBezTo>
                  <a:cubicBezTo>
                    <a:pt x="124656" y="2931"/>
                    <a:pt x="138666" y="1244"/>
                    <a:pt x="148102" y="8793"/>
                  </a:cubicBezTo>
                  <a:cubicBezTo>
                    <a:pt x="155339" y="14583"/>
                    <a:pt x="151334" y="27756"/>
                    <a:pt x="156895" y="35170"/>
                  </a:cubicBezTo>
                  <a:cubicBezTo>
                    <a:pt x="169329" y="51749"/>
                    <a:pt x="187210" y="63535"/>
                    <a:pt x="200856" y="79131"/>
                  </a:cubicBezTo>
                  <a:cubicBezTo>
                    <a:pt x="209469" y="88975"/>
                    <a:pt x="242844" y="146180"/>
                    <a:pt x="244818" y="149470"/>
                  </a:cubicBezTo>
                  <a:cubicBezTo>
                    <a:pt x="230164" y="155331"/>
                    <a:pt x="216625" y="166397"/>
                    <a:pt x="200856" y="167054"/>
                  </a:cubicBezTo>
                  <a:cubicBezTo>
                    <a:pt x="145143" y="169375"/>
                    <a:pt x="33803" y="152400"/>
                    <a:pt x="7426" y="14067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AF29183-B5A5-4BD9-8E8B-CA86B993A30E}"/>
                </a:ext>
              </a:extLst>
            </p:cNvPr>
            <p:cNvSpPr/>
            <p:nvPr/>
          </p:nvSpPr>
          <p:spPr>
            <a:xfrm flipH="1">
              <a:off x="7083511" y="5393104"/>
              <a:ext cx="1065558" cy="370006"/>
            </a:xfrm>
            <a:custGeom>
              <a:avLst/>
              <a:gdLst>
                <a:gd name="connsiteX0" fmla="*/ 9057 w 1402423"/>
                <a:gd name="connsiteY0" fmla="*/ 343629 h 370006"/>
                <a:gd name="connsiteX1" fmla="*/ 17849 w 1402423"/>
                <a:gd name="connsiteY1" fmla="*/ 299668 h 370006"/>
                <a:gd name="connsiteX2" fmla="*/ 123357 w 1402423"/>
                <a:gd name="connsiteY2" fmla="*/ 229329 h 370006"/>
                <a:gd name="connsiteX3" fmla="*/ 387126 w 1402423"/>
                <a:gd name="connsiteY3" fmla="*/ 229329 h 370006"/>
                <a:gd name="connsiteX4" fmla="*/ 422295 w 1402423"/>
                <a:gd name="connsiteY4" fmla="*/ 211745 h 370006"/>
                <a:gd name="connsiteX5" fmla="*/ 492634 w 1402423"/>
                <a:gd name="connsiteY5" fmla="*/ 167783 h 370006"/>
                <a:gd name="connsiteX6" fmla="*/ 624518 w 1402423"/>
                <a:gd name="connsiteY6" fmla="*/ 106237 h 370006"/>
                <a:gd name="connsiteX7" fmla="*/ 703649 w 1402423"/>
                <a:gd name="connsiteY7" fmla="*/ 53483 h 370006"/>
                <a:gd name="connsiteX8" fmla="*/ 782780 w 1402423"/>
                <a:gd name="connsiteY8" fmla="*/ 18314 h 370006"/>
                <a:gd name="connsiteX9" fmla="*/ 809157 w 1402423"/>
                <a:gd name="connsiteY9" fmla="*/ 729 h 370006"/>
                <a:gd name="connsiteX10" fmla="*/ 879495 w 1402423"/>
                <a:gd name="connsiteY10" fmla="*/ 79860 h 370006"/>
                <a:gd name="connsiteX11" fmla="*/ 932249 w 1402423"/>
                <a:gd name="connsiteY11" fmla="*/ 115029 h 370006"/>
                <a:gd name="connsiteX12" fmla="*/ 1002587 w 1402423"/>
                <a:gd name="connsiteY12" fmla="*/ 167783 h 370006"/>
                <a:gd name="connsiteX13" fmla="*/ 1037757 w 1402423"/>
                <a:gd name="connsiteY13" fmla="*/ 185368 h 370006"/>
                <a:gd name="connsiteX14" fmla="*/ 1108095 w 1402423"/>
                <a:gd name="connsiteY14" fmla="*/ 194160 h 370006"/>
                <a:gd name="connsiteX15" fmla="*/ 1354280 w 1402423"/>
                <a:gd name="connsiteY15" fmla="*/ 202952 h 370006"/>
                <a:gd name="connsiteX16" fmla="*/ 1398241 w 1402423"/>
                <a:gd name="connsiteY16" fmla="*/ 229329 h 370006"/>
                <a:gd name="connsiteX17" fmla="*/ 1345487 w 1402423"/>
                <a:gd name="connsiteY17" fmla="*/ 308460 h 370006"/>
                <a:gd name="connsiteX18" fmla="*/ 659687 w 1402423"/>
                <a:gd name="connsiteY18" fmla="*/ 317252 h 370006"/>
                <a:gd name="connsiteX19" fmla="*/ 562972 w 1402423"/>
                <a:gd name="connsiteY19" fmla="*/ 343629 h 370006"/>
                <a:gd name="connsiteX20" fmla="*/ 149734 w 1402423"/>
                <a:gd name="connsiteY20" fmla="*/ 370006 h 370006"/>
                <a:gd name="connsiteX21" fmla="*/ 9057 w 1402423"/>
                <a:gd name="connsiteY21" fmla="*/ 343629 h 37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02423" h="370006">
                  <a:moveTo>
                    <a:pt x="9057" y="343629"/>
                  </a:moveTo>
                  <a:cubicBezTo>
                    <a:pt x="-12924" y="331906"/>
                    <a:pt x="11166" y="313034"/>
                    <a:pt x="17849" y="299668"/>
                  </a:cubicBezTo>
                  <a:cubicBezTo>
                    <a:pt x="45209" y="244947"/>
                    <a:pt x="66739" y="250561"/>
                    <a:pt x="123357" y="229329"/>
                  </a:cubicBezTo>
                  <a:cubicBezTo>
                    <a:pt x="209499" y="233863"/>
                    <a:pt x="300617" y="246631"/>
                    <a:pt x="387126" y="229329"/>
                  </a:cubicBezTo>
                  <a:cubicBezTo>
                    <a:pt x="399978" y="226759"/>
                    <a:pt x="410974" y="218349"/>
                    <a:pt x="422295" y="211745"/>
                  </a:cubicBezTo>
                  <a:cubicBezTo>
                    <a:pt x="446178" y="197813"/>
                    <a:pt x="468198" y="180720"/>
                    <a:pt x="492634" y="167783"/>
                  </a:cubicBezTo>
                  <a:cubicBezTo>
                    <a:pt x="543184" y="141021"/>
                    <a:pt x="577650" y="134358"/>
                    <a:pt x="624518" y="106237"/>
                  </a:cubicBezTo>
                  <a:cubicBezTo>
                    <a:pt x="651702" y="89927"/>
                    <a:pt x="676465" y="69793"/>
                    <a:pt x="703649" y="53483"/>
                  </a:cubicBezTo>
                  <a:cubicBezTo>
                    <a:pt x="741802" y="30591"/>
                    <a:pt x="748542" y="29726"/>
                    <a:pt x="782780" y="18314"/>
                  </a:cubicBezTo>
                  <a:cubicBezTo>
                    <a:pt x="791572" y="12452"/>
                    <a:pt x="798696" y="2223"/>
                    <a:pt x="809157" y="729"/>
                  </a:cubicBezTo>
                  <a:cubicBezTo>
                    <a:pt x="863170" y="-6987"/>
                    <a:pt x="853211" y="48319"/>
                    <a:pt x="879495" y="79860"/>
                  </a:cubicBezTo>
                  <a:cubicBezTo>
                    <a:pt x="893025" y="96096"/>
                    <a:pt x="915746" y="101827"/>
                    <a:pt x="932249" y="115029"/>
                  </a:cubicBezTo>
                  <a:cubicBezTo>
                    <a:pt x="953379" y="131933"/>
                    <a:pt x="978099" y="153790"/>
                    <a:pt x="1002587" y="167783"/>
                  </a:cubicBezTo>
                  <a:cubicBezTo>
                    <a:pt x="1013967" y="174286"/>
                    <a:pt x="1025041" y="182189"/>
                    <a:pt x="1037757" y="185368"/>
                  </a:cubicBezTo>
                  <a:cubicBezTo>
                    <a:pt x="1060680" y="191099"/>
                    <a:pt x="1084503" y="192849"/>
                    <a:pt x="1108095" y="194160"/>
                  </a:cubicBezTo>
                  <a:cubicBezTo>
                    <a:pt x="1190083" y="198715"/>
                    <a:pt x="1272218" y="200021"/>
                    <a:pt x="1354280" y="202952"/>
                  </a:cubicBezTo>
                  <a:cubicBezTo>
                    <a:pt x="1368934" y="211744"/>
                    <a:pt x="1393745" y="212842"/>
                    <a:pt x="1398241" y="229329"/>
                  </a:cubicBezTo>
                  <a:cubicBezTo>
                    <a:pt x="1413173" y="284080"/>
                    <a:pt x="1386380" y="307463"/>
                    <a:pt x="1345487" y="308460"/>
                  </a:cubicBezTo>
                  <a:cubicBezTo>
                    <a:pt x="1116936" y="314034"/>
                    <a:pt x="888287" y="314321"/>
                    <a:pt x="659687" y="317252"/>
                  </a:cubicBezTo>
                  <a:cubicBezTo>
                    <a:pt x="619504" y="330648"/>
                    <a:pt x="618517" y="331726"/>
                    <a:pt x="562972" y="343629"/>
                  </a:cubicBezTo>
                  <a:cubicBezTo>
                    <a:pt x="440858" y="369796"/>
                    <a:pt x="195283" y="367784"/>
                    <a:pt x="149734" y="370006"/>
                  </a:cubicBezTo>
                  <a:cubicBezTo>
                    <a:pt x="40096" y="360870"/>
                    <a:pt x="31038" y="355352"/>
                    <a:pt x="9057" y="34362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5CCBF16-83E9-4BD3-8979-62DA09D31520}"/>
                </a:ext>
              </a:extLst>
            </p:cNvPr>
            <p:cNvSpPr/>
            <p:nvPr/>
          </p:nvSpPr>
          <p:spPr>
            <a:xfrm>
              <a:off x="3084699" y="5494413"/>
              <a:ext cx="5064370" cy="461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9938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2E44F8-E157-48EF-99A3-AD9C56050C1D}"/>
              </a:ext>
            </a:extLst>
          </p:cNvPr>
          <p:cNvSpPr/>
          <p:nvPr/>
        </p:nvSpPr>
        <p:spPr>
          <a:xfrm rot="2534737">
            <a:off x="3263480" y="1911919"/>
            <a:ext cx="770240" cy="62425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C363ED-4380-4527-A76B-A6DDDD0C09E1}"/>
              </a:ext>
            </a:extLst>
          </p:cNvPr>
          <p:cNvSpPr/>
          <p:nvPr/>
        </p:nvSpPr>
        <p:spPr>
          <a:xfrm>
            <a:off x="4519247" y="3855427"/>
            <a:ext cx="1582615" cy="2198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0BD9DA-5E54-4950-A6CE-FB5F549378BE}"/>
              </a:ext>
            </a:extLst>
          </p:cNvPr>
          <p:cNvSpPr/>
          <p:nvPr/>
        </p:nvSpPr>
        <p:spPr>
          <a:xfrm rot="19065263" flipH="1">
            <a:off x="6774538" y="1911920"/>
            <a:ext cx="770240" cy="62425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E2F42D-1711-4504-BEF0-03E2AE7324C3}"/>
              </a:ext>
            </a:extLst>
          </p:cNvPr>
          <p:cNvCxnSpPr>
            <a:stCxn id="4" idx="3"/>
          </p:cNvCxnSpPr>
          <p:nvPr/>
        </p:nvCxnSpPr>
        <p:spPr>
          <a:xfrm>
            <a:off x="3933693" y="2482966"/>
            <a:ext cx="1385653" cy="1372461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7A040D-A369-4D6F-98A1-95F359B0296A}"/>
              </a:ext>
            </a:extLst>
          </p:cNvPr>
          <p:cNvSpPr txBox="1"/>
          <p:nvPr/>
        </p:nvSpPr>
        <p:spPr>
          <a:xfrm>
            <a:off x="2771116" y="1416019"/>
            <a:ext cx="1494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X-ray source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9487B1-3CBE-42A2-858E-0311E8372616}"/>
              </a:ext>
            </a:extLst>
          </p:cNvPr>
          <p:cNvSpPr txBox="1"/>
          <p:nvPr/>
        </p:nvSpPr>
        <p:spPr>
          <a:xfrm>
            <a:off x="6378893" y="1341566"/>
            <a:ext cx="169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X-ray detector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DA7E7C-697F-4FF4-A5C8-394FF3BDBBDE}"/>
              </a:ext>
            </a:extLst>
          </p:cNvPr>
          <p:cNvCxnSpPr>
            <a:cxnSpLocks/>
            <a:stCxn id="5" idx="0"/>
            <a:endCxn id="6" idx="3"/>
          </p:cNvCxnSpPr>
          <p:nvPr/>
        </p:nvCxnSpPr>
        <p:spPr>
          <a:xfrm flipV="1">
            <a:off x="5310555" y="2482967"/>
            <a:ext cx="1564010" cy="137246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195244-44BA-4469-836B-46681F08E0DB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310555" y="2195733"/>
            <a:ext cx="8791" cy="1659694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2212B70-7F8D-4A50-8158-7200D13E0CC6}"/>
              </a:ext>
            </a:extLst>
          </p:cNvPr>
          <p:cNvSpPr txBox="1"/>
          <p:nvPr/>
        </p:nvSpPr>
        <p:spPr>
          <a:xfrm>
            <a:off x="2780186" y="3005654"/>
            <a:ext cx="1659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Incident X-ray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BB3DF9-0050-4736-ABD0-34AEBE688489}"/>
              </a:ext>
            </a:extLst>
          </p:cNvPr>
          <p:cNvSpPr txBox="1"/>
          <p:nvPr/>
        </p:nvSpPr>
        <p:spPr>
          <a:xfrm>
            <a:off x="6099378" y="3010521"/>
            <a:ext cx="1794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Reflected X-ray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3AF0D0-6831-476D-B1E7-E6BFA0D41220}"/>
              </a:ext>
            </a:extLst>
          </p:cNvPr>
          <p:cNvSpPr txBox="1"/>
          <p:nvPr/>
        </p:nvSpPr>
        <p:spPr>
          <a:xfrm>
            <a:off x="4766951" y="4073498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Sample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FCF6C8-4D3B-407A-94EE-52557A8DA58D}"/>
              </a:ext>
            </a:extLst>
          </p:cNvPr>
          <p:cNvSpPr txBox="1"/>
          <p:nvPr/>
        </p:nvSpPr>
        <p:spPr>
          <a:xfrm>
            <a:off x="4376187" y="1877684"/>
            <a:ext cx="2092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Normal to surface</a:t>
            </a:r>
          </a:p>
        </p:txBody>
      </p:sp>
    </p:spTree>
    <p:extLst>
      <p:ext uri="{BB962C8B-B14F-4D97-AF65-F5344CB8AC3E}">
        <p14:creationId xmlns:p14="http://schemas.microsoft.com/office/powerpoint/2010/main" val="222708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120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Kuntal Roy</dc:creator>
  <cp:lastModifiedBy>Kuntal Roy</cp:lastModifiedBy>
  <cp:revision>13</cp:revision>
  <dcterms:created xsi:type="dcterms:W3CDTF">2022-04-15T11:14:17Z</dcterms:created>
  <dcterms:modified xsi:type="dcterms:W3CDTF">2022-04-29T23:12:19Z</dcterms:modified>
</cp:coreProperties>
</file>