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731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8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951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9">
            <a:extLst>
              <a:ext uri="{FF2B5EF4-FFF2-40B4-BE49-F238E27FC236}">
                <a16:creationId xmlns:a16="http://schemas.microsoft.com/office/drawing/2014/main" id="{13A678CC-4CF1-4324-91FC-4D517939AA04}"/>
              </a:ext>
            </a:extLst>
          </p:cNvPr>
          <p:cNvSpPr/>
          <p:nvPr userDrawn="1"/>
        </p:nvSpPr>
        <p:spPr>
          <a:xfrm>
            <a:off x="8607571" y="3264745"/>
            <a:ext cx="957313" cy="18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Costos</a:t>
            </a:r>
          </a:p>
        </p:txBody>
      </p:sp>
      <p:sp>
        <p:nvSpPr>
          <p:cNvPr id="8" name="Freeform 351">
            <a:extLst>
              <a:ext uri="{FF2B5EF4-FFF2-40B4-BE49-F238E27FC236}">
                <a16:creationId xmlns:a16="http://schemas.microsoft.com/office/drawing/2014/main" id="{5BE70B12-2734-4B07-A2D8-260FDD601A5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901717" y="2888450"/>
            <a:ext cx="369021" cy="369021"/>
          </a:xfrm>
          <a:custGeom>
            <a:avLst/>
            <a:gdLst>
              <a:gd name="T0" fmla="*/ 336 w 512"/>
              <a:gd name="T1" fmla="*/ 169 h 512"/>
              <a:gd name="T2" fmla="*/ 337 w 512"/>
              <a:gd name="T3" fmla="*/ 131 h 512"/>
              <a:gd name="T4" fmla="*/ 295 w 512"/>
              <a:gd name="T5" fmla="*/ 159 h 512"/>
              <a:gd name="T6" fmla="*/ 117 w 512"/>
              <a:gd name="T7" fmla="*/ 266 h 512"/>
              <a:gd name="T8" fmla="*/ 180 w 512"/>
              <a:gd name="T9" fmla="*/ 373 h 512"/>
              <a:gd name="T10" fmla="*/ 213 w 512"/>
              <a:gd name="T11" fmla="*/ 362 h 512"/>
              <a:gd name="T12" fmla="*/ 266 w 512"/>
              <a:gd name="T13" fmla="*/ 352 h 512"/>
              <a:gd name="T14" fmla="*/ 277 w 512"/>
              <a:gd name="T15" fmla="*/ 373 h 512"/>
              <a:gd name="T16" fmla="*/ 309 w 512"/>
              <a:gd name="T17" fmla="*/ 361 h 512"/>
              <a:gd name="T18" fmla="*/ 351 w 512"/>
              <a:gd name="T19" fmla="*/ 276 h 512"/>
              <a:gd name="T20" fmla="*/ 394 w 512"/>
              <a:gd name="T21" fmla="*/ 266 h 512"/>
              <a:gd name="T22" fmla="*/ 384 w 512"/>
              <a:gd name="T23" fmla="*/ 224 h 512"/>
              <a:gd name="T24" fmla="*/ 226 w 512"/>
              <a:gd name="T25" fmla="*/ 185 h 512"/>
              <a:gd name="T26" fmla="*/ 171 w 512"/>
              <a:gd name="T27" fmla="*/ 213 h 512"/>
              <a:gd name="T28" fmla="*/ 164 w 512"/>
              <a:gd name="T29" fmla="*/ 194 h 512"/>
              <a:gd name="T30" fmla="*/ 234 w 512"/>
              <a:gd name="T31" fmla="*/ 172 h 512"/>
              <a:gd name="T32" fmla="*/ 256 w 512"/>
              <a:gd name="T33" fmla="*/ 0 h 512"/>
              <a:gd name="T34" fmla="*/ 256 w 512"/>
              <a:gd name="T35" fmla="*/ 512 h 512"/>
              <a:gd name="T36" fmla="*/ 256 w 512"/>
              <a:gd name="T37" fmla="*/ 0 h 512"/>
              <a:gd name="T38" fmla="*/ 405 w 512"/>
              <a:gd name="T39" fmla="*/ 288 h 512"/>
              <a:gd name="T40" fmla="*/ 330 w 512"/>
              <a:gd name="T41" fmla="*/ 365 h 512"/>
              <a:gd name="T42" fmla="*/ 320 w 512"/>
              <a:gd name="T43" fmla="*/ 394 h 512"/>
              <a:gd name="T44" fmla="*/ 256 w 512"/>
              <a:gd name="T45" fmla="*/ 384 h 512"/>
              <a:gd name="T46" fmla="*/ 234 w 512"/>
              <a:gd name="T47" fmla="*/ 373 h 512"/>
              <a:gd name="T48" fmla="*/ 224 w 512"/>
              <a:gd name="T49" fmla="*/ 394 h 512"/>
              <a:gd name="T50" fmla="*/ 160 w 512"/>
              <a:gd name="T51" fmla="*/ 384 h 512"/>
              <a:gd name="T52" fmla="*/ 114 w 512"/>
              <a:gd name="T53" fmla="*/ 336 h 512"/>
              <a:gd name="T54" fmla="*/ 234 w 512"/>
              <a:gd name="T55" fmla="*/ 128 h 512"/>
              <a:gd name="T56" fmla="*/ 351 w 512"/>
              <a:gd name="T57" fmla="*/ 106 h 512"/>
              <a:gd name="T58" fmla="*/ 362 w 512"/>
              <a:gd name="T59" fmla="*/ 120 h 512"/>
              <a:gd name="T60" fmla="*/ 390 w 512"/>
              <a:gd name="T61" fmla="*/ 202 h 512"/>
              <a:gd name="T62" fmla="*/ 416 w 512"/>
              <a:gd name="T63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374" y="218"/>
                </a:moveTo>
                <a:cubicBezTo>
                  <a:pt x="374" y="217"/>
                  <a:pt x="357" y="182"/>
                  <a:pt x="336" y="169"/>
                </a:cubicBezTo>
                <a:cubicBezTo>
                  <a:pt x="332" y="166"/>
                  <a:pt x="330" y="162"/>
                  <a:pt x="331" y="157"/>
                </a:cubicBezTo>
                <a:cubicBezTo>
                  <a:pt x="337" y="131"/>
                  <a:pt x="337" y="131"/>
                  <a:pt x="337" y="131"/>
                </a:cubicBezTo>
                <a:cubicBezTo>
                  <a:pt x="327" y="134"/>
                  <a:pt x="314" y="141"/>
                  <a:pt x="308" y="154"/>
                </a:cubicBezTo>
                <a:cubicBezTo>
                  <a:pt x="306" y="159"/>
                  <a:pt x="300" y="161"/>
                  <a:pt x="295" y="159"/>
                </a:cubicBezTo>
                <a:cubicBezTo>
                  <a:pt x="276" y="152"/>
                  <a:pt x="257" y="149"/>
                  <a:pt x="234" y="149"/>
                </a:cubicBezTo>
                <a:cubicBezTo>
                  <a:pt x="170" y="149"/>
                  <a:pt x="117" y="202"/>
                  <a:pt x="117" y="266"/>
                </a:cubicBezTo>
                <a:cubicBezTo>
                  <a:pt x="117" y="285"/>
                  <a:pt x="122" y="304"/>
                  <a:pt x="130" y="320"/>
                </a:cubicBezTo>
                <a:cubicBezTo>
                  <a:pt x="149" y="323"/>
                  <a:pt x="176" y="337"/>
                  <a:pt x="180" y="373"/>
                </a:cubicBezTo>
                <a:cubicBezTo>
                  <a:pt x="213" y="373"/>
                  <a:pt x="213" y="373"/>
                  <a:pt x="213" y="373"/>
                </a:cubicBezTo>
                <a:cubicBezTo>
                  <a:pt x="213" y="362"/>
                  <a:pt x="213" y="362"/>
                  <a:pt x="213" y="362"/>
                </a:cubicBezTo>
                <a:cubicBezTo>
                  <a:pt x="213" y="356"/>
                  <a:pt x="218" y="352"/>
                  <a:pt x="224" y="352"/>
                </a:cubicBezTo>
                <a:cubicBezTo>
                  <a:pt x="266" y="352"/>
                  <a:pt x="266" y="352"/>
                  <a:pt x="266" y="352"/>
                </a:cubicBezTo>
                <a:cubicBezTo>
                  <a:pt x="272" y="352"/>
                  <a:pt x="277" y="356"/>
                  <a:pt x="277" y="362"/>
                </a:cubicBezTo>
                <a:cubicBezTo>
                  <a:pt x="277" y="373"/>
                  <a:pt x="277" y="373"/>
                  <a:pt x="277" y="373"/>
                </a:cubicBezTo>
                <a:cubicBezTo>
                  <a:pt x="309" y="373"/>
                  <a:pt x="309" y="373"/>
                  <a:pt x="309" y="373"/>
                </a:cubicBezTo>
                <a:cubicBezTo>
                  <a:pt x="309" y="361"/>
                  <a:pt x="309" y="361"/>
                  <a:pt x="309" y="361"/>
                </a:cubicBezTo>
                <a:cubicBezTo>
                  <a:pt x="309" y="358"/>
                  <a:pt x="310" y="356"/>
                  <a:pt x="312" y="354"/>
                </a:cubicBezTo>
                <a:cubicBezTo>
                  <a:pt x="335" y="331"/>
                  <a:pt x="349" y="303"/>
                  <a:pt x="351" y="276"/>
                </a:cubicBezTo>
                <a:cubicBezTo>
                  <a:pt x="352" y="271"/>
                  <a:pt x="356" y="266"/>
                  <a:pt x="362" y="266"/>
                </a:cubicBezTo>
                <a:cubicBezTo>
                  <a:pt x="394" y="266"/>
                  <a:pt x="394" y="266"/>
                  <a:pt x="394" y="266"/>
                </a:cubicBezTo>
                <a:cubicBezTo>
                  <a:pt x="394" y="224"/>
                  <a:pt x="394" y="224"/>
                  <a:pt x="39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0" y="224"/>
                  <a:pt x="376" y="221"/>
                  <a:pt x="374" y="218"/>
                </a:cubicBezTo>
                <a:close/>
                <a:moveTo>
                  <a:pt x="226" y="185"/>
                </a:moveTo>
                <a:cubicBezTo>
                  <a:pt x="209" y="189"/>
                  <a:pt x="192" y="198"/>
                  <a:pt x="178" y="210"/>
                </a:cubicBezTo>
                <a:cubicBezTo>
                  <a:pt x="176" y="212"/>
                  <a:pt x="174" y="213"/>
                  <a:pt x="171" y="213"/>
                </a:cubicBezTo>
                <a:cubicBezTo>
                  <a:pt x="168" y="213"/>
                  <a:pt x="165" y="212"/>
                  <a:pt x="163" y="209"/>
                </a:cubicBezTo>
                <a:cubicBezTo>
                  <a:pt x="159" y="205"/>
                  <a:pt x="160" y="198"/>
                  <a:pt x="164" y="194"/>
                </a:cubicBezTo>
                <a:cubicBezTo>
                  <a:pt x="180" y="180"/>
                  <a:pt x="200" y="169"/>
                  <a:pt x="221" y="164"/>
                </a:cubicBezTo>
                <a:cubicBezTo>
                  <a:pt x="227" y="163"/>
                  <a:pt x="233" y="166"/>
                  <a:pt x="234" y="172"/>
                </a:cubicBezTo>
                <a:cubicBezTo>
                  <a:pt x="235" y="177"/>
                  <a:pt x="232" y="183"/>
                  <a:pt x="226" y="185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277"/>
                </a:moveTo>
                <a:cubicBezTo>
                  <a:pt x="416" y="283"/>
                  <a:pt x="411" y="288"/>
                  <a:pt x="405" y="288"/>
                </a:cubicBezTo>
                <a:cubicBezTo>
                  <a:pt x="371" y="288"/>
                  <a:pt x="371" y="288"/>
                  <a:pt x="371" y="288"/>
                </a:cubicBezTo>
                <a:cubicBezTo>
                  <a:pt x="365" y="323"/>
                  <a:pt x="345" y="350"/>
                  <a:pt x="330" y="365"/>
                </a:cubicBezTo>
                <a:cubicBezTo>
                  <a:pt x="330" y="384"/>
                  <a:pt x="330" y="384"/>
                  <a:pt x="330" y="384"/>
                </a:cubicBezTo>
                <a:cubicBezTo>
                  <a:pt x="330" y="390"/>
                  <a:pt x="326" y="394"/>
                  <a:pt x="320" y="394"/>
                </a:cubicBezTo>
                <a:cubicBezTo>
                  <a:pt x="266" y="394"/>
                  <a:pt x="266" y="394"/>
                  <a:pt x="266" y="394"/>
                </a:cubicBezTo>
                <a:cubicBezTo>
                  <a:pt x="260" y="394"/>
                  <a:pt x="256" y="390"/>
                  <a:pt x="256" y="384"/>
                </a:cubicBezTo>
                <a:cubicBezTo>
                  <a:pt x="256" y="373"/>
                  <a:pt x="256" y="373"/>
                  <a:pt x="256" y="373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90"/>
                  <a:pt x="230" y="394"/>
                  <a:pt x="224" y="394"/>
                </a:cubicBezTo>
                <a:cubicBezTo>
                  <a:pt x="170" y="394"/>
                  <a:pt x="170" y="394"/>
                  <a:pt x="170" y="394"/>
                </a:cubicBezTo>
                <a:cubicBezTo>
                  <a:pt x="164" y="394"/>
                  <a:pt x="160" y="390"/>
                  <a:pt x="160" y="384"/>
                </a:cubicBezTo>
                <a:cubicBezTo>
                  <a:pt x="160" y="343"/>
                  <a:pt x="125" y="341"/>
                  <a:pt x="123" y="341"/>
                </a:cubicBezTo>
                <a:cubicBezTo>
                  <a:pt x="119" y="341"/>
                  <a:pt x="116" y="339"/>
                  <a:pt x="114" y="336"/>
                </a:cubicBezTo>
                <a:cubicBezTo>
                  <a:pt x="102" y="315"/>
                  <a:pt x="96" y="291"/>
                  <a:pt x="96" y="266"/>
                </a:cubicBezTo>
                <a:cubicBezTo>
                  <a:pt x="96" y="190"/>
                  <a:pt x="158" y="128"/>
                  <a:pt x="234" y="128"/>
                </a:cubicBezTo>
                <a:cubicBezTo>
                  <a:pt x="256" y="128"/>
                  <a:pt x="275" y="130"/>
                  <a:pt x="294" y="136"/>
                </a:cubicBezTo>
                <a:cubicBezTo>
                  <a:pt x="313" y="109"/>
                  <a:pt x="349" y="106"/>
                  <a:pt x="351" y="106"/>
                </a:cubicBezTo>
                <a:cubicBezTo>
                  <a:pt x="355" y="106"/>
                  <a:pt x="358" y="108"/>
                  <a:pt x="360" y="110"/>
                </a:cubicBezTo>
                <a:cubicBezTo>
                  <a:pt x="362" y="113"/>
                  <a:pt x="363" y="116"/>
                  <a:pt x="362" y="120"/>
                </a:cubicBezTo>
                <a:cubicBezTo>
                  <a:pt x="353" y="155"/>
                  <a:pt x="353" y="155"/>
                  <a:pt x="353" y="155"/>
                </a:cubicBezTo>
                <a:cubicBezTo>
                  <a:pt x="371" y="169"/>
                  <a:pt x="384" y="191"/>
                  <a:pt x="390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lnTo>
                  <a:pt x="416" y="277"/>
                </a:lnTo>
                <a:close/>
              </a:path>
            </a:pathLst>
          </a:custGeom>
          <a:solidFill>
            <a:srgbClr val="71C1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ctangle 308">
            <a:extLst>
              <a:ext uri="{FF2B5EF4-FFF2-40B4-BE49-F238E27FC236}">
                <a16:creationId xmlns:a16="http://schemas.microsoft.com/office/drawing/2014/main" id="{A06EBEC6-27B3-4AFD-8539-0441801F01E9}"/>
              </a:ext>
            </a:extLst>
          </p:cNvPr>
          <p:cNvSpPr/>
          <p:nvPr userDrawn="1"/>
        </p:nvSpPr>
        <p:spPr>
          <a:xfrm>
            <a:off x="7848770" y="3264745"/>
            <a:ext cx="957313" cy="18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Clientes</a:t>
            </a:r>
          </a:p>
        </p:txBody>
      </p:sp>
      <p:sp>
        <p:nvSpPr>
          <p:cNvPr id="10" name="Freeform 756">
            <a:extLst>
              <a:ext uri="{FF2B5EF4-FFF2-40B4-BE49-F238E27FC236}">
                <a16:creationId xmlns:a16="http://schemas.microsoft.com/office/drawing/2014/main" id="{49DDDB9C-5D6E-45B8-956A-7FCA271948D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42588" y="2888450"/>
            <a:ext cx="369676" cy="369676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308 w 512"/>
              <a:gd name="T5" fmla="*/ 356 h 512"/>
              <a:gd name="T6" fmla="*/ 294 w 512"/>
              <a:gd name="T7" fmla="*/ 361 h 512"/>
              <a:gd name="T8" fmla="*/ 240 w 512"/>
              <a:gd name="T9" fmla="*/ 350 h 512"/>
              <a:gd name="T10" fmla="*/ 221 w 512"/>
              <a:gd name="T11" fmla="*/ 290 h 512"/>
              <a:gd name="T12" fmla="*/ 235 w 512"/>
              <a:gd name="T13" fmla="*/ 191 h 512"/>
              <a:gd name="T14" fmla="*/ 202 w 512"/>
              <a:gd name="T15" fmla="*/ 176 h 512"/>
              <a:gd name="T16" fmla="*/ 170 w 512"/>
              <a:gd name="T17" fmla="*/ 191 h 512"/>
              <a:gd name="T18" fmla="*/ 184 w 512"/>
              <a:gd name="T19" fmla="*/ 290 h 512"/>
              <a:gd name="T20" fmla="*/ 165 w 512"/>
              <a:gd name="T21" fmla="*/ 350 h 512"/>
              <a:gd name="T22" fmla="*/ 111 w 512"/>
              <a:gd name="T23" fmla="*/ 361 h 512"/>
              <a:gd name="T24" fmla="*/ 97 w 512"/>
              <a:gd name="T25" fmla="*/ 356 h 512"/>
              <a:gd name="T26" fmla="*/ 139 w 512"/>
              <a:gd name="T27" fmla="*/ 334 h 512"/>
              <a:gd name="T28" fmla="*/ 166 w 512"/>
              <a:gd name="T29" fmla="*/ 302 h 512"/>
              <a:gd name="T30" fmla="*/ 153 w 512"/>
              <a:gd name="T31" fmla="*/ 177 h 512"/>
              <a:gd name="T32" fmla="*/ 251 w 512"/>
              <a:gd name="T33" fmla="*/ 177 h 512"/>
              <a:gd name="T34" fmla="*/ 239 w 512"/>
              <a:gd name="T35" fmla="*/ 302 h 512"/>
              <a:gd name="T36" fmla="*/ 265 w 512"/>
              <a:gd name="T37" fmla="*/ 334 h 512"/>
              <a:gd name="T38" fmla="*/ 308 w 512"/>
              <a:gd name="T39" fmla="*/ 356 h 512"/>
              <a:gd name="T40" fmla="*/ 405 w 512"/>
              <a:gd name="T41" fmla="*/ 342 h 512"/>
              <a:gd name="T42" fmla="*/ 380 w 512"/>
              <a:gd name="T43" fmla="*/ 335 h 512"/>
              <a:gd name="T44" fmla="*/ 356 w 512"/>
              <a:gd name="T45" fmla="*/ 328 h 512"/>
              <a:gd name="T46" fmla="*/ 360 w 512"/>
              <a:gd name="T47" fmla="*/ 248 h 512"/>
              <a:gd name="T48" fmla="*/ 330 w 512"/>
              <a:gd name="T49" fmla="*/ 197 h 512"/>
              <a:gd name="T50" fmla="*/ 301 w 512"/>
              <a:gd name="T51" fmla="*/ 248 h 512"/>
              <a:gd name="T52" fmla="*/ 305 w 512"/>
              <a:gd name="T53" fmla="*/ 328 h 512"/>
              <a:gd name="T54" fmla="*/ 290 w 512"/>
              <a:gd name="T55" fmla="*/ 326 h 512"/>
              <a:gd name="T56" fmla="*/ 298 w 512"/>
              <a:gd name="T57" fmla="*/ 293 h 512"/>
              <a:gd name="T58" fmla="*/ 288 w 512"/>
              <a:gd name="T59" fmla="*/ 195 h 512"/>
              <a:gd name="T60" fmla="*/ 373 w 512"/>
              <a:gd name="T61" fmla="*/ 195 h 512"/>
              <a:gd name="T62" fmla="*/ 363 w 512"/>
              <a:gd name="T63" fmla="*/ 293 h 512"/>
              <a:gd name="T64" fmla="*/ 383 w 512"/>
              <a:gd name="T65" fmla="*/ 314 h 512"/>
              <a:gd name="T66" fmla="*/ 414 w 512"/>
              <a:gd name="T67" fmla="*/ 33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08" y="356"/>
                </a:moveTo>
                <a:cubicBezTo>
                  <a:pt x="306" y="360"/>
                  <a:pt x="302" y="362"/>
                  <a:pt x="298" y="362"/>
                </a:cubicBezTo>
                <a:cubicBezTo>
                  <a:pt x="297" y="362"/>
                  <a:pt x="295" y="362"/>
                  <a:pt x="294" y="361"/>
                </a:cubicBezTo>
                <a:cubicBezTo>
                  <a:pt x="283" y="356"/>
                  <a:pt x="273" y="356"/>
                  <a:pt x="264" y="355"/>
                </a:cubicBezTo>
                <a:cubicBezTo>
                  <a:pt x="256" y="355"/>
                  <a:pt x="248" y="355"/>
                  <a:pt x="240" y="350"/>
                </a:cubicBezTo>
                <a:cubicBezTo>
                  <a:pt x="226" y="343"/>
                  <a:pt x="220" y="323"/>
                  <a:pt x="219" y="317"/>
                </a:cubicBezTo>
                <a:cubicBezTo>
                  <a:pt x="217" y="308"/>
                  <a:pt x="216" y="297"/>
                  <a:pt x="221" y="290"/>
                </a:cubicBezTo>
                <a:cubicBezTo>
                  <a:pt x="228" y="280"/>
                  <a:pt x="236" y="261"/>
                  <a:pt x="240" y="246"/>
                </a:cubicBezTo>
                <a:cubicBezTo>
                  <a:pt x="246" y="221"/>
                  <a:pt x="244" y="202"/>
                  <a:pt x="235" y="191"/>
                </a:cubicBezTo>
                <a:cubicBezTo>
                  <a:pt x="223" y="176"/>
                  <a:pt x="203" y="177"/>
                  <a:pt x="203" y="177"/>
                </a:cubicBezTo>
                <a:cubicBezTo>
                  <a:pt x="202" y="177"/>
                  <a:pt x="202" y="176"/>
                  <a:pt x="202" y="176"/>
                </a:cubicBezTo>
                <a:cubicBezTo>
                  <a:pt x="202" y="176"/>
                  <a:pt x="202" y="177"/>
                  <a:pt x="202" y="177"/>
                </a:cubicBezTo>
                <a:cubicBezTo>
                  <a:pt x="202" y="177"/>
                  <a:pt x="181" y="176"/>
                  <a:pt x="170" y="191"/>
                </a:cubicBezTo>
                <a:cubicBezTo>
                  <a:pt x="160" y="202"/>
                  <a:pt x="159" y="221"/>
                  <a:pt x="165" y="246"/>
                </a:cubicBezTo>
                <a:cubicBezTo>
                  <a:pt x="168" y="261"/>
                  <a:pt x="176" y="280"/>
                  <a:pt x="184" y="290"/>
                </a:cubicBezTo>
                <a:cubicBezTo>
                  <a:pt x="189" y="297"/>
                  <a:pt x="187" y="308"/>
                  <a:pt x="185" y="317"/>
                </a:cubicBezTo>
                <a:cubicBezTo>
                  <a:pt x="184" y="323"/>
                  <a:pt x="179" y="343"/>
                  <a:pt x="165" y="350"/>
                </a:cubicBezTo>
                <a:cubicBezTo>
                  <a:pt x="157" y="355"/>
                  <a:pt x="149" y="355"/>
                  <a:pt x="140" y="355"/>
                </a:cubicBezTo>
                <a:cubicBezTo>
                  <a:pt x="131" y="356"/>
                  <a:pt x="122" y="356"/>
                  <a:pt x="111" y="361"/>
                </a:cubicBezTo>
                <a:cubicBezTo>
                  <a:pt x="109" y="362"/>
                  <a:pt x="108" y="362"/>
                  <a:pt x="106" y="362"/>
                </a:cubicBezTo>
                <a:cubicBezTo>
                  <a:pt x="102" y="362"/>
                  <a:pt x="98" y="360"/>
                  <a:pt x="97" y="356"/>
                </a:cubicBezTo>
                <a:cubicBezTo>
                  <a:pt x="94" y="351"/>
                  <a:pt x="96" y="344"/>
                  <a:pt x="102" y="342"/>
                </a:cubicBezTo>
                <a:cubicBezTo>
                  <a:pt x="116" y="335"/>
                  <a:pt x="129" y="335"/>
                  <a:pt x="139" y="334"/>
                </a:cubicBezTo>
                <a:cubicBezTo>
                  <a:pt x="146" y="334"/>
                  <a:pt x="151" y="334"/>
                  <a:pt x="155" y="332"/>
                </a:cubicBezTo>
                <a:cubicBezTo>
                  <a:pt x="161" y="328"/>
                  <a:pt x="167" y="308"/>
                  <a:pt x="166" y="302"/>
                </a:cubicBezTo>
                <a:cubicBezTo>
                  <a:pt x="157" y="289"/>
                  <a:pt x="148" y="269"/>
                  <a:pt x="144" y="251"/>
                </a:cubicBezTo>
                <a:cubicBezTo>
                  <a:pt x="136" y="219"/>
                  <a:pt x="139" y="194"/>
                  <a:pt x="153" y="177"/>
                </a:cubicBezTo>
                <a:cubicBezTo>
                  <a:pt x="171" y="155"/>
                  <a:pt x="200" y="155"/>
                  <a:pt x="202" y="155"/>
                </a:cubicBezTo>
                <a:cubicBezTo>
                  <a:pt x="205" y="155"/>
                  <a:pt x="233" y="155"/>
                  <a:pt x="251" y="177"/>
                </a:cubicBezTo>
                <a:cubicBezTo>
                  <a:pt x="265" y="194"/>
                  <a:pt x="268" y="219"/>
                  <a:pt x="261" y="251"/>
                </a:cubicBezTo>
                <a:cubicBezTo>
                  <a:pt x="256" y="269"/>
                  <a:pt x="247" y="289"/>
                  <a:pt x="239" y="302"/>
                </a:cubicBezTo>
                <a:cubicBezTo>
                  <a:pt x="237" y="308"/>
                  <a:pt x="243" y="328"/>
                  <a:pt x="250" y="332"/>
                </a:cubicBezTo>
                <a:cubicBezTo>
                  <a:pt x="253" y="334"/>
                  <a:pt x="259" y="334"/>
                  <a:pt x="265" y="334"/>
                </a:cubicBezTo>
                <a:cubicBezTo>
                  <a:pt x="276" y="335"/>
                  <a:pt x="288" y="335"/>
                  <a:pt x="303" y="342"/>
                </a:cubicBezTo>
                <a:cubicBezTo>
                  <a:pt x="308" y="344"/>
                  <a:pt x="310" y="351"/>
                  <a:pt x="308" y="356"/>
                </a:cubicBezTo>
                <a:close/>
                <a:moveTo>
                  <a:pt x="414" y="337"/>
                </a:moveTo>
                <a:cubicBezTo>
                  <a:pt x="412" y="340"/>
                  <a:pt x="408" y="342"/>
                  <a:pt x="405" y="342"/>
                </a:cubicBezTo>
                <a:cubicBezTo>
                  <a:pt x="403" y="342"/>
                  <a:pt x="401" y="341"/>
                  <a:pt x="399" y="340"/>
                </a:cubicBezTo>
                <a:cubicBezTo>
                  <a:pt x="395" y="337"/>
                  <a:pt x="387" y="336"/>
                  <a:pt x="380" y="335"/>
                </a:cubicBezTo>
                <a:cubicBezTo>
                  <a:pt x="372" y="334"/>
                  <a:pt x="364" y="333"/>
                  <a:pt x="357" y="329"/>
                </a:cubicBezTo>
                <a:cubicBezTo>
                  <a:pt x="357" y="329"/>
                  <a:pt x="356" y="328"/>
                  <a:pt x="356" y="328"/>
                </a:cubicBezTo>
                <a:cubicBezTo>
                  <a:pt x="341" y="317"/>
                  <a:pt x="337" y="293"/>
                  <a:pt x="345" y="282"/>
                </a:cubicBezTo>
                <a:cubicBezTo>
                  <a:pt x="351" y="274"/>
                  <a:pt x="357" y="260"/>
                  <a:pt x="360" y="248"/>
                </a:cubicBezTo>
                <a:cubicBezTo>
                  <a:pt x="364" y="230"/>
                  <a:pt x="363" y="217"/>
                  <a:pt x="356" y="208"/>
                </a:cubicBezTo>
                <a:cubicBezTo>
                  <a:pt x="347" y="197"/>
                  <a:pt x="332" y="197"/>
                  <a:pt x="330" y="197"/>
                </a:cubicBezTo>
                <a:cubicBezTo>
                  <a:pt x="329" y="197"/>
                  <a:pt x="313" y="197"/>
                  <a:pt x="305" y="208"/>
                </a:cubicBezTo>
                <a:cubicBezTo>
                  <a:pt x="298" y="217"/>
                  <a:pt x="297" y="230"/>
                  <a:pt x="301" y="248"/>
                </a:cubicBezTo>
                <a:cubicBezTo>
                  <a:pt x="304" y="260"/>
                  <a:pt x="310" y="274"/>
                  <a:pt x="315" y="282"/>
                </a:cubicBezTo>
                <a:cubicBezTo>
                  <a:pt x="323" y="293"/>
                  <a:pt x="319" y="317"/>
                  <a:pt x="305" y="328"/>
                </a:cubicBezTo>
                <a:cubicBezTo>
                  <a:pt x="303" y="330"/>
                  <a:pt x="300" y="330"/>
                  <a:pt x="298" y="330"/>
                </a:cubicBezTo>
                <a:cubicBezTo>
                  <a:pt x="295" y="330"/>
                  <a:pt x="292" y="329"/>
                  <a:pt x="290" y="326"/>
                </a:cubicBezTo>
                <a:cubicBezTo>
                  <a:pt x="286" y="321"/>
                  <a:pt x="287" y="315"/>
                  <a:pt x="292" y="311"/>
                </a:cubicBezTo>
                <a:cubicBezTo>
                  <a:pt x="298" y="307"/>
                  <a:pt x="299" y="296"/>
                  <a:pt x="298" y="293"/>
                </a:cubicBezTo>
                <a:cubicBezTo>
                  <a:pt x="291" y="284"/>
                  <a:pt x="284" y="268"/>
                  <a:pt x="280" y="253"/>
                </a:cubicBezTo>
                <a:cubicBezTo>
                  <a:pt x="274" y="228"/>
                  <a:pt x="277" y="209"/>
                  <a:pt x="288" y="195"/>
                </a:cubicBezTo>
                <a:cubicBezTo>
                  <a:pt x="304" y="175"/>
                  <a:pt x="328" y="176"/>
                  <a:pt x="330" y="176"/>
                </a:cubicBezTo>
                <a:cubicBezTo>
                  <a:pt x="332" y="176"/>
                  <a:pt x="357" y="175"/>
                  <a:pt x="373" y="195"/>
                </a:cubicBezTo>
                <a:cubicBezTo>
                  <a:pt x="384" y="209"/>
                  <a:pt x="386" y="228"/>
                  <a:pt x="380" y="253"/>
                </a:cubicBezTo>
                <a:cubicBezTo>
                  <a:pt x="377" y="268"/>
                  <a:pt x="370" y="284"/>
                  <a:pt x="363" y="293"/>
                </a:cubicBezTo>
                <a:cubicBezTo>
                  <a:pt x="362" y="296"/>
                  <a:pt x="363" y="306"/>
                  <a:pt x="369" y="311"/>
                </a:cubicBezTo>
                <a:cubicBezTo>
                  <a:pt x="372" y="312"/>
                  <a:pt x="378" y="313"/>
                  <a:pt x="383" y="314"/>
                </a:cubicBezTo>
                <a:cubicBezTo>
                  <a:pt x="392" y="315"/>
                  <a:pt x="402" y="317"/>
                  <a:pt x="410" y="322"/>
                </a:cubicBezTo>
                <a:cubicBezTo>
                  <a:pt x="415" y="325"/>
                  <a:pt x="417" y="332"/>
                  <a:pt x="414" y="337"/>
                </a:cubicBezTo>
                <a:close/>
              </a:path>
            </a:pathLst>
          </a:custGeom>
          <a:solidFill>
            <a:srgbClr val="71C1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6B0965F8-1D0F-4908-8930-8EF6BA2CDDF7}"/>
              </a:ext>
            </a:extLst>
          </p:cNvPr>
          <p:cNvGrpSpPr/>
          <p:nvPr userDrawn="1"/>
        </p:nvGrpSpPr>
        <p:grpSpPr>
          <a:xfrm>
            <a:off x="7089969" y="2888450"/>
            <a:ext cx="957313" cy="556295"/>
            <a:chOff x="7089969" y="2912739"/>
            <a:chExt cx="957313" cy="556295"/>
          </a:xfrm>
        </p:grpSpPr>
        <p:sp>
          <p:nvSpPr>
            <p:cNvPr id="12" name="Rectangle 307">
              <a:extLst>
                <a:ext uri="{FF2B5EF4-FFF2-40B4-BE49-F238E27FC236}">
                  <a16:creationId xmlns:a16="http://schemas.microsoft.com/office/drawing/2014/main" id="{A7F78BBC-E4AD-4FAA-A646-C40DC03F2D12}"/>
                </a:ext>
              </a:extLst>
            </p:cNvPr>
            <p:cNvSpPr/>
            <p:nvPr/>
          </p:nvSpPr>
          <p:spPr>
            <a:xfrm>
              <a:off x="7089969" y="3289034"/>
              <a:ext cx="957313" cy="180000"/>
            </a:xfrm>
            <a:prstGeom prst="rect">
              <a:avLst/>
            </a:prstGeom>
          </p:spPr>
          <p:txBody>
            <a:bodyPr wrap="none" lIns="36000" tIns="36000" rIns="36000" bIns="3600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Consumidor</a:t>
              </a:r>
            </a:p>
          </p:txBody>
        </p:sp>
        <p:sp>
          <p:nvSpPr>
            <p:cNvPr id="13" name="Freeform 270">
              <a:extLst>
                <a:ext uri="{FF2B5EF4-FFF2-40B4-BE49-F238E27FC236}">
                  <a16:creationId xmlns:a16="http://schemas.microsoft.com/office/drawing/2014/main" id="{9644FF4E-A035-4987-89B9-18CD0834A71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84565" y="2912739"/>
              <a:ext cx="368120" cy="367041"/>
            </a:xfrm>
            <a:custGeom>
              <a:avLst/>
              <a:gdLst>
                <a:gd name="T0" fmla="*/ 266 w 512"/>
                <a:gd name="T1" fmla="*/ 288 h 512"/>
                <a:gd name="T2" fmla="*/ 245 w 512"/>
                <a:gd name="T3" fmla="*/ 288 h 512"/>
                <a:gd name="T4" fmla="*/ 192 w 512"/>
                <a:gd name="T5" fmla="*/ 288 h 512"/>
                <a:gd name="T6" fmla="*/ 320 w 512"/>
                <a:gd name="T7" fmla="*/ 288 h 512"/>
                <a:gd name="T8" fmla="*/ 362 w 512"/>
                <a:gd name="T9" fmla="*/ 294 h 512"/>
                <a:gd name="T10" fmla="*/ 341 w 512"/>
                <a:gd name="T11" fmla="*/ 192 h 512"/>
                <a:gd name="T12" fmla="*/ 330 w 512"/>
                <a:gd name="T13" fmla="*/ 261 h 512"/>
                <a:gd name="T14" fmla="*/ 320 w 512"/>
                <a:gd name="T15" fmla="*/ 157 h 512"/>
                <a:gd name="T16" fmla="*/ 288 w 512"/>
                <a:gd name="T17" fmla="*/ 142 h 512"/>
                <a:gd name="T18" fmla="*/ 295 w 512"/>
                <a:gd name="T19" fmla="*/ 197 h 512"/>
                <a:gd name="T20" fmla="*/ 277 w 512"/>
                <a:gd name="T21" fmla="*/ 208 h 512"/>
                <a:gd name="T22" fmla="*/ 266 w 512"/>
                <a:gd name="T23" fmla="*/ 189 h 512"/>
                <a:gd name="T24" fmla="*/ 266 w 512"/>
                <a:gd name="T25" fmla="*/ 128 h 512"/>
                <a:gd name="T26" fmla="*/ 245 w 512"/>
                <a:gd name="T27" fmla="*/ 128 h 512"/>
                <a:gd name="T28" fmla="*/ 245 w 512"/>
                <a:gd name="T29" fmla="*/ 189 h 512"/>
                <a:gd name="T30" fmla="*/ 235 w 512"/>
                <a:gd name="T31" fmla="*/ 208 h 512"/>
                <a:gd name="T32" fmla="*/ 217 w 512"/>
                <a:gd name="T33" fmla="*/ 197 h 512"/>
                <a:gd name="T34" fmla="*/ 224 w 512"/>
                <a:gd name="T35" fmla="*/ 142 h 512"/>
                <a:gd name="T36" fmla="*/ 192 w 512"/>
                <a:gd name="T37" fmla="*/ 157 h 512"/>
                <a:gd name="T38" fmla="*/ 181 w 512"/>
                <a:gd name="T39" fmla="*/ 261 h 512"/>
                <a:gd name="T40" fmla="*/ 170 w 512"/>
                <a:gd name="T41" fmla="*/ 192 h 512"/>
                <a:gd name="T42" fmla="*/ 149 w 512"/>
                <a:gd name="T43" fmla="*/ 294 h 512"/>
                <a:gd name="T44" fmla="*/ 192 w 512"/>
                <a:gd name="T45" fmla="*/ 288 h 512"/>
                <a:gd name="T46" fmla="*/ 256 w 512"/>
                <a:gd name="T47" fmla="*/ 512 h 512"/>
                <a:gd name="T48" fmla="*/ 256 w 512"/>
                <a:gd name="T49" fmla="*/ 0 h 512"/>
                <a:gd name="T50" fmla="*/ 414 w 512"/>
                <a:gd name="T51" fmla="*/ 289 h 512"/>
                <a:gd name="T52" fmla="*/ 384 w 512"/>
                <a:gd name="T53" fmla="*/ 273 h 512"/>
                <a:gd name="T54" fmla="*/ 341 w 512"/>
                <a:gd name="T55" fmla="*/ 156 h 512"/>
                <a:gd name="T56" fmla="*/ 335 w 512"/>
                <a:gd name="T57" fmla="*/ 141 h 512"/>
                <a:gd name="T58" fmla="*/ 288 w 512"/>
                <a:gd name="T59" fmla="*/ 120 h 512"/>
                <a:gd name="T60" fmla="*/ 277 w 512"/>
                <a:gd name="T61" fmla="*/ 106 h 512"/>
                <a:gd name="T62" fmla="*/ 224 w 512"/>
                <a:gd name="T63" fmla="*/ 117 h 512"/>
                <a:gd name="T64" fmla="*/ 187 w 512"/>
                <a:gd name="T65" fmla="*/ 135 h 512"/>
                <a:gd name="T66" fmla="*/ 170 w 512"/>
                <a:gd name="T67" fmla="*/ 150 h 512"/>
                <a:gd name="T68" fmla="*/ 128 w 512"/>
                <a:gd name="T69" fmla="*/ 260 h 512"/>
                <a:gd name="T70" fmla="*/ 104 w 512"/>
                <a:gd name="T71" fmla="*/ 281 h 512"/>
                <a:gd name="T72" fmla="*/ 96 w 512"/>
                <a:gd name="T73" fmla="*/ 324 h 512"/>
                <a:gd name="T74" fmla="*/ 119 w 512"/>
                <a:gd name="T75" fmla="*/ 370 h 512"/>
                <a:gd name="T76" fmla="*/ 393 w 512"/>
                <a:gd name="T77" fmla="*/ 370 h 512"/>
                <a:gd name="T78" fmla="*/ 415 w 512"/>
                <a:gd name="T79" fmla="*/ 324 h 512"/>
                <a:gd name="T80" fmla="*/ 256 w 512"/>
                <a:gd name="T81" fmla="*/ 245 h 512"/>
                <a:gd name="T82" fmla="*/ 256 w 512"/>
                <a:gd name="T83" fmla="*/ 330 h 512"/>
                <a:gd name="T84" fmla="*/ 256 w 512"/>
                <a:gd name="T85" fmla="*/ 245 h 512"/>
                <a:gd name="T86" fmla="*/ 224 w 512"/>
                <a:gd name="T87" fmla="*/ 288 h 512"/>
                <a:gd name="T88" fmla="*/ 288 w 512"/>
                <a:gd name="T89" fmla="*/ 288 h 512"/>
                <a:gd name="T90" fmla="*/ 384 w 512"/>
                <a:gd name="T91" fmla="*/ 296 h 512"/>
                <a:gd name="T92" fmla="*/ 382 w 512"/>
                <a:gd name="T93" fmla="*/ 304 h 512"/>
                <a:gd name="T94" fmla="*/ 303 w 512"/>
                <a:gd name="T95" fmla="*/ 330 h 512"/>
                <a:gd name="T96" fmla="*/ 256 w 512"/>
                <a:gd name="T97" fmla="*/ 352 h 512"/>
                <a:gd name="T98" fmla="*/ 208 w 512"/>
                <a:gd name="T99" fmla="*/ 330 h 512"/>
                <a:gd name="T100" fmla="*/ 130 w 512"/>
                <a:gd name="T101" fmla="*/ 304 h 512"/>
                <a:gd name="T102" fmla="*/ 128 w 512"/>
                <a:gd name="T103" fmla="*/ 296 h 512"/>
                <a:gd name="T104" fmla="*/ 117 w 512"/>
                <a:gd name="T105" fmla="*/ 319 h 512"/>
                <a:gd name="T106" fmla="*/ 256 w 512"/>
                <a:gd name="T107" fmla="*/ 362 h 512"/>
                <a:gd name="T108" fmla="*/ 394 w 512"/>
                <a:gd name="T109" fmla="*/ 319 h 512"/>
                <a:gd name="T110" fmla="*/ 384 w 512"/>
                <a:gd name="T111" fmla="*/ 29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2" h="512">
                  <a:moveTo>
                    <a:pt x="256" y="277"/>
                  </a:moveTo>
                  <a:cubicBezTo>
                    <a:pt x="262" y="277"/>
                    <a:pt x="266" y="282"/>
                    <a:pt x="266" y="288"/>
                  </a:cubicBezTo>
                  <a:cubicBezTo>
                    <a:pt x="266" y="294"/>
                    <a:pt x="262" y="298"/>
                    <a:pt x="256" y="298"/>
                  </a:cubicBezTo>
                  <a:cubicBezTo>
                    <a:pt x="250" y="298"/>
                    <a:pt x="245" y="294"/>
                    <a:pt x="245" y="288"/>
                  </a:cubicBezTo>
                  <a:cubicBezTo>
                    <a:pt x="245" y="282"/>
                    <a:pt x="250" y="277"/>
                    <a:pt x="256" y="277"/>
                  </a:cubicBezTo>
                  <a:close/>
                  <a:moveTo>
                    <a:pt x="192" y="288"/>
                  </a:moveTo>
                  <a:cubicBezTo>
                    <a:pt x="192" y="252"/>
                    <a:pt x="220" y="224"/>
                    <a:pt x="256" y="224"/>
                  </a:cubicBezTo>
                  <a:cubicBezTo>
                    <a:pt x="291" y="224"/>
                    <a:pt x="320" y="252"/>
                    <a:pt x="320" y="288"/>
                  </a:cubicBezTo>
                  <a:cubicBezTo>
                    <a:pt x="320" y="295"/>
                    <a:pt x="319" y="301"/>
                    <a:pt x="317" y="307"/>
                  </a:cubicBezTo>
                  <a:cubicBezTo>
                    <a:pt x="345" y="303"/>
                    <a:pt x="358" y="297"/>
                    <a:pt x="362" y="294"/>
                  </a:cubicBezTo>
                  <a:cubicBezTo>
                    <a:pt x="362" y="260"/>
                    <a:pt x="362" y="260"/>
                    <a:pt x="362" y="260"/>
                  </a:cubicBezTo>
                  <a:cubicBezTo>
                    <a:pt x="362" y="232"/>
                    <a:pt x="352" y="209"/>
                    <a:pt x="341" y="192"/>
                  </a:cubicBezTo>
                  <a:cubicBezTo>
                    <a:pt x="341" y="250"/>
                    <a:pt x="341" y="250"/>
                    <a:pt x="341" y="250"/>
                  </a:cubicBezTo>
                  <a:cubicBezTo>
                    <a:pt x="341" y="256"/>
                    <a:pt x="336" y="261"/>
                    <a:pt x="330" y="261"/>
                  </a:cubicBezTo>
                  <a:cubicBezTo>
                    <a:pt x="324" y="261"/>
                    <a:pt x="320" y="256"/>
                    <a:pt x="320" y="250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8" y="156"/>
                    <a:pt x="316" y="155"/>
                    <a:pt x="314" y="154"/>
                  </a:cubicBezTo>
                  <a:cubicBezTo>
                    <a:pt x="304" y="149"/>
                    <a:pt x="297" y="145"/>
                    <a:pt x="288" y="14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95" y="197"/>
                    <a:pt x="295" y="197"/>
                    <a:pt x="295" y="197"/>
                  </a:cubicBezTo>
                  <a:cubicBezTo>
                    <a:pt x="298" y="202"/>
                    <a:pt x="296" y="208"/>
                    <a:pt x="291" y="211"/>
                  </a:cubicBezTo>
                  <a:cubicBezTo>
                    <a:pt x="286" y="214"/>
                    <a:pt x="280" y="213"/>
                    <a:pt x="277" y="208"/>
                  </a:cubicBezTo>
                  <a:cubicBezTo>
                    <a:pt x="268" y="194"/>
                    <a:pt x="268" y="194"/>
                    <a:pt x="268" y="194"/>
                  </a:cubicBezTo>
                  <a:cubicBezTo>
                    <a:pt x="267" y="193"/>
                    <a:pt x="266" y="191"/>
                    <a:pt x="266" y="18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91"/>
                    <a:pt x="244" y="193"/>
                    <a:pt x="243" y="194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2" y="213"/>
                    <a:pt x="225" y="214"/>
                    <a:pt x="220" y="211"/>
                  </a:cubicBezTo>
                  <a:cubicBezTo>
                    <a:pt x="215" y="208"/>
                    <a:pt x="214" y="202"/>
                    <a:pt x="217" y="197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15" y="145"/>
                    <a:pt x="207" y="149"/>
                    <a:pt x="197" y="154"/>
                  </a:cubicBezTo>
                  <a:cubicBezTo>
                    <a:pt x="195" y="155"/>
                    <a:pt x="194" y="156"/>
                    <a:pt x="192" y="157"/>
                  </a:cubicBezTo>
                  <a:cubicBezTo>
                    <a:pt x="192" y="250"/>
                    <a:pt x="192" y="250"/>
                    <a:pt x="192" y="250"/>
                  </a:cubicBezTo>
                  <a:cubicBezTo>
                    <a:pt x="192" y="256"/>
                    <a:pt x="187" y="261"/>
                    <a:pt x="181" y="261"/>
                  </a:cubicBezTo>
                  <a:cubicBezTo>
                    <a:pt x="175" y="261"/>
                    <a:pt x="170" y="256"/>
                    <a:pt x="170" y="250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60" y="209"/>
                    <a:pt x="149" y="232"/>
                    <a:pt x="149" y="260"/>
                  </a:cubicBezTo>
                  <a:cubicBezTo>
                    <a:pt x="149" y="294"/>
                    <a:pt x="149" y="294"/>
                    <a:pt x="149" y="294"/>
                  </a:cubicBezTo>
                  <a:cubicBezTo>
                    <a:pt x="153" y="297"/>
                    <a:pt x="166" y="303"/>
                    <a:pt x="195" y="307"/>
                  </a:cubicBezTo>
                  <a:cubicBezTo>
                    <a:pt x="193" y="301"/>
                    <a:pt x="192" y="295"/>
                    <a:pt x="192" y="288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4" y="289"/>
                  </a:moveTo>
                  <a:cubicBezTo>
                    <a:pt x="414" y="285"/>
                    <a:pt x="411" y="282"/>
                    <a:pt x="407" y="281"/>
                  </a:cubicBezTo>
                  <a:cubicBezTo>
                    <a:pt x="384" y="273"/>
                    <a:pt x="384" y="273"/>
                    <a:pt x="384" y="273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4" y="225"/>
                    <a:pt x="368" y="186"/>
                    <a:pt x="341" y="156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41" y="146"/>
                    <a:pt x="339" y="143"/>
                    <a:pt x="335" y="141"/>
                  </a:cubicBezTo>
                  <a:cubicBezTo>
                    <a:pt x="331" y="139"/>
                    <a:pt x="327" y="137"/>
                    <a:pt x="324" y="135"/>
                  </a:cubicBezTo>
                  <a:cubicBezTo>
                    <a:pt x="312" y="129"/>
                    <a:pt x="302" y="123"/>
                    <a:pt x="288" y="120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111"/>
                    <a:pt x="283" y="106"/>
                    <a:pt x="277" y="106"/>
                  </a:cubicBezTo>
                  <a:cubicBezTo>
                    <a:pt x="234" y="106"/>
                    <a:pt x="234" y="106"/>
                    <a:pt x="234" y="106"/>
                  </a:cubicBezTo>
                  <a:cubicBezTo>
                    <a:pt x="228" y="106"/>
                    <a:pt x="224" y="111"/>
                    <a:pt x="224" y="117"/>
                  </a:cubicBezTo>
                  <a:cubicBezTo>
                    <a:pt x="224" y="120"/>
                    <a:pt x="224" y="120"/>
                    <a:pt x="224" y="120"/>
                  </a:cubicBezTo>
                  <a:cubicBezTo>
                    <a:pt x="210" y="123"/>
                    <a:pt x="200" y="129"/>
                    <a:pt x="187" y="135"/>
                  </a:cubicBezTo>
                  <a:cubicBezTo>
                    <a:pt x="184" y="137"/>
                    <a:pt x="180" y="139"/>
                    <a:pt x="176" y="141"/>
                  </a:cubicBezTo>
                  <a:cubicBezTo>
                    <a:pt x="173" y="143"/>
                    <a:pt x="170" y="146"/>
                    <a:pt x="170" y="150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44" y="186"/>
                    <a:pt x="128" y="225"/>
                    <a:pt x="128" y="260"/>
                  </a:cubicBezTo>
                  <a:cubicBezTo>
                    <a:pt x="128" y="273"/>
                    <a:pt x="128" y="273"/>
                    <a:pt x="128" y="273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0" y="282"/>
                    <a:pt x="98" y="285"/>
                    <a:pt x="97" y="289"/>
                  </a:cubicBezTo>
                  <a:cubicBezTo>
                    <a:pt x="96" y="291"/>
                    <a:pt x="93" y="310"/>
                    <a:pt x="96" y="324"/>
                  </a:cubicBezTo>
                  <a:cubicBezTo>
                    <a:pt x="100" y="338"/>
                    <a:pt x="115" y="365"/>
                    <a:pt x="117" y="368"/>
                  </a:cubicBezTo>
                  <a:cubicBezTo>
                    <a:pt x="118" y="369"/>
                    <a:pt x="118" y="369"/>
                    <a:pt x="119" y="370"/>
                  </a:cubicBezTo>
                  <a:cubicBezTo>
                    <a:pt x="129" y="381"/>
                    <a:pt x="199" y="384"/>
                    <a:pt x="256" y="384"/>
                  </a:cubicBezTo>
                  <a:cubicBezTo>
                    <a:pt x="312" y="384"/>
                    <a:pt x="382" y="381"/>
                    <a:pt x="393" y="370"/>
                  </a:cubicBezTo>
                  <a:cubicBezTo>
                    <a:pt x="393" y="369"/>
                    <a:pt x="394" y="369"/>
                    <a:pt x="394" y="368"/>
                  </a:cubicBezTo>
                  <a:cubicBezTo>
                    <a:pt x="396" y="365"/>
                    <a:pt x="411" y="338"/>
                    <a:pt x="415" y="324"/>
                  </a:cubicBezTo>
                  <a:cubicBezTo>
                    <a:pt x="419" y="310"/>
                    <a:pt x="415" y="291"/>
                    <a:pt x="414" y="289"/>
                  </a:cubicBezTo>
                  <a:close/>
                  <a:moveTo>
                    <a:pt x="256" y="245"/>
                  </a:moveTo>
                  <a:cubicBezTo>
                    <a:pt x="279" y="245"/>
                    <a:pt x="298" y="264"/>
                    <a:pt x="298" y="288"/>
                  </a:cubicBezTo>
                  <a:cubicBezTo>
                    <a:pt x="298" y="311"/>
                    <a:pt x="279" y="330"/>
                    <a:pt x="256" y="330"/>
                  </a:cubicBezTo>
                  <a:cubicBezTo>
                    <a:pt x="232" y="330"/>
                    <a:pt x="213" y="311"/>
                    <a:pt x="213" y="288"/>
                  </a:cubicBezTo>
                  <a:cubicBezTo>
                    <a:pt x="213" y="264"/>
                    <a:pt x="232" y="245"/>
                    <a:pt x="256" y="245"/>
                  </a:cubicBezTo>
                  <a:close/>
                  <a:moveTo>
                    <a:pt x="256" y="256"/>
                  </a:moveTo>
                  <a:cubicBezTo>
                    <a:pt x="238" y="256"/>
                    <a:pt x="224" y="270"/>
                    <a:pt x="224" y="288"/>
                  </a:cubicBezTo>
                  <a:cubicBezTo>
                    <a:pt x="224" y="305"/>
                    <a:pt x="238" y="320"/>
                    <a:pt x="256" y="320"/>
                  </a:cubicBezTo>
                  <a:cubicBezTo>
                    <a:pt x="273" y="320"/>
                    <a:pt x="288" y="305"/>
                    <a:pt x="288" y="288"/>
                  </a:cubicBezTo>
                  <a:cubicBezTo>
                    <a:pt x="288" y="270"/>
                    <a:pt x="273" y="256"/>
                    <a:pt x="256" y="256"/>
                  </a:cubicBezTo>
                  <a:close/>
                  <a:moveTo>
                    <a:pt x="384" y="296"/>
                  </a:moveTo>
                  <a:cubicBezTo>
                    <a:pt x="384" y="298"/>
                    <a:pt x="384" y="298"/>
                    <a:pt x="384" y="298"/>
                  </a:cubicBezTo>
                  <a:cubicBezTo>
                    <a:pt x="384" y="301"/>
                    <a:pt x="383" y="303"/>
                    <a:pt x="382" y="304"/>
                  </a:cubicBezTo>
                  <a:cubicBezTo>
                    <a:pt x="379" y="308"/>
                    <a:pt x="365" y="324"/>
                    <a:pt x="305" y="330"/>
                  </a:cubicBezTo>
                  <a:cubicBezTo>
                    <a:pt x="304" y="330"/>
                    <a:pt x="304" y="330"/>
                    <a:pt x="303" y="330"/>
                  </a:cubicBezTo>
                  <a:cubicBezTo>
                    <a:pt x="303" y="330"/>
                    <a:pt x="303" y="330"/>
                    <a:pt x="303" y="330"/>
                  </a:cubicBezTo>
                  <a:cubicBezTo>
                    <a:pt x="292" y="343"/>
                    <a:pt x="275" y="352"/>
                    <a:pt x="256" y="352"/>
                  </a:cubicBezTo>
                  <a:cubicBezTo>
                    <a:pt x="237" y="352"/>
                    <a:pt x="220" y="343"/>
                    <a:pt x="208" y="330"/>
                  </a:cubicBezTo>
                  <a:cubicBezTo>
                    <a:pt x="208" y="330"/>
                    <a:pt x="208" y="330"/>
                    <a:pt x="208" y="330"/>
                  </a:cubicBezTo>
                  <a:cubicBezTo>
                    <a:pt x="208" y="330"/>
                    <a:pt x="207" y="330"/>
                    <a:pt x="207" y="330"/>
                  </a:cubicBezTo>
                  <a:cubicBezTo>
                    <a:pt x="146" y="324"/>
                    <a:pt x="132" y="308"/>
                    <a:pt x="130" y="304"/>
                  </a:cubicBezTo>
                  <a:cubicBezTo>
                    <a:pt x="128" y="303"/>
                    <a:pt x="128" y="301"/>
                    <a:pt x="128" y="298"/>
                  </a:cubicBezTo>
                  <a:cubicBezTo>
                    <a:pt x="128" y="296"/>
                    <a:pt x="128" y="296"/>
                    <a:pt x="128" y="296"/>
                  </a:cubicBezTo>
                  <a:cubicBezTo>
                    <a:pt x="117" y="299"/>
                    <a:pt x="117" y="299"/>
                    <a:pt x="117" y="299"/>
                  </a:cubicBezTo>
                  <a:cubicBezTo>
                    <a:pt x="116" y="305"/>
                    <a:pt x="116" y="313"/>
                    <a:pt x="117" y="319"/>
                  </a:cubicBezTo>
                  <a:cubicBezTo>
                    <a:pt x="119" y="327"/>
                    <a:pt x="129" y="345"/>
                    <a:pt x="134" y="355"/>
                  </a:cubicBezTo>
                  <a:cubicBezTo>
                    <a:pt x="140" y="357"/>
                    <a:pt x="167" y="362"/>
                    <a:pt x="256" y="362"/>
                  </a:cubicBezTo>
                  <a:cubicBezTo>
                    <a:pt x="345" y="362"/>
                    <a:pt x="371" y="357"/>
                    <a:pt x="377" y="355"/>
                  </a:cubicBezTo>
                  <a:cubicBezTo>
                    <a:pt x="382" y="345"/>
                    <a:pt x="392" y="327"/>
                    <a:pt x="394" y="319"/>
                  </a:cubicBezTo>
                  <a:cubicBezTo>
                    <a:pt x="396" y="313"/>
                    <a:pt x="395" y="305"/>
                    <a:pt x="395" y="299"/>
                  </a:cubicBezTo>
                  <a:lnTo>
                    <a:pt x="384" y="296"/>
                  </a:lnTo>
                  <a:close/>
                </a:path>
              </a:pathLst>
            </a:custGeom>
            <a:solidFill>
              <a:srgbClr val="71C1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5B5EF442-6474-45A6-B13B-D182429CFF93}"/>
              </a:ext>
            </a:extLst>
          </p:cNvPr>
          <p:cNvSpPr/>
          <p:nvPr userDrawn="1"/>
        </p:nvSpPr>
        <p:spPr bwMode="gray">
          <a:xfrm>
            <a:off x="476153" y="803586"/>
            <a:ext cx="936000" cy="476902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Proyecto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C8CDA52-B151-4188-B968-F55552AAE70B}"/>
              </a:ext>
            </a:extLst>
          </p:cNvPr>
          <p:cNvSpPr/>
          <p:nvPr userDrawn="1"/>
        </p:nvSpPr>
        <p:spPr bwMode="gray">
          <a:xfrm>
            <a:off x="1451197" y="803586"/>
            <a:ext cx="1797841" cy="476902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0" marR="0" lvl="1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FE50A88E-C4CD-4554-B5A7-B24A4F63C1EB}"/>
              </a:ext>
            </a:extLst>
          </p:cNvPr>
          <p:cNvSpPr/>
          <p:nvPr userDrawn="1"/>
        </p:nvSpPr>
        <p:spPr bwMode="gray">
          <a:xfrm>
            <a:off x="1451196" y="2285460"/>
            <a:ext cx="4608000" cy="2210507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72000" marR="0" lvl="1" indent="-72000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angle 67">
            <a:extLst>
              <a:ext uri="{FF2B5EF4-FFF2-40B4-BE49-F238E27FC236}">
                <a16:creationId xmlns:a16="http://schemas.microsoft.com/office/drawing/2014/main" id="{AFE721AE-7E19-4575-A96B-7934AA389A78}"/>
              </a:ext>
            </a:extLst>
          </p:cNvPr>
          <p:cNvSpPr/>
          <p:nvPr userDrawn="1"/>
        </p:nvSpPr>
        <p:spPr bwMode="gray">
          <a:xfrm>
            <a:off x="476153" y="1326367"/>
            <a:ext cx="936000" cy="913213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Objetivos</a:t>
            </a: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3BEC83DF-144F-492B-B3A1-58C6EE32A367}"/>
              </a:ext>
            </a:extLst>
          </p:cNvPr>
          <p:cNvSpPr/>
          <p:nvPr userDrawn="1"/>
        </p:nvSpPr>
        <p:spPr bwMode="gray">
          <a:xfrm>
            <a:off x="1451196" y="1326367"/>
            <a:ext cx="4608000" cy="913213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72000" marR="0" lvl="1" indent="-72000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303">
            <a:extLst>
              <a:ext uri="{FF2B5EF4-FFF2-40B4-BE49-F238E27FC236}">
                <a16:creationId xmlns:a16="http://schemas.microsoft.com/office/drawing/2014/main" id="{E761F988-6A63-4DCC-A934-B777954736BA}"/>
              </a:ext>
            </a:extLst>
          </p:cNvPr>
          <p:cNvSpPr/>
          <p:nvPr userDrawn="1"/>
        </p:nvSpPr>
        <p:spPr bwMode="gray">
          <a:xfrm>
            <a:off x="6135289" y="803049"/>
            <a:ext cx="936000" cy="1000221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Equipo involucrado</a:t>
            </a:r>
          </a:p>
        </p:txBody>
      </p:sp>
      <p:sp>
        <p:nvSpPr>
          <p:cNvPr id="20" name="Rectangle 304">
            <a:extLst>
              <a:ext uri="{FF2B5EF4-FFF2-40B4-BE49-F238E27FC236}">
                <a16:creationId xmlns:a16="http://schemas.microsoft.com/office/drawing/2014/main" id="{B4D4C849-44D0-4CDA-B26B-E092231E8F40}"/>
              </a:ext>
            </a:extLst>
          </p:cNvPr>
          <p:cNvSpPr/>
          <p:nvPr userDrawn="1"/>
        </p:nvSpPr>
        <p:spPr bwMode="gray">
          <a:xfrm>
            <a:off x="7120491" y="803049"/>
            <a:ext cx="1800000" cy="1000221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72000" marR="0" lvl="1" indent="-72000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321">
            <a:extLst>
              <a:ext uri="{FF2B5EF4-FFF2-40B4-BE49-F238E27FC236}">
                <a16:creationId xmlns:a16="http://schemas.microsoft.com/office/drawing/2014/main" id="{99C13E1E-B80F-4B56-8FA3-C9C7CD986CC9}"/>
              </a:ext>
            </a:extLst>
          </p:cNvPr>
          <p:cNvSpPr/>
          <p:nvPr userDrawn="1"/>
        </p:nvSpPr>
        <p:spPr bwMode="gray">
          <a:xfrm>
            <a:off x="6135289" y="1849147"/>
            <a:ext cx="936000" cy="844722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Impacto económico</a:t>
            </a:r>
          </a:p>
        </p:txBody>
      </p:sp>
      <p:sp>
        <p:nvSpPr>
          <p:cNvPr id="22" name="Rectangle 322">
            <a:extLst>
              <a:ext uri="{FF2B5EF4-FFF2-40B4-BE49-F238E27FC236}">
                <a16:creationId xmlns:a16="http://schemas.microsoft.com/office/drawing/2014/main" id="{AC99F463-38EF-4E5A-9496-1DF88BF62B56}"/>
              </a:ext>
            </a:extLst>
          </p:cNvPr>
          <p:cNvSpPr/>
          <p:nvPr userDrawn="1"/>
        </p:nvSpPr>
        <p:spPr bwMode="gray">
          <a:xfrm>
            <a:off x="7120491" y="1849147"/>
            <a:ext cx="4608000" cy="844722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323">
            <a:extLst>
              <a:ext uri="{FF2B5EF4-FFF2-40B4-BE49-F238E27FC236}">
                <a16:creationId xmlns:a16="http://schemas.microsoft.com/office/drawing/2014/main" id="{6FEE852F-CC73-46EC-8938-25DD052F3BC3}"/>
              </a:ext>
            </a:extLst>
          </p:cNvPr>
          <p:cNvSpPr/>
          <p:nvPr userDrawn="1"/>
        </p:nvSpPr>
        <p:spPr bwMode="gray">
          <a:xfrm>
            <a:off x="6135289" y="2739746"/>
            <a:ext cx="936000" cy="844722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Impacto en los pilares</a:t>
            </a:r>
          </a:p>
        </p:txBody>
      </p:sp>
      <p:sp>
        <p:nvSpPr>
          <p:cNvPr id="24" name="Rectangle 324">
            <a:extLst>
              <a:ext uri="{FF2B5EF4-FFF2-40B4-BE49-F238E27FC236}">
                <a16:creationId xmlns:a16="http://schemas.microsoft.com/office/drawing/2014/main" id="{244B0377-D9A1-4DB5-A432-231281F00247}"/>
              </a:ext>
            </a:extLst>
          </p:cNvPr>
          <p:cNvSpPr/>
          <p:nvPr userDrawn="1"/>
        </p:nvSpPr>
        <p:spPr bwMode="gray">
          <a:xfrm>
            <a:off x="7120491" y="2739746"/>
            <a:ext cx="4608000" cy="844722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325">
            <a:extLst>
              <a:ext uri="{FF2B5EF4-FFF2-40B4-BE49-F238E27FC236}">
                <a16:creationId xmlns:a16="http://schemas.microsoft.com/office/drawing/2014/main" id="{81DFA3D8-914B-4F5C-9FB1-F456C48BD6D3}"/>
              </a:ext>
            </a:extLst>
          </p:cNvPr>
          <p:cNvSpPr/>
          <p:nvPr userDrawn="1"/>
        </p:nvSpPr>
        <p:spPr bwMode="gray">
          <a:xfrm>
            <a:off x="6135289" y="3642599"/>
            <a:ext cx="936000" cy="844722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Riesgos</a:t>
            </a:r>
          </a:p>
        </p:txBody>
      </p:sp>
      <p:sp>
        <p:nvSpPr>
          <p:cNvPr id="26" name="Rectangle 326">
            <a:extLst>
              <a:ext uri="{FF2B5EF4-FFF2-40B4-BE49-F238E27FC236}">
                <a16:creationId xmlns:a16="http://schemas.microsoft.com/office/drawing/2014/main" id="{2A6254F9-95A1-4AEA-9CC1-467BFF43752B}"/>
              </a:ext>
            </a:extLst>
          </p:cNvPr>
          <p:cNvSpPr/>
          <p:nvPr userDrawn="1"/>
        </p:nvSpPr>
        <p:spPr bwMode="gray">
          <a:xfrm>
            <a:off x="7120491" y="3642599"/>
            <a:ext cx="4608000" cy="844722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ctangle 328">
            <a:extLst>
              <a:ext uri="{FF2B5EF4-FFF2-40B4-BE49-F238E27FC236}">
                <a16:creationId xmlns:a16="http://schemas.microsoft.com/office/drawing/2014/main" id="{2F1A37E2-2706-473D-A9C3-D8F87560BB1F}"/>
              </a:ext>
            </a:extLst>
          </p:cNvPr>
          <p:cNvSpPr/>
          <p:nvPr userDrawn="1"/>
        </p:nvSpPr>
        <p:spPr bwMode="gray">
          <a:xfrm>
            <a:off x="3288082" y="803586"/>
            <a:ext cx="936000" cy="476902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Líder</a:t>
            </a:r>
          </a:p>
        </p:txBody>
      </p:sp>
      <p:sp>
        <p:nvSpPr>
          <p:cNvPr id="28" name="Rectangle 329">
            <a:extLst>
              <a:ext uri="{FF2B5EF4-FFF2-40B4-BE49-F238E27FC236}">
                <a16:creationId xmlns:a16="http://schemas.microsoft.com/office/drawing/2014/main" id="{FFB21BFF-D113-4025-B4CB-691DA902451B}"/>
              </a:ext>
            </a:extLst>
          </p:cNvPr>
          <p:cNvSpPr/>
          <p:nvPr userDrawn="1"/>
        </p:nvSpPr>
        <p:spPr bwMode="gray">
          <a:xfrm>
            <a:off x="4263126" y="803586"/>
            <a:ext cx="1797841" cy="476902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72000" marR="0" lvl="1" indent="-72000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41925BB1-F850-468A-AF69-3822F6EB0BFF}"/>
              </a:ext>
            </a:extLst>
          </p:cNvPr>
          <p:cNvSpPr/>
          <p:nvPr userDrawn="1"/>
        </p:nvSpPr>
        <p:spPr bwMode="gray">
          <a:xfrm>
            <a:off x="476153" y="2285460"/>
            <a:ext cx="936000" cy="2210507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Iniciativas</a:t>
            </a:r>
          </a:p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ES" sz="1100" b="1" dirty="0"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 </a:t>
            </a:r>
          </a:p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KPI´S</a:t>
            </a:r>
          </a:p>
        </p:txBody>
      </p:sp>
      <p:sp>
        <p:nvSpPr>
          <p:cNvPr id="30" name="Rectangle 91">
            <a:extLst>
              <a:ext uri="{FF2B5EF4-FFF2-40B4-BE49-F238E27FC236}">
                <a16:creationId xmlns:a16="http://schemas.microsoft.com/office/drawing/2014/main" id="{88CA6866-BBA6-4949-B763-AD6DF80CA56D}"/>
              </a:ext>
            </a:extLst>
          </p:cNvPr>
          <p:cNvSpPr/>
          <p:nvPr userDrawn="1"/>
        </p:nvSpPr>
        <p:spPr>
          <a:xfrm>
            <a:off x="9366372" y="3300745"/>
            <a:ext cx="957313" cy="144000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Talento</a:t>
            </a:r>
          </a:p>
        </p:txBody>
      </p:sp>
      <p:grpSp>
        <p:nvGrpSpPr>
          <p:cNvPr id="31" name="Group 927">
            <a:extLst>
              <a:ext uri="{FF2B5EF4-FFF2-40B4-BE49-F238E27FC236}">
                <a16:creationId xmlns:a16="http://schemas.microsoft.com/office/drawing/2014/main" id="{A2169B76-9372-4BC0-AA5E-527378D796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0518" y="2888450"/>
            <a:ext cx="369021" cy="369021"/>
            <a:chOff x="5432" y="3568"/>
            <a:chExt cx="340" cy="340"/>
          </a:xfrm>
          <a:solidFill>
            <a:schemeClr val="accent3"/>
          </a:solidFill>
        </p:grpSpPr>
        <p:sp>
          <p:nvSpPr>
            <p:cNvPr id="32" name="Freeform 928">
              <a:extLst>
                <a:ext uri="{FF2B5EF4-FFF2-40B4-BE49-F238E27FC236}">
                  <a16:creationId xmlns:a16="http://schemas.microsoft.com/office/drawing/2014/main" id="{FDC18B73-AC68-483F-AB54-2AB3737A2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Freeform 929">
              <a:extLst>
                <a:ext uri="{FF2B5EF4-FFF2-40B4-BE49-F238E27FC236}">
                  <a16:creationId xmlns:a16="http://schemas.microsoft.com/office/drawing/2014/main" id="{F65E40FE-BA7B-4914-A232-C2C4CB4FB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4" name="Rectangle 88">
            <a:extLst>
              <a:ext uri="{FF2B5EF4-FFF2-40B4-BE49-F238E27FC236}">
                <a16:creationId xmlns:a16="http://schemas.microsoft.com/office/drawing/2014/main" id="{5753583A-2331-47AC-A34C-897D5EEDAE84}"/>
              </a:ext>
            </a:extLst>
          </p:cNvPr>
          <p:cNvSpPr/>
          <p:nvPr userDrawn="1"/>
        </p:nvSpPr>
        <p:spPr>
          <a:xfrm>
            <a:off x="10883974" y="3300745"/>
            <a:ext cx="957313" cy="144000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Sostenib.</a:t>
            </a:r>
          </a:p>
        </p:txBody>
      </p:sp>
      <p:grpSp>
        <p:nvGrpSpPr>
          <p:cNvPr id="35" name="Group 422">
            <a:extLst>
              <a:ext uri="{FF2B5EF4-FFF2-40B4-BE49-F238E27FC236}">
                <a16:creationId xmlns:a16="http://schemas.microsoft.com/office/drawing/2014/main" id="{C53CFA01-163D-45B5-BC55-AB2E34363B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09630" y="2888450"/>
            <a:ext cx="369021" cy="369021"/>
            <a:chOff x="3131" y="1617"/>
            <a:chExt cx="340" cy="340"/>
          </a:xfrm>
          <a:solidFill>
            <a:schemeClr val="accent3"/>
          </a:solidFill>
        </p:grpSpPr>
        <p:sp>
          <p:nvSpPr>
            <p:cNvPr id="36" name="Freeform 423">
              <a:extLst>
                <a:ext uri="{FF2B5EF4-FFF2-40B4-BE49-F238E27FC236}">
                  <a16:creationId xmlns:a16="http://schemas.microsoft.com/office/drawing/2014/main" id="{5C52A6DC-7EFA-4F29-AB0E-924E9FE97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1" y="161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67 w 512"/>
                <a:gd name="T11" fmla="*/ 415 h 512"/>
                <a:gd name="T12" fmla="*/ 256 w 512"/>
                <a:gd name="T13" fmla="*/ 416 h 512"/>
                <a:gd name="T14" fmla="*/ 244 w 512"/>
                <a:gd name="T15" fmla="*/ 415 h 512"/>
                <a:gd name="T16" fmla="*/ 142 w 512"/>
                <a:gd name="T17" fmla="*/ 305 h 512"/>
                <a:gd name="T18" fmla="*/ 151 w 512"/>
                <a:gd name="T19" fmla="*/ 263 h 512"/>
                <a:gd name="T20" fmla="*/ 164 w 512"/>
                <a:gd name="T21" fmla="*/ 241 h 512"/>
                <a:gd name="T22" fmla="*/ 171 w 512"/>
                <a:gd name="T23" fmla="*/ 232 h 512"/>
                <a:gd name="T24" fmla="*/ 204 w 512"/>
                <a:gd name="T25" fmla="*/ 189 h 512"/>
                <a:gd name="T26" fmla="*/ 234 w 512"/>
                <a:gd name="T27" fmla="*/ 116 h 512"/>
                <a:gd name="T28" fmla="*/ 254 w 512"/>
                <a:gd name="T29" fmla="*/ 96 h 512"/>
                <a:gd name="T30" fmla="*/ 255 w 512"/>
                <a:gd name="T31" fmla="*/ 96 h 512"/>
                <a:gd name="T32" fmla="*/ 257 w 512"/>
                <a:gd name="T33" fmla="*/ 96 h 512"/>
                <a:gd name="T34" fmla="*/ 258 w 512"/>
                <a:gd name="T35" fmla="*/ 96 h 512"/>
                <a:gd name="T36" fmla="*/ 277 w 512"/>
                <a:gd name="T37" fmla="*/ 116 h 512"/>
                <a:gd name="T38" fmla="*/ 307 w 512"/>
                <a:gd name="T39" fmla="*/ 189 h 512"/>
                <a:gd name="T40" fmla="*/ 341 w 512"/>
                <a:gd name="T41" fmla="*/ 232 h 512"/>
                <a:gd name="T42" fmla="*/ 348 w 512"/>
                <a:gd name="T43" fmla="*/ 241 h 512"/>
                <a:gd name="T44" fmla="*/ 361 w 512"/>
                <a:gd name="T45" fmla="*/ 263 h 512"/>
                <a:gd name="T46" fmla="*/ 369 w 512"/>
                <a:gd name="T47" fmla="*/ 305 h 512"/>
                <a:gd name="T48" fmla="*/ 267 w 512"/>
                <a:gd name="T49" fmla="*/ 41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67" y="415"/>
                  </a:moveTo>
                  <a:cubicBezTo>
                    <a:pt x="267" y="415"/>
                    <a:pt x="262" y="416"/>
                    <a:pt x="256" y="416"/>
                  </a:cubicBezTo>
                  <a:cubicBezTo>
                    <a:pt x="249" y="416"/>
                    <a:pt x="244" y="415"/>
                    <a:pt x="244" y="415"/>
                  </a:cubicBezTo>
                  <a:cubicBezTo>
                    <a:pt x="186" y="409"/>
                    <a:pt x="142" y="362"/>
                    <a:pt x="142" y="305"/>
                  </a:cubicBezTo>
                  <a:cubicBezTo>
                    <a:pt x="142" y="290"/>
                    <a:pt x="148" y="270"/>
                    <a:pt x="151" y="263"/>
                  </a:cubicBezTo>
                  <a:cubicBezTo>
                    <a:pt x="153" y="256"/>
                    <a:pt x="158" y="249"/>
                    <a:pt x="164" y="241"/>
                  </a:cubicBezTo>
                  <a:cubicBezTo>
                    <a:pt x="165" y="239"/>
                    <a:pt x="167" y="236"/>
                    <a:pt x="171" y="232"/>
                  </a:cubicBezTo>
                  <a:cubicBezTo>
                    <a:pt x="179" y="222"/>
                    <a:pt x="192" y="206"/>
                    <a:pt x="204" y="189"/>
                  </a:cubicBezTo>
                  <a:cubicBezTo>
                    <a:pt x="216" y="171"/>
                    <a:pt x="230" y="143"/>
                    <a:pt x="234" y="116"/>
                  </a:cubicBezTo>
                  <a:cubicBezTo>
                    <a:pt x="234" y="104"/>
                    <a:pt x="243" y="96"/>
                    <a:pt x="254" y="96"/>
                  </a:cubicBezTo>
                  <a:cubicBezTo>
                    <a:pt x="254" y="96"/>
                    <a:pt x="254" y="96"/>
                    <a:pt x="255" y="96"/>
                  </a:cubicBezTo>
                  <a:cubicBezTo>
                    <a:pt x="255" y="96"/>
                    <a:pt x="256" y="96"/>
                    <a:pt x="257" y="96"/>
                  </a:cubicBezTo>
                  <a:cubicBezTo>
                    <a:pt x="257" y="96"/>
                    <a:pt x="257" y="96"/>
                    <a:pt x="258" y="96"/>
                  </a:cubicBezTo>
                  <a:cubicBezTo>
                    <a:pt x="269" y="96"/>
                    <a:pt x="277" y="104"/>
                    <a:pt x="277" y="116"/>
                  </a:cubicBezTo>
                  <a:cubicBezTo>
                    <a:pt x="281" y="143"/>
                    <a:pt x="296" y="171"/>
                    <a:pt x="307" y="189"/>
                  </a:cubicBezTo>
                  <a:cubicBezTo>
                    <a:pt x="319" y="206"/>
                    <a:pt x="333" y="222"/>
                    <a:pt x="341" y="232"/>
                  </a:cubicBezTo>
                  <a:cubicBezTo>
                    <a:pt x="344" y="236"/>
                    <a:pt x="346" y="239"/>
                    <a:pt x="348" y="241"/>
                  </a:cubicBezTo>
                  <a:cubicBezTo>
                    <a:pt x="354" y="249"/>
                    <a:pt x="358" y="256"/>
                    <a:pt x="361" y="263"/>
                  </a:cubicBezTo>
                  <a:cubicBezTo>
                    <a:pt x="364" y="270"/>
                    <a:pt x="369" y="290"/>
                    <a:pt x="369" y="305"/>
                  </a:cubicBezTo>
                  <a:cubicBezTo>
                    <a:pt x="369" y="362"/>
                    <a:pt x="326" y="409"/>
                    <a:pt x="267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ABB339FF-3B78-4D42-80FD-BAB0ED877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695"/>
              <a:ext cx="123" cy="184"/>
            </a:xfrm>
            <a:custGeom>
              <a:avLst/>
              <a:gdLst>
                <a:gd name="T0" fmla="*/ 168 w 185"/>
                <a:gd name="T1" fmla="*/ 137 h 277"/>
                <a:gd name="T2" fmla="*/ 161 w 185"/>
                <a:gd name="T3" fmla="*/ 129 h 277"/>
                <a:gd name="T4" fmla="*/ 127 w 185"/>
                <a:gd name="T5" fmla="*/ 84 h 277"/>
                <a:gd name="T6" fmla="*/ 93 w 185"/>
                <a:gd name="T7" fmla="*/ 1 h 277"/>
                <a:gd name="T8" fmla="*/ 93 w 185"/>
                <a:gd name="T9" fmla="*/ 0 h 277"/>
                <a:gd name="T10" fmla="*/ 92 w 185"/>
                <a:gd name="T11" fmla="*/ 0 h 277"/>
                <a:gd name="T12" fmla="*/ 92 w 185"/>
                <a:gd name="T13" fmla="*/ 1 h 277"/>
                <a:gd name="T14" fmla="*/ 59 w 185"/>
                <a:gd name="T15" fmla="*/ 84 h 277"/>
                <a:gd name="T16" fmla="*/ 24 w 185"/>
                <a:gd name="T17" fmla="*/ 129 h 277"/>
                <a:gd name="T18" fmla="*/ 18 w 185"/>
                <a:gd name="T19" fmla="*/ 137 h 277"/>
                <a:gd name="T20" fmla="*/ 7 w 185"/>
                <a:gd name="T21" fmla="*/ 154 h 277"/>
                <a:gd name="T22" fmla="*/ 0 w 185"/>
                <a:gd name="T23" fmla="*/ 188 h 277"/>
                <a:gd name="T24" fmla="*/ 83 w 185"/>
                <a:gd name="T25" fmla="*/ 277 h 277"/>
                <a:gd name="T26" fmla="*/ 93 w 185"/>
                <a:gd name="T27" fmla="*/ 277 h 277"/>
                <a:gd name="T28" fmla="*/ 102 w 185"/>
                <a:gd name="T29" fmla="*/ 277 h 277"/>
                <a:gd name="T30" fmla="*/ 185 w 185"/>
                <a:gd name="T31" fmla="*/ 188 h 277"/>
                <a:gd name="T32" fmla="*/ 178 w 185"/>
                <a:gd name="T33" fmla="*/ 154 h 277"/>
                <a:gd name="T34" fmla="*/ 168 w 185"/>
                <a:gd name="T35" fmla="*/ 13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77">
                  <a:moveTo>
                    <a:pt x="168" y="137"/>
                  </a:moveTo>
                  <a:cubicBezTo>
                    <a:pt x="166" y="135"/>
                    <a:pt x="164" y="132"/>
                    <a:pt x="161" y="129"/>
                  </a:cubicBezTo>
                  <a:cubicBezTo>
                    <a:pt x="153" y="119"/>
                    <a:pt x="139" y="102"/>
                    <a:pt x="127" y="84"/>
                  </a:cubicBezTo>
                  <a:cubicBezTo>
                    <a:pt x="113" y="63"/>
                    <a:pt x="97" y="33"/>
                    <a:pt x="93" y="1"/>
                  </a:cubicBezTo>
                  <a:cubicBezTo>
                    <a:pt x="93" y="1"/>
                    <a:pt x="93" y="1"/>
                    <a:pt x="93" y="0"/>
                  </a:cubicBezTo>
                  <a:cubicBezTo>
                    <a:pt x="93" y="0"/>
                    <a:pt x="93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88" y="33"/>
                    <a:pt x="72" y="63"/>
                    <a:pt x="59" y="84"/>
                  </a:cubicBezTo>
                  <a:cubicBezTo>
                    <a:pt x="46" y="102"/>
                    <a:pt x="32" y="119"/>
                    <a:pt x="24" y="129"/>
                  </a:cubicBezTo>
                  <a:cubicBezTo>
                    <a:pt x="21" y="132"/>
                    <a:pt x="19" y="135"/>
                    <a:pt x="18" y="137"/>
                  </a:cubicBezTo>
                  <a:cubicBezTo>
                    <a:pt x="13" y="143"/>
                    <a:pt x="9" y="149"/>
                    <a:pt x="7" y="154"/>
                  </a:cubicBezTo>
                  <a:cubicBezTo>
                    <a:pt x="5" y="160"/>
                    <a:pt x="0" y="177"/>
                    <a:pt x="0" y="188"/>
                  </a:cubicBezTo>
                  <a:cubicBezTo>
                    <a:pt x="0" y="234"/>
                    <a:pt x="36" y="272"/>
                    <a:pt x="83" y="277"/>
                  </a:cubicBezTo>
                  <a:cubicBezTo>
                    <a:pt x="83" y="277"/>
                    <a:pt x="88" y="277"/>
                    <a:pt x="93" y="277"/>
                  </a:cubicBezTo>
                  <a:cubicBezTo>
                    <a:pt x="98" y="277"/>
                    <a:pt x="102" y="277"/>
                    <a:pt x="102" y="277"/>
                  </a:cubicBezTo>
                  <a:cubicBezTo>
                    <a:pt x="150" y="272"/>
                    <a:pt x="185" y="234"/>
                    <a:pt x="185" y="188"/>
                  </a:cubicBezTo>
                  <a:cubicBezTo>
                    <a:pt x="185" y="177"/>
                    <a:pt x="180" y="160"/>
                    <a:pt x="178" y="154"/>
                  </a:cubicBezTo>
                  <a:cubicBezTo>
                    <a:pt x="176" y="149"/>
                    <a:pt x="172" y="143"/>
                    <a:pt x="168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Rectangle 90">
            <a:extLst>
              <a:ext uri="{FF2B5EF4-FFF2-40B4-BE49-F238E27FC236}">
                <a16:creationId xmlns:a16="http://schemas.microsoft.com/office/drawing/2014/main" id="{C3E9AE44-7397-4945-A28F-F880DE111793}"/>
              </a:ext>
            </a:extLst>
          </p:cNvPr>
          <p:cNvSpPr/>
          <p:nvPr userDrawn="1"/>
        </p:nvSpPr>
        <p:spPr>
          <a:xfrm>
            <a:off x="10125173" y="3300745"/>
            <a:ext cx="957313" cy="144000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Innovación</a:t>
            </a:r>
          </a:p>
        </p:txBody>
      </p:sp>
      <p:sp>
        <p:nvSpPr>
          <p:cNvPr id="39" name="Freeform 869">
            <a:extLst>
              <a:ext uri="{FF2B5EF4-FFF2-40B4-BE49-F238E27FC236}">
                <a16:creationId xmlns:a16="http://schemas.microsoft.com/office/drawing/2014/main" id="{0831B823-E066-4270-8FAA-DBDFA9609F3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9319" y="2888450"/>
            <a:ext cx="369021" cy="369021"/>
          </a:xfrm>
          <a:custGeom>
            <a:avLst/>
            <a:gdLst>
              <a:gd name="T0" fmla="*/ 305 w 512"/>
              <a:gd name="T1" fmla="*/ 145 h 512"/>
              <a:gd name="T2" fmla="*/ 207 w 512"/>
              <a:gd name="T3" fmla="*/ 198 h 512"/>
              <a:gd name="T4" fmla="*/ 512 w 512"/>
              <a:gd name="T5" fmla="*/ 256 h 512"/>
              <a:gd name="T6" fmla="*/ 0 w 512"/>
              <a:gd name="T7" fmla="*/ 256 h 512"/>
              <a:gd name="T8" fmla="*/ 512 w 512"/>
              <a:gd name="T9" fmla="*/ 256 h 512"/>
              <a:gd name="T10" fmla="*/ 245 w 512"/>
              <a:gd name="T11" fmla="*/ 288 h 512"/>
              <a:gd name="T12" fmla="*/ 245 w 512"/>
              <a:gd name="T13" fmla="*/ 267 h 512"/>
              <a:gd name="T14" fmla="*/ 128 w 512"/>
              <a:gd name="T15" fmla="*/ 278 h 512"/>
              <a:gd name="T16" fmla="*/ 373 w 512"/>
              <a:gd name="T17" fmla="*/ 262 h 512"/>
              <a:gd name="T18" fmla="*/ 328 w 512"/>
              <a:gd name="T19" fmla="*/ 152 h 512"/>
              <a:gd name="T20" fmla="*/ 320 w 512"/>
              <a:gd name="T21" fmla="*/ 130 h 512"/>
              <a:gd name="T22" fmla="*/ 328 w 512"/>
              <a:gd name="T23" fmla="*/ 107 h 512"/>
              <a:gd name="T24" fmla="*/ 305 w 512"/>
              <a:gd name="T25" fmla="*/ 99 h 512"/>
              <a:gd name="T26" fmla="*/ 290 w 512"/>
              <a:gd name="T27" fmla="*/ 99 h 512"/>
              <a:gd name="T28" fmla="*/ 184 w 512"/>
              <a:gd name="T29" fmla="*/ 190 h 512"/>
              <a:gd name="T30" fmla="*/ 222 w 512"/>
              <a:gd name="T31" fmla="*/ 243 h 512"/>
              <a:gd name="T32" fmla="*/ 229 w 512"/>
              <a:gd name="T33" fmla="*/ 246 h 512"/>
              <a:gd name="T34" fmla="*/ 266 w 512"/>
              <a:gd name="T35" fmla="*/ 214 h 512"/>
              <a:gd name="T36" fmla="*/ 256 w 512"/>
              <a:gd name="T37" fmla="*/ 299 h 512"/>
              <a:gd name="T38" fmla="*/ 256 w 512"/>
              <a:gd name="T39" fmla="*/ 320 h 512"/>
              <a:gd name="T40" fmla="*/ 283 w 512"/>
              <a:gd name="T41" fmla="*/ 197 h 512"/>
              <a:gd name="T42" fmla="*/ 302 w 512"/>
              <a:gd name="T43" fmla="*/ 181 h 512"/>
              <a:gd name="T44" fmla="*/ 276 w 512"/>
              <a:gd name="T45" fmla="*/ 352 h 512"/>
              <a:gd name="T46" fmla="*/ 273 w 512"/>
              <a:gd name="T47" fmla="*/ 373 h 512"/>
              <a:gd name="T48" fmla="*/ 217 w 512"/>
              <a:gd name="T49" fmla="*/ 395 h 512"/>
              <a:gd name="T50" fmla="*/ 235 w 512"/>
              <a:gd name="T51" fmla="*/ 372 h 512"/>
              <a:gd name="T52" fmla="*/ 169 w 512"/>
              <a:gd name="T53" fmla="*/ 306 h 512"/>
              <a:gd name="T54" fmla="*/ 149 w 512"/>
              <a:gd name="T55" fmla="*/ 314 h 512"/>
              <a:gd name="T56" fmla="*/ 192 w 512"/>
              <a:gd name="T57" fmla="*/ 404 h 512"/>
              <a:gd name="T58" fmla="*/ 203 w 512"/>
              <a:gd name="T59" fmla="*/ 416 h 512"/>
              <a:gd name="T60" fmla="*/ 318 w 512"/>
              <a:gd name="T61" fmla="*/ 412 h 512"/>
              <a:gd name="T62" fmla="*/ 301 w 512"/>
              <a:gd name="T63" fmla="*/ 36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82" y="122"/>
                </a:moveTo>
                <a:cubicBezTo>
                  <a:pt x="305" y="145"/>
                  <a:pt x="305" y="145"/>
                  <a:pt x="305" y="145"/>
                </a:cubicBezTo>
                <a:cubicBezTo>
                  <a:pt x="229" y="221"/>
                  <a:pt x="229" y="221"/>
                  <a:pt x="229" y="221"/>
                </a:cubicBezTo>
                <a:cubicBezTo>
                  <a:pt x="207" y="198"/>
                  <a:pt x="207" y="198"/>
                  <a:pt x="207" y="198"/>
                </a:cubicBezTo>
                <a:lnTo>
                  <a:pt x="282" y="122"/>
                </a:ln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139" y="288"/>
                </a:moveTo>
                <a:cubicBezTo>
                  <a:pt x="245" y="288"/>
                  <a:pt x="245" y="288"/>
                  <a:pt x="245" y="288"/>
                </a:cubicBezTo>
                <a:cubicBezTo>
                  <a:pt x="251" y="288"/>
                  <a:pt x="256" y="284"/>
                  <a:pt x="256" y="278"/>
                </a:cubicBezTo>
                <a:cubicBezTo>
                  <a:pt x="256" y="272"/>
                  <a:pt x="251" y="267"/>
                  <a:pt x="245" y="267"/>
                </a:cubicBezTo>
                <a:cubicBezTo>
                  <a:pt x="139" y="267"/>
                  <a:pt x="139" y="267"/>
                  <a:pt x="139" y="267"/>
                </a:cubicBezTo>
                <a:cubicBezTo>
                  <a:pt x="133" y="267"/>
                  <a:pt x="128" y="272"/>
                  <a:pt x="128" y="278"/>
                </a:cubicBezTo>
                <a:cubicBezTo>
                  <a:pt x="128" y="284"/>
                  <a:pt x="133" y="288"/>
                  <a:pt x="139" y="288"/>
                </a:cubicBezTo>
                <a:close/>
                <a:moveTo>
                  <a:pt x="373" y="262"/>
                </a:moveTo>
                <a:cubicBezTo>
                  <a:pt x="373" y="221"/>
                  <a:pt x="352" y="184"/>
                  <a:pt x="316" y="164"/>
                </a:cubicBezTo>
                <a:cubicBezTo>
                  <a:pt x="328" y="152"/>
                  <a:pt x="328" y="152"/>
                  <a:pt x="328" y="152"/>
                </a:cubicBezTo>
                <a:cubicBezTo>
                  <a:pt x="332" y="148"/>
                  <a:pt x="332" y="141"/>
                  <a:pt x="328" y="137"/>
                </a:cubicBezTo>
                <a:cubicBezTo>
                  <a:pt x="320" y="130"/>
                  <a:pt x="320" y="130"/>
                  <a:pt x="320" y="130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32" y="118"/>
                  <a:pt x="332" y="111"/>
                  <a:pt x="328" y="107"/>
                </a:cubicBezTo>
                <a:cubicBezTo>
                  <a:pt x="320" y="99"/>
                  <a:pt x="320" y="99"/>
                  <a:pt x="320" y="99"/>
                </a:cubicBezTo>
                <a:cubicBezTo>
                  <a:pt x="316" y="95"/>
                  <a:pt x="309" y="95"/>
                  <a:pt x="305" y="99"/>
                </a:cubicBezTo>
                <a:cubicBezTo>
                  <a:pt x="297" y="107"/>
                  <a:pt x="297" y="107"/>
                  <a:pt x="297" y="107"/>
                </a:cubicBezTo>
                <a:cubicBezTo>
                  <a:pt x="290" y="99"/>
                  <a:pt x="290" y="99"/>
                  <a:pt x="290" y="99"/>
                </a:cubicBezTo>
                <a:cubicBezTo>
                  <a:pt x="286" y="95"/>
                  <a:pt x="279" y="95"/>
                  <a:pt x="275" y="99"/>
                </a:cubicBezTo>
                <a:cubicBezTo>
                  <a:pt x="184" y="190"/>
                  <a:pt x="184" y="190"/>
                  <a:pt x="184" y="190"/>
                </a:cubicBezTo>
                <a:cubicBezTo>
                  <a:pt x="180" y="194"/>
                  <a:pt x="180" y="201"/>
                  <a:pt x="184" y="205"/>
                </a:cubicBezTo>
                <a:cubicBezTo>
                  <a:pt x="222" y="243"/>
                  <a:pt x="222" y="243"/>
                  <a:pt x="222" y="243"/>
                </a:cubicBezTo>
                <a:cubicBezTo>
                  <a:pt x="224" y="245"/>
                  <a:pt x="226" y="246"/>
                  <a:pt x="229" y="246"/>
                </a:cubicBezTo>
                <a:cubicBezTo>
                  <a:pt x="229" y="246"/>
                  <a:pt x="229" y="246"/>
                  <a:pt x="229" y="246"/>
                </a:cubicBezTo>
                <a:cubicBezTo>
                  <a:pt x="232" y="246"/>
                  <a:pt x="235" y="245"/>
                  <a:pt x="237" y="243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86" y="219"/>
                  <a:pt x="299" y="236"/>
                  <a:pt x="299" y="256"/>
                </a:cubicBezTo>
                <a:cubicBezTo>
                  <a:pt x="299" y="281"/>
                  <a:pt x="281" y="299"/>
                  <a:pt x="256" y="299"/>
                </a:cubicBezTo>
                <a:cubicBezTo>
                  <a:pt x="250" y="299"/>
                  <a:pt x="245" y="304"/>
                  <a:pt x="245" y="310"/>
                </a:cubicBezTo>
                <a:cubicBezTo>
                  <a:pt x="245" y="316"/>
                  <a:pt x="250" y="320"/>
                  <a:pt x="256" y="320"/>
                </a:cubicBezTo>
                <a:cubicBezTo>
                  <a:pt x="292" y="320"/>
                  <a:pt x="320" y="293"/>
                  <a:pt x="320" y="256"/>
                </a:cubicBezTo>
                <a:cubicBezTo>
                  <a:pt x="320" y="230"/>
                  <a:pt x="305" y="208"/>
                  <a:pt x="283" y="197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01" y="180"/>
                  <a:pt x="302" y="181"/>
                  <a:pt x="302" y="181"/>
                </a:cubicBezTo>
                <a:cubicBezTo>
                  <a:pt x="333" y="196"/>
                  <a:pt x="352" y="227"/>
                  <a:pt x="352" y="262"/>
                </a:cubicBezTo>
                <a:cubicBezTo>
                  <a:pt x="352" y="307"/>
                  <a:pt x="319" y="346"/>
                  <a:pt x="276" y="352"/>
                </a:cubicBezTo>
                <a:cubicBezTo>
                  <a:pt x="271" y="353"/>
                  <a:pt x="268" y="357"/>
                  <a:pt x="267" y="361"/>
                </a:cubicBezTo>
                <a:cubicBezTo>
                  <a:pt x="266" y="366"/>
                  <a:pt x="268" y="370"/>
                  <a:pt x="273" y="373"/>
                </a:cubicBezTo>
                <a:cubicBezTo>
                  <a:pt x="281" y="377"/>
                  <a:pt x="289" y="386"/>
                  <a:pt x="294" y="395"/>
                </a:cubicBezTo>
                <a:cubicBezTo>
                  <a:pt x="217" y="395"/>
                  <a:pt x="217" y="395"/>
                  <a:pt x="217" y="395"/>
                </a:cubicBezTo>
                <a:cubicBezTo>
                  <a:pt x="220" y="390"/>
                  <a:pt x="224" y="386"/>
                  <a:pt x="229" y="383"/>
                </a:cubicBezTo>
                <a:cubicBezTo>
                  <a:pt x="233" y="381"/>
                  <a:pt x="235" y="376"/>
                  <a:pt x="235" y="372"/>
                </a:cubicBezTo>
                <a:cubicBezTo>
                  <a:pt x="234" y="368"/>
                  <a:pt x="231" y="364"/>
                  <a:pt x="227" y="363"/>
                </a:cubicBezTo>
                <a:cubicBezTo>
                  <a:pt x="202" y="357"/>
                  <a:pt x="181" y="336"/>
                  <a:pt x="169" y="306"/>
                </a:cubicBezTo>
                <a:cubicBezTo>
                  <a:pt x="167" y="301"/>
                  <a:pt x="161" y="298"/>
                  <a:pt x="155" y="300"/>
                </a:cubicBezTo>
                <a:cubicBezTo>
                  <a:pt x="150" y="302"/>
                  <a:pt x="147" y="308"/>
                  <a:pt x="149" y="314"/>
                </a:cubicBezTo>
                <a:cubicBezTo>
                  <a:pt x="161" y="343"/>
                  <a:pt x="180" y="366"/>
                  <a:pt x="203" y="377"/>
                </a:cubicBezTo>
                <a:cubicBezTo>
                  <a:pt x="198" y="384"/>
                  <a:pt x="194" y="393"/>
                  <a:pt x="192" y="404"/>
                </a:cubicBezTo>
                <a:cubicBezTo>
                  <a:pt x="192" y="407"/>
                  <a:pt x="192" y="410"/>
                  <a:pt x="194" y="412"/>
                </a:cubicBezTo>
                <a:cubicBezTo>
                  <a:pt x="196" y="415"/>
                  <a:pt x="199" y="416"/>
                  <a:pt x="203" y="416"/>
                </a:cubicBezTo>
                <a:cubicBezTo>
                  <a:pt x="309" y="416"/>
                  <a:pt x="309" y="416"/>
                  <a:pt x="309" y="416"/>
                </a:cubicBezTo>
                <a:cubicBezTo>
                  <a:pt x="313" y="416"/>
                  <a:pt x="316" y="415"/>
                  <a:pt x="318" y="412"/>
                </a:cubicBezTo>
                <a:cubicBezTo>
                  <a:pt x="320" y="410"/>
                  <a:pt x="320" y="407"/>
                  <a:pt x="320" y="404"/>
                </a:cubicBezTo>
                <a:cubicBezTo>
                  <a:pt x="317" y="391"/>
                  <a:pt x="310" y="378"/>
                  <a:pt x="301" y="368"/>
                </a:cubicBezTo>
                <a:cubicBezTo>
                  <a:pt x="343" y="352"/>
                  <a:pt x="373" y="309"/>
                  <a:pt x="373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Rectangle 104">
            <a:extLst>
              <a:ext uri="{FF2B5EF4-FFF2-40B4-BE49-F238E27FC236}">
                <a16:creationId xmlns:a16="http://schemas.microsoft.com/office/drawing/2014/main" id="{041BEE6A-41A3-4524-B47F-4892A81FC9E2}"/>
              </a:ext>
            </a:extLst>
          </p:cNvPr>
          <p:cNvSpPr/>
          <p:nvPr userDrawn="1"/>
        </p:nvSpPr>
        <p:spPr bwMode="gray">
          <a:xfrm>
            <a:off x="8977313" y="803049"/>
            <a:ext cx="936000" cy="1000221"/>
          </a:xfrm>
          <a:prstGeom prst="rect">
            <a:avLst/>
          </a:prstGeom>
          <a:solidFill>
            <a:srgbClr val="0078C1"/>
          </a:solidFill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0" tIns="0" rIns="0" bIns="0" rtlCol="0" anchor="ctr" anchorCtr="0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Tipología proyecto</a:t>
            </a:r>
          </a:p>
        </p:txBody>
      </p:sp>
      <p:sp>
        <p:nvSpPr>
          <p:cNvPr id="41" name="Rectangle 105">
            <a:extLst>
              <a:ext uri="{FF2B5EF4-FFF2-40B4-BE49-F238E27FC236}">
                <a16:creationId xmlns:a16="http://schemas.microsoft.com/office/drawing/2014/main" id="{327D1947-7826-4E42-BF3D-D97A6E7C721E}"/>
              </a:ext>
            </a:extLst>
          </p:cNvPr>
          <p:cNvSpPr/>
          <p:nvPr userDrawn="1"/>
        </p:nvSpPr>
        <p:spPr bwMode="gray">
          <a:xfrm>
            <a:off x="9962515" y="803049"/>
            <a:ext cx="1764000" cy="1000221"/>
          </a:xfrm>
          <a:prstGeom prst="rect">
            <a:avLst/>
          </a:prstGeom>
          <a:noFill/>
          <a:ln w="3175" algn="ctr">
            <a:solidFill>
              <a:srgbClr val="0078C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/>
          <a:lstStyle/>
          <a:p>
            <a:pPr marL="72000" marR="0" lvl="1" indent="-72000" algn="l" defTabSz="1219170" rtl="0" eaLnBrk="1" fontAlgn="ctr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:a16="http://schemas.microsoft.com/office/drawing/2014/main" id="{E69C5322-5360-4F05-B967-8026BA835DCF}"/>
              </a:ext>
            </a:extLst>
          </p:cNvPr>
          <p:cNvGrpSpPr/>
          <p:nvPr userDrawn="1"/>
        </p:nvGrpSpPr>
        <p:grpSpPr>
          <a:xfrm>
            <a:off x="7446535" y="2109508"/>
            <a:ext cx="3955913" cy="324000"/>
            <a:chOff x="7411823" y="2143216"/>
            <a:chExt cx="3955913" cy="324000"/>
          </a:xfrm>
        </p:grpSpPr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74B10CB8-A43C-497F-BE6F-40E4ED7DB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1823" y="2143216"/>
              <a:ext cx="933450" cy="3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>
              <a:lvl1pPr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EBITDA</a:t>
              </a: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17F6A319-E7B4-43FA-872E-9520A7D58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1487" y="2143216"/>
              <a:ext cx="762000" cy="3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>
              <a:lvl1pPr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Inversión</a:t>
              </a: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8B298F08-5F5D-4705-AD05-9AC11EBD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3973" y="2143216"/>
              <a:ext cx="993775" cy="32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 anchor="ctr"/>
            <a:lstStyle>
              <a:lvl1pPr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$ </a:t>
              </a: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F9BF3039-1165-4948-9A62-8D98CB3A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961" y="2143216"/>
              <a:ext cx="993775" cy="32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 anchor="ctr"/>
            <a:lstStyle>
              <a:lvl1pPr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7620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762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$</a:t>
              </a:r>
            </a:p>
          </p:txBody>
        </p:sp>
      </p:grpSp>
      <p:grpSp>
        <p:nvGrpSpPr>
          <p:cNvPr id="47" name="Group 107">
            <a:extLst>
              <a:ext uri="{FF2B5EF4-FFF2-40B4-BE49-F238E27FC236}">
                <a16:creationId xmlns:a16="http://schemas.microsoft.com/office/drawing/2014/main" id="{35E15C5E-C048-4275-A33D-DF193551A3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214049" y="896031"/>
            <a:ext cx="1339850" cy="782637"/>
            <a:chOff x="4987" y="504"/>
            <a:chExt cx="922" cy="552"/>
          </a:xfrm>
        </p:grpSpPr>
        <p:sp>
          <p:nvSpPr>
            <p:cNvPr id="48" name="Rectangle 108">
              <a:extLst>
                <a:ext uri="{FF2B5EF4-FFF2-40B4-BE49-F238E27FC236}">
                  <a16:creationId xmlns:a16="http://schemas.microsoft.com/office/drawing/2014/main" id="{80931DEC-D858-47FC-83A0-E1C1A42A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" y="556"/>
              <a:ext cx="414" cy="239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9" name="Line 109">
              <a:extLst>
                <a:ext uri="{FF2B5EF4-FFF2-40B4-BE49-F238E27FC236}">
                  <a16:creationId xmlns:a16="http://schemas.microsoft.com/office/drawing/2014/main" id="{6DF90156-1D83-41C6-8639-FAAE9A34C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" y="800"/>
              <a:ext cx="85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87212" tIns="43607" rIns="87212" bIns="43607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Line 110">
              <a:extLst>
                <a:ext uri="{FF2B5EF4-FFF2-40B4-BE49-F238E27FC236}">
                  <a16:creationId xmlns:a16="http://schemas.microsoft.com/office/drawing/2014/main" id="{AAE06F09-0044-4DD6-A05F-204D730B1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552"/>
              <a:ext cx="0" cy="50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87212" tIns="43607" rIns="87212" bIns="43607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1" name="Line 111">
              <a:extLst>
                <a:ext uri="{FF2B5EF4-FFF2-40B4-BE49-F238E27FC236}">
                  <a16:creationId xmlns:a16="http://schemas.microsoft.com/office/drawing/2014/main" id="{D0969D83-EB7F-46C2-97B3-C8FA49C31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" y="1056"/>
              <a:ext cx="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87212" tIns="43607" rIns="87212" bIns="43607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2" name="Line 112">
              <a:extLst>
                <a:ext uri="{FF2B5EF4-FFF2-40B4-BE49-F238E27FC236}">
                  <a16:creationId xmlns:a16="http://schemas.microsoft.com/office/drawing/2014/main" id="{9FF2764F-8078-4DC9-BBE1-E85CD1CC51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711" y="780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87212" tIns="43607" rIns="87212" bIns="43607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Arc 113">
              <a:extLst>
                <a:ext uri="{FF2B5EF4-FFF2-40B4-BE49-F238E27FC236}">
                  <a16:creationId xmlns:a16="http://schemas.microsoft.com/office/drawing/2014/main" id="{BB140549-1676-4DAF-BF7A-1C0622FF166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123" y="522"/>
              <a:ext cx="737" cy="439"/>
            </a:xfrm>
            <a:custGeom>
              <a:avLst/>
              <a:gdLst>
                <a:gd name="T0" fmla="*/ 0 w 24396"/>
                <a:gd name="T1" fmla="*/ 4 h 22015"/>
                <a:gd name="T2" fmla="*/ 737 w 24396"/>
                <a:gd name="T3" fmla="*/ 439 h 22015"/>
                <a:gd name="T4" fmla="*/ 84 w 24396"/>
                <a:gd name="T5" fmla="*/ 431 h 220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396" h="22015" fill="none" extrusionOk="0">
                  <a:moveTo>
                    <a:pt x="-1" y="181"/>
                  </a:moveTo>
                  <a:cubicBezTo>
                    <a:pt x="927" y="60"/>
                    <a:pt x="1861" y="0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  <a:cubicBezTo>
                    <a:pt x="24396" y="21738"/>
                    <a:pt x="24394" y="21876"/>
                    <a:pt x="24392" y="22015"/>
                  </a:cubicBezTo>
                </a:path>
                <a:path w="24396" h="22015" stroke="0" extrusionOk="0">
                  <a:moveTo>
                    <a:pt x="-1" y="181"/>
                  </a:moveTo>
                  <a:cubicBezTo>
                    <a:pt x="927" y="60"/>
                    <a:pt x="1861" y="0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  <a:cubicBezTo>
                    <a:pt x="24396" y="21738"/>
                    <a:pt x="24394" y="21876"/>
                    <a:pt x="24392" y="22015"/>
                  </a:cubicBezTo>
                  <a:lnTo>
                    <a:pt x="2796" y="21600"/>
                  </a:lnTo>
                  <a:lnTo>
                    <a:pt x="-1" y="18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aphicFrame>
        <p:nvGraphicFramePr>
          <p:cNvPr id="54" name="Table 11">
            <a:extLst>
              <a:ext uri="{FF2B5EF4-FFF2-40B4-BE49-F238E27FC236}">
                <a16:creationId xmlns:a16="http://schemas.microsoft.com/office/drawing/2014/main" id="{1CC9867B-F9A7-4A64-B376-61DCAB5853D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69900" y="5077948"/>
          <a:ext cx="11246941" cy="14475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884">
                  <a:extLst>
                    <a:ext uri="{9D8B030D-6E8A-4147-A177-3AD203B41FA5}">
                      <a16:colId xmlns:a16="http://schemas.microsoft.com/office/drawing/2014/main" val="914981054"/>
                    </a:ext>
                  </a:extLst>
                </a:gridCol>
                <a:gridCol w="616527">
                  <a:extLst>
                    <a:ext uri="{9D8B030D-6E8A-4147-A177-3AD203B41FA5}">
                      <a16:colId xmlns:a16="http://schemas.microsoft.com/office/drawing/2014/main" val="1045495517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1817136394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86205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682603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326932085"/>
                    </a:ext>
                  </a:extLst>
                </a:gridCol>
                <a:gridCol w="602672">
                  <a:extLst>
                    <a:ext uri="{9D8B030D-6E8A-4147-A177-3AD203B41FA5}">
                      <a16:colId xmlns:a16="http://schemas.microsoft.com/office/drawing/2014/main" val="241002309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4200316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13412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154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511747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646520813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641985929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2876353619"/>
                    </a:ext>
                  </a:extLst>
                </a:gridCol>
                <a:gridCol w="616527">
                  <a:extLst>
                    <a:ext uri="{9D8B030D-6E8A-4147-A177-3AD203B41FA5}">
                      <a16:colId xmlns:a16="http://schemas.microsoft.com/office/drawing/2014/main" val="404042985"/>
                    </a:ext>
                  </a:extLst>
                </a:gridCol>
                <a:gridCol w="601312">
                  <a:extLst>
                    <a:ext uri="{9D8B030D-6E8A-4147-A177-3AD203B41FA5}">
                      <a16:colId xmlns:a16="http://schemas.microsoft.com/office/drawing/2014/main" val="612375788"/>
                    </a:ext>
                  </a:extLst>
                </a:gridCol>
              </a:tblGrid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13436"/>
                  </a:ext>
                </a:extLst>
              </a:tr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38043"/>
                  </a:ext>
                </a:extLst>
              </a:tr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68895"/>
                  </a:ext>
                </a:extLst>
              </a:tr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5516"/>
                  </a:ext>
                </a:extLst>
              </a:tr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24042"/>
                  </a:ext>
                </a:extLst>
              </a:tr>
              <a:tr h="241256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2429"/>
                  </a:ext>
                </a:extLst>
              </a:tr>
            </a:tbl>
          </a:graphicData>
        </a:graphic>
      </p:graphicFrame>
      <p:graphicFrame>
        <p:nvGraphicFramePr>
          <p:cNvPr id="55" name="Table 12">
            <a:extLst>
              <a:ext uri="{FF2B5EF4-FFF2-40B4-BE49-F238E27FC236}">
                <a16:creationId xmlns:a16="http://schemas.microsoft.com/office/drawing/2014/main" id="{9AAC87FD-22AD-4B49-A7E8-6C76FB87255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528886" y="4801275"/>
          <a:ext cx="919762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5">
                  <a:extLst>
                    <a:ext uri="{9D8B030D-6E8A-4147-A177-3AD203B41FA5}">
                      <a16:colId xmlns:a16="http://schemas.microsoft.com/office/drawing/2014/main" val="811667907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491479953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160288108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575814489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216666470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2082818259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2055244925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3153244629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3159389989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106810420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96015377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1525803545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3387161655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2167779997"/>
                    </a:ext>
                  </a:extLst>
                </a:gridCol>
                <a:gridCol w="613175">
                  <a:extLst>
                    <a:ext uri="{9D8B030D-6E8A-4147-A177-3AD203B41FA5}">
                      <a16:colId xmlns:a16="http://schemas.microsoft.com/office/drawing/2014/main" val="2091234335"/>
                    </a:ext>
                  </a:extLst>
                </a:gridCol>
              </a:tblGrid>
              <a:tr h="18876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OCT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NOV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DIC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ENE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FEB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MAR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ABR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MAY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JUN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JUL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AGO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SEP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OCT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NOV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DIC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2793"/>
                  </a:ext>
                </a:extLst>
              </a:tr>
            </a:tbl>
          </a:graphicData>
        </a:graphic>
      </p:graphicFrame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A1CF887B-53C1-4132-A1AF-000D0CEE9C8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525842" y="4589629"/>
          <a:ext cx="920066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40">
                  <a:extLst>
                    <a:ext uri="{9D8B030D-6E8A-4147-A177-3AD203B41FA5}">
                      <a16:colId xmlns:a16="http://schemas.microsoft.com/office/drawing/2014/main" val="2385898210"/>
                    </a:ext>
                  </a:extLst>
                </a:gridCol>
                <a:gridCol w="7362328">
                  <a:extLst>
                    <a:ext uri="{9D8B030D-6E8A-4147-A177-3AD203B41FA5}">
                      <a16:colId xmlns:a16="http://schemas.microsoft.com/office/drawing/2014/main" val="1136533191"/>
                    </a:ext>
                  </a:extLst>
                </a:gridCol>
              </a:tblGrid>
              <a:tr h="218817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2019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2020</a:t>
                      </a:r>
                    </a:p>
                  </a:txBody>
                  <a:tcPr>
                    <a:solidFill>
                      <a:srgbClr val="007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70805"/>
                  </a:ext>
                </a:extLst>
              </a:tr>
            </a:tbl>
          </a:graphicData>
        </a:graphic>
      </p:graphicFrame>
      <p:sp>
        <p:nvSpPr>
          <p:cNvPr id="63" name="Title 5">
            <a:extLst>
              <a:ext uri="{FF2B5EF4-FFF2-40B4-BE49-F238E27FC236}">
                <a16:creationId xmlns:a16="http://schemas.microsoft.com/office/drawing/2014/main" id="{AC7B49C5-1323-4A90-8B4F-FE888653EB5B}"/>
              </a:ext>
            </a:extLst>
          </p:cNvPr>
          <p:cNvSpPr txBox="1">
            <a:spLocks/>
          </p:cNvSpPr>
          <p:nvPr userDrawn="1"/>
        </p:nvSpPr>
        <p:spPr>
          <a:xfrm>
            <a:off x="469900" y="402587"/>
            <a:ext cx="2252980" cy="35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0078C1"/>
                </a:solidFill>
              </a:rPr>
              <a:t>FICHA DE PROYECTO</a:t>
            </a:r>
            <a:endParaRPr lang="es-ES_tradnl" b="1" dirty="0">
              <a:solidFill>
                <a:srgbClr val="0078C1"/>
              </a:solidFill>
            </a:endParaRPr>
          </a:p>
        </p:txBody>
      </p:sp>
      <p:sp>
        <p:nvSpPr>
          <p:cNvPr id="65" name="Marcador de texto 64">
            <a:extLst>
              <a:ext uri="{FF2B5EF4-FFF2-40B4-BE49-F238E27FC236}">
                <a16:creationId xmlns:a16="http://schemas.microsoft.com/office/drawing/2014/main" id="{3D3471B6-FDA0-42F4-9A7D-773FE0C59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0975" y="803275"/>
            <a:ext cx="1779588" cy="4762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66" name="Marcador de texto 64">
            <a:extLst>
              <a:ext uri="{FF2B5EF4-FFF2-40B4-BE49-F238E27FC236}">
                <a16:creationId xmlns:a16="http://schemas.microsoft.com/office/drawing/2014/main" id="{DDE7F095-64C2-483B-8B49-E5746D067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8589" y="812496"/>
            <a:ext cx="1779588" cy="4762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67" name="Marcador de texto 64">
            <a:extLst>
              <a:ext uri="{FF2B5EF4-FFF2-40B4-BE49-F238E27FC236}">
                <a16:creationId xmlns:a16="http://schemas.microsoft.com/office/drawing/2014/main" id="{268A8ABC-6BE6-4DE1-9F9C-5959113FD1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562" y="1342546"/>
            <a:ext cx="4573633" cy="89703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68" name="Marcador de texto 64">
            <a:extLst>
              <a:ext uri="{FF2B5EF4-FFF2-40B4-BE49-F238E27FC236}">
                <a16:creationId xmlns:a16="http://schemas.microsoft.com/office/drawing/2014/main" id="{02F354A0-88D9-4DB8-9397-BA4B469E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4544" y="2293666"/>
            <a:ext cx="4573633" cy="221050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69" name="Marcador de texto 64">
            <a:extLst>
              <a:ext uri="{FF2B5EF4-FFF2-40B4-BE49-F238E27FC236}">
                <a16:creationId xmlns:a16="http://schemas.microsoft.com/office/drawing/2014/main" id="{3F12572E-D397-4FEC-B863-1794553C0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7698" y="800325"/>
            <a:ext cx="1792793" cy="990691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70" name="Marcador de texto 64">
            <a:extLst>
              <a:ext uri="{FF2B5EF4-FFF2-40B4-BE49-F238E27FC236}">
                <a16:creationId xmlns:a16="http://schemas.microsoft.com/office/drawing/2014/main" id="{280DB470-4341-4A9B-8807-EC3554DF81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6586" y="2125205"/>
            <a:ext cx="865874" cy="3005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0.00</a:t>
            </a:r>
            <a:endParaRPr lang="es-PE" dirty="0"/>
          </a:p>
        </p:txBody>
      </p:sp>
      <p:sp>
        <p:nvSpPr>
          <p:cNvPr id="71" name="Marcador de texto 64">
            <a:extLst>
              <a:ext uri="{FF2B5EF4-FFF2-40B4-BE49-F238E27FC236}">
                <a16:creationId xmlns:a16="http://schemas.microsoft.com/office/drawing/2014/main" id="{AB18F51E-E2AD-4372-849B-B66F5E5498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36574" y="2129440"/>
            <a:ext cx="865874" cy="3005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0.00</a:t>
            </a:r>
            <a:endParaRPr lang="es-PE" dirty="0"/>
          </a:p>
        </p:txBody>
      </p:sp>
      <p:sp>
        <p:nvSpPr>
          <p:cNvPr id="72" name="Marcador de texto 64">
            <a:extLst>
              <a:ext uri="{FF2B5EF4-FFF2-40B4-BE49-F238E27FC236}">
                <a16:creationId xmlns:a16="http://schemas.microsoft.com/office/drawing/2014/main" id="{FB49CC82-B4D2-432A-8400-7A2F6CAAF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37674" y="3642599"/>
            <a:ext cx="4573633" cy="8447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clic para modificar</a:t>
            </a:r>
            <a:endParaRPr lang="es-PE" dirty="0"/>
          </a:p>
        </p:txBody>
      </p:sp>
      <p:sp>
        <p:nvSpPr>
          <p:cNvPr id="73" name="Marcador de texto 64">
            <a:extLst>
              <a:ext uri="{FF2B5EF4-FFF2-40B4-BE49-F238E27FC236}">
                <a16:creationId xmlns:a16="http://schemas.microsoft.com/office/drawing/2014/main" id="{0DDABCE3-50ED-4987-A4F7-776CD5A5F3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16" y="5069655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  <p:sp>
        <p:nvSpPr>
          <p:cNvPr id="74" name="Marcador de texto 64">
            <a:extLst>
              <a:ext uri="{FF2B5EF4-FFF2-40B4-BE49-F238E27FC236}">
                <a16:creationId xmlns:a16="http://schemas.microsoft.com/office/drawing/2014/main" id="{EA636F3C-6402-443D-919C-DBDEAB5934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1216" y="5306333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  <p:sp>
        <p:nvSpPr>
          <p:cNvPr id="75" name="Marcador de texto 64">
            <a:extLst>
              <a:ext uri="{FF2B5EF4-FFF2-40B4-BE49-F238E27FC236}">
                <a16:creationId xmlns:a16="http://schemas.microsoft.com/office/drawing/2014/main" id="{1F651444-670F-470F-AF67-0464FEC528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9529" y="5553934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  <p:sp>
        <p:nvSpPr>
          <p:cNvPr id="76" name="Marcador de texto 64">
            <a:extLst>
              <a:ext uri="{FF2B5EF4-FFF2-40B4-BE49-F238E27FC236}">
                <a16:creationId xmlns:a16="http://schemas.microsoft.com/office/drawing/2014/main" id="{711212F6-0ADF-487A-B90A-8F871BE6F5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1216" y="5788250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  <p:sp>
        <p:nvSpPr>
          <p:cNvPr id="77" name="Marcador de texto 64">
            <a:extLst>
              <a:ext uri="{FF2B5EF4-FFF2-40B4-BE49-F238E27FC236}">
                <a16:creationId xmlns:a16="http://schemas.microsoft.com/office/drawing/2014/main" id="{702684CE-E57C-4BB5-BF15-E281A8637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1216" y="6024928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  <p:sp>
        <p:nvSpPr>
          <p:cNvPr id="78" name="Marcador de texto 64">
            <a:extLst>
              <a:ext uri="{FF2B5EF4-FFF2-40B4-BE49-F238E27FC236}">
                <a16:creationId xmlns:a16="http://schemas.microsoft.com/office/drawing/2014/main" id="{EB3443E7-69DD-44E9-9D77-FDE05730F8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1216" y="6272529"/>
            <a:ext cx="2014626" cy="203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97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9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723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18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41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8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416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8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5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D574-33C7-4006-AE57-CEE6A920CF3A}" type="datetimeFigureOut">
              <a:rPr lang="es-PE" smtClean="0"/>
              <a:t>10/08/2020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A6EE-63EE-40F2-A2D8-24F059946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84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A5542E1-1AF7-46C2-AE51-FACAAF3E0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 smtClean="0"/>
              <a:t>Implementación Moodle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70C1E8-5BD9-4873-B2B4-360869E90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0537" y="828784"/>
            <a:ext cx="1577787" cy="33168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s-PE" sz="900" dirty="0" smtClean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D3274-8B97-413C-8CA9-B8FA46242C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438" y="1439383"/>
            <a:ext cx="4506079" cy="64862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61C508-EF6B-420E-AA11-2E6B06914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0975" y="2276815"/>
            <a:ext cx="4573633" cy="20477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MX" b="1" dirty="0"/>
              <a:t>Iniciativas</a:t>
            </a:r>
            <a:r>
              <a:rPr lang="es-MX" b="1" dirty="0" smtClean="0"/>
              <a:t>:</a:t>
            </a:r>
          </a:p>
          <a:p>
            <a:pPr>
              <a:spcBef>
                <a:spcPts val="600"/>
              </a:spcBef>
            </a:pPr>
            <a:endParaRPr lang="es-MX" dirty="0" smtClean="0"/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es-MX" dirty="0" smtClean="0"/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es-MX" dirty="0" smtClean="0"/>
          </a:p>
          <a:p>
            <a:pPr>
              <a:spcBef>
                <a:spcPts val="600"/>
              </a:spcBef>
            </a:pPr>
            <a:r>
              <a:rPr lang="es-MX" dirty="0"/>
              <a:t/>
            </a:r>
            <a:br>
              <a:rPr lang="es-MX" dirty="0"/>
            </a:br>
            <a:endParaRPr lang="es-PE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6B991BE-8E7F-4300-B76D-DC52C3A320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2A1CEBA-E39F-4049-BEEE-44BFFA6A76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2BC449C-5A34-492E-9E8E-EB45BF026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768D7A-BE5B-4090-AF73-930617D8F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37674" y="3642599"/>
            <a:ext cx="4573633" cy="844722"/>
          </a:xfrm>
        </p:spPr>
        <p:txBody>
          <a:bodyPr/>
          <a:lstStyle/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373995F-120D-4DEE-8EE0-6A123DD303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PE" sz="1000" dirty="0" smtClean="0"/>
              <a:t>Desarrollo de UX</a:t>
            </a:r>
            <a:endParaRPr lang="es-PE" sz="10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0447A90-C132-4CB3-80D9-A77E4CE7B7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216" y="5560478"/>
            <a:ext cx="2014626" cy="203000"/>
          </a:xfrm>
        </p:spPr>
        <p:txBody>
          <a:bodyPr/>
          <a:lstStyle/>
          <a:p>
            <a:r>
              <a:rPr lang="es-PE" sz="900" dirty="0" smtClean="0"/>
              <a:t>Entrenamiento en uso de plataforma</a:t>
            </a:r>
            <a:endParaRPr lang="es-PE" sz="90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D9D14C9-478B-43FA-A0BE-3B09E74E1D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430" y="5799481"/>
            <a:ext cx="2014626" cy="203000"/>
          </a:xfrm>
        </p:spPr>
        <p:txBody>
          <a:bodyPr/>
          <a:lstStyle/>
          <a:p>
            <a:r>
              <a:rPr lang="es-PE" sz="1000" dirty="0" smtClean="0"/>
              <a:t>Diseño Instruccional </a:t>
            </a:r>
            <a:endParaRPr lang="es-PE" sz="10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CD52B856-1970-47DA-8ABC-131C26294B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1216" y="6042395"/>
            <a:ext cx="2014626" cy="203000"/>
          </a:xfrm>
        </p:spPr>
        <p:txBody>
          <a:bodyPr/>
          <a:lstStyle/>
          <a:p>
            <a:r>
              <a:rPr lang="es-PE" sz="1000" dirty="0" smtClean="0"/>
              <a:t>Evaluación de impacto</a:t>
            </a:r>
            <a:endParaRPr lang="es-PE" sz="1000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1C3D2C9-F859-4C36-A211-DAE012FA12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216" y="6305966"/>
            <a:ext cx="2014626" cy="203000"/>
          </a:xfrm>
        </p:spPr>
        <p:txBody>
          <a:bodyPr/>
          <a:lstStyle/>
          <a:p>
            <a:r>
              <a:rPr lang="es-PE" sz="1000" dirty="0" smtClean="0"/>
              <a:t>Plan de acción </a:t>
            </a:r>
            <a:endParaRPr lang="es-PE" sz="1000" dirty="0"/>
          </a:p>
        </p:txBody>
      </p:sp>
      <p:sp>
        <p:nvSpPr>
          <p:cNvPr id="16" name="Chevron 90">
            <a:extLst>
              <a:ext uri="{FF2B5EF4-FFF2-40B4-BE49-F238E27FC236}">
                <a16:creationId xmlns:a16="http://schemas.microsoft.com/office/drawing/2014/main" id="{EA8CAD4B-9F39-4EDC-8FE9-69D1C384A265}"/>
              </a:ext>
            </a:extLst>
          </p:cNvPr>
          <p:cNvSpPr/>
          <p:nvPr/>
        </p:nvSpPr>
        <p:spPr>
          <a:xfrm>
            <a:off x="2585720" y="4606611"/>
            <a:ext cx="9125587" cy="158429"/>
          </a:xfrm>
          <a:custGeom>
            <a:avLst/>
            <a:gdLst>
              <a:gd name="connsiteX0" fmla="*/ 0 w 5344217"/>
              <a:gd name="connsiteY0" fmla="*/ 0 h 199339"/>
              <a:gd name="connsiteX1" fmla="*/ 5244548 w 5344217"/>
              <a:gd name="connsiteY1" fmla="*/ 0 h 199339"/>
              <a:gd name="connsiteX2" fmla="*/ 5344217 w 5344217"/>
              <a:gd name="connsiteY2" fmla="*/ 99670 h 199339"/>
              <a:gd name="connsiteX3" fmla="*/ 5244548 w 5344217"/>
              <a:gd name="connsiteY3" fmla="*/ 199339 h 199339"/>
              <a:gd name="connsiteX4" fmla="*/ 0 w 5344217"/>
              <a:gd name="connsiteY4" fmla="*/ 199339 h 199339"/>
              <a:gd name="connsiteX5" fmla="*/ 99670 w 5344217"/>
              <a:gd name="connsiteY5" fmla="*/ 99670 h 199339"/>
              <a:gd name="connsiteX6" fmla="*/ 0 w 5344217"/>
              <a:gd name="connsiteY6" fmla="*/ 0 h 199339"/>
              <a:gd name="connsiteX0" fmla="*/ 0 w 5344217"/>
              <a:gd name="connsiteY0" fmla="*/ 0 h 199339"/>
              <a:gd name="connsiteX1" fmla="*/ 5244548 w 5344217"/>
              <a:gd name="connsiteY1" fmla="*/ 0 h 199339"/>
              <a:gd name="connsiteX2" fmla="*/ 5344217 w 5344217"/>
              <a:gd name="connsiteY2" fmla="*/ 99670 h 199339"/>
              <a:gd name="connsiteX3" fmla="*/ 5244548 w 5344217"/>
              <a:gd name="connsiteY3" fmla="*/ 199339 h 199339"/>
              <a:gd name="connsiteX4" fmla="*/ 0 w 5344217"/>
              <a:gd name="connsiteY4" fmla="*/ 199339 h 199339"/>
              <a:gd name="connsiteX5" fmla="*/ 36608 w 5344217"/>
              <a:gd name="connsiteY5" fmla="*/ 99670 h 199339"/>
              <a:gd name="connsiteX6" fmla="*/ 0 w 5344217"/>
              <a:gd name="connsiteY6" fmla="*/ 0 h 199339"/>
              <a:gd name="connsiteX0" fmla="*/ 0 w 5344217"/>
              <a:gd name="connsiteY0" fmla="*/ 0 h 199339"/>
              <a:gd name="connsiteX1" fmla="*/ 5288917 w 5344217"/>
              <a:gd name="connsiteY1" fmla="*/ 3858 h 199339"/>
              <a:gd name="connsiteX2" fmla="*/ 5344217 w 5344217"/>
              <a:gd name="connsiteY2" fmla="*/ 99670 h 199339"/>
              <a:gd name="connsiteX3" fmla="*/ 5244548 w 5344217"/>
              <a:gd name="connsiteY3" fmla="*/ 199339 h 199339"/>
              <a:gd name="connsiteX4" fmla="*/ 0 w 5344217"/>
              <a:gd name="connsiteY4" fmla="*/ 199339 h 199339"/>
              <a:gd name="connsiteX5" fmla="*/ 36608 w 5344217"/>
              <a:gd name="connsiteY5" fmla="*/ 99670 h 199339"/>
              <a:gd name="connsiteX6" fmla="*/ 0 w 5344217"/>
              <a:gd name="connsiteY6" fmla="*/ 0 h 199339"/>
              <a:gd name="connsiteX0" fmla="*/ 0 w 5344217"/>
              <a:gd name="connsiteY0" fmla="*/ 0 h 199339"/>
              <a:gd name="connsiteX1" fmla="*/ 5288917 w 5344217"/>
              <a:gd name="connsiteY1" fmla="*/ 3858 h 199339"/>
              <a:gd name="connsiteX2" fmla="*/ 5344217 w 5344217"/>
              <a:gd name="connsiteY2" fmla="*/ 99670 h 199339"/>
              <a:gd name="connsiteX3" fmla="*/ 5286988 w 5344217"/>
              <a:gd name="connsiteY3" fmla="*/ 199339 h 199339"/>
              <a:gd name="connsiteX4" fmla="*/ 0 w 5344217"/>
              <a:gd name="connsiteY4" fmla="*/ 199339 h 199339"/>
              <a:gd name="connsiteX5" fmla="*/ 36608 w 5344217"/>
              <a:gd name="connsiteY5" fmla="*/ 99670 h 199339"/>
              <a:gd name="connsiteX6" fmla="*/ 0 w 5344217"/>
              <a:gd name="connsiteY6" fmla="*/ 0 h 19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4217" h="199339">
                <a:moveTo>
                  <a:pt x="0" y="0"/>
                </a:moveTo>
                <a:lnTo>
                  <a:pt x="5288917" y="3858"/>
                </a:lnTo>
                <a:lnTo>
                  <a:pt x="5344217" y="99670"/>
                </a:lnTo>
                <a:lnTo>
                  <a:pt x="5286988" y="199339"/>
                </a:lnTo>
                <a:lnTo>
                  <a:pt x="0" y="199339"/>
                </a:lnTo>
                <a:lnTo>
                  <a:pt x="36608" y="99670"/>
                </a:lnTo>
                <a:lnTo>
                  <a:pt x="0" y="0"/>
                </a:lnTo>
                <a:close/>
              </a:path>
            </a:pathLst>
          </a:custGeom>
          <a:solidFill>
            <a:srgbClr val="0076A8"/>
          </a:solidFill>
          <a:ln w="3175" algn="ctr">
            <a:noFill/>
            <a:miter lim="800000"/>
            <a:headEnd/>
            <a:tailEnd/>
          </a:ln>
        </p:spPr>
        <p:txBody>
          <a:bodyPr wrap="square" lIns="0" tIns="77961" rIns="0" bIns="77961" rtlCol="0" anchor="ctr"/>
          <a:lstStyle/>
          <a:p>
            <a:pPr marL="0" marR="0" lvl="0" indent="0" algn="ctr" defTabSz="787481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2020</a:t>
            </a:r>
            <a:endParaRPr kumimoji="0" lang="es-E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Signo de multiplicación 31">
            <a:extLst>
              <a:ext uri="{FF2B5EF4-FFF2-40B4-BE49-F238E27FC236}">
                <a16:creationId xmlns:a16="http://schemas.microsoft.com/office/drawing/2014/main" id="{72363660-07EB-43CA-92D1-3C6CF858E1F0}"/>
              </a:ext>
            </a:extLst>
          </p:cNvPr>
          <p:cNvSpPr/>
          <p:nvPr/>
        </p:nvSpPr>
        <p:spPr>
          <a:xfrm>
            <a:off x="8872492" y="2672277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Signo de multiplicación 32">
            <a:extLst>
              <a:ext uri="{FF2B5EF4-FFF2-40B4-BE49-F238E27FC236}">
                <a16:creationId xmlns:a16="http://schemas.microsoft.com/office/drawing/2014/main" id="{4602E706-5D94-4FB2-B90E-F490932B4DAC}"/>
              </a:ext>
            </a:extLst>
          </p:cNvPr>
          <p:cNvSpPr/>
          <p:nvPr/>
        </p:nvSpPr>
        <p:spPr>
          <a:xfrm>
            <a:off x="9627049" y="2662752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Signo de multiplicación 33">
            <a:extLst>
              <a:ext uri="{FF2B5EF4-FFF2-40B4-BE49-F238E27FC236}">
                <a16:creationId xmlns:a16="http://schemas.microsoft.com/office/drawing/2014/main" id="{440361BD-605B-4605-B8C9-BD63DD134E9C}"/>
              </a:ext>
            </a:extLst>
          </p:cNvPr>
          <p:cNvSpPr/>
          <p:nvPr/>
        </p:nvSpPr>
        <p:spPr>
          <a:xfrm>
            <a:off x="8110492" y="2700852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Signo de multiplicación 34">
            <a:extLst>
              <a:ext uri="{FF2B5EF4-FFF2-40B4-BE49-F238E27FC236}">
                <a16:creationId xmlns:a16="http://schemas.microsoft.com/office/drawing/2014/main" id="{08AEE6AB-5DDB-4E30-B397-DE411740AD19}"/>
              </a:ext>
            </a:extLst>
          </p:cNvPr>
          <p:cNvSpPr/>
          <p:nvPr/>
        </p:nvSpPr>
        <p:spPr>
          <a:xfrm>
            <a:off x="7355935" y="2690383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Signo de multiplicación 32">
            <a:extLst>
              <a:ext uri="{FF2B5EF4-FFF2-40B4-BE49-F238E27FC236}">
                <a16:creationId xmlns:a16="http://schemas.microsoft.com/office/drawing/2014/main" id="{4602E706-5D94-4FB2-B90E-F490932B4DAC}"/>
              </a:ext>
            </a:extLst>
          </p:cNvPr>
          <p:cNvSpPr/>
          <p:nvPr/>
        </p:nvSpPr>
        <p:spPr>
          <a:xfrm>
            <a:off x="10389049" y="2662752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Signo de multiplicación 32">
            <a:extLst>
              <a:ext uri="{FF2B5EF4-FFF2-40B4-BE49-F238E27FC236}">
                <a16:creationId xmlns:a16="http://schemas.microsoft.com/office/drawing/2014/main" id="{4602E706-5D94-4FB2-B90E-F490932B4DAC}"/>
              </a:ext>
            </a:extLst>
          </p:cNvPr>
          <p:cNvSpPr/>
          <p:nvPr/>
        </p:nvSpPr>
        <p:spPr>
          <a:xfrm>
            <a:off x="11151049" y="2678535"/>
            <a:ext cx="438150" cy="3523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80447A90-C132-4CB3-80D9-A77E4CE7B7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430" y="5348572"/>
            <a:ext cx="2014626" cy="203000"/>
          </a:xfrm>
        </p:spPr>
        <p:txBody>
          <a:bodyPr/>
          <a:lstStyle/>
          <a:p>
            <a:r>
              <a:rPr lang="es-PE" sz="900" dirty="0" smtClean="0"/>
              <a:t>Despliegue de Plataforma</a:t>
            </a:r>
            <a:endParaRPr lang="es-PE" sz="900" dirty="0"/>
          </a:p>
        </p:txBody>
      </p:sp>
      <p:sp>
        <p:nvSpPr>
          <p:cNvPr id="20" name="Rectángulo 19"/>
          <p:cNvSpPr/>
          <p:nvPr/>
        </p:nvSpPr>
        <p:spPr>
          <a:xfrm>
            <a:off x="511217" y="1394328"/>
            <a:ext cx="883244" cy="815472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85228"/>
              </p:ext>
            </p:extLst>
          </p:nvPr>
        </p:nvGraphicFramePr>
        <p:xfrm>
          <a:off x="448737" y="4591907"/>
          <a:ext cx="11262570" cy="1964931"/>
        </p:xfrm>
        <a:graphic>
          <a:graphicData uri="http://schemas.openxmlformats.org/drawingml/2006/table">
            <a:tbl>
              <a:tblPr/>
              <a:tblGrid>
                <a:gridCol w="3002376">
                  <a:extLst>
                    <a:ext uri="{9D8B030D-6E8A-4147-A177-3AD203B41FA5}">
                      <a16:colId xmlns:a16="http://schemas.microsoft.com/office/drawing/2014/main" val="362017617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3136815361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1754145271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2592994906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1103210809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697091070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482241965"/>
                    </a:ext>
                  </a:extLst>
                </a:gridCol>
              </a:tblGrid>
              <a:tr h="178232">
                <a:tc>
                  <a:txBody>
                    <a:bodyPr/>
                    <a:lstStyle/>
                    <a:p>
                      <a:pPr algn="ctr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36376"/>
                  </a:ext>
                </a:extLst>
              </a:tr>
              <a:tr h="178232"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00445"/>
                  </a:ext>
                </a:extLst>
              </a:tr>
              <a:tr h="19373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390"/>
                  </a:ext>
                </a:extLst>
              </a:tr>
              <a:tr h="19373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65301"/>
                  </a:ext>
                </a:extLst>
              </a:tr>
              <a:tr h="19373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18980"/>
                  </a:ext>
                </a:extLst>
              </a:tr>
              <a:tr h="19373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14656"/>
                  </a:ext>
                </a:extLst>
              </a:tr>
              <a:tr h="260099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96644"/>
                  </a:ext>
                </a:extLst>
              </a:tr>
              <a:tr h="193731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2808"/>
                  </a:ext>
                </a:extLst>
              </a:tr>
              <a:tr h="37971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-"/>
                      </a:pP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6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32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Wingdings 2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Marisa Calderon Bernal</dc:creator>
  <cp:lastModifiedBy>Marisa Calderon Bernal</cp:lastModifiedBy>
  <cp:revision>17</cp:revision>
  <dcterms:created xsi:type="dcterms:W3CDTF">2020-01-09T17:40:46Z</dcterms:created>
  <dcterms:modified xsi:type="dcterms:W3CDTF">2020-08-10T17:12:00Z</dcterms:modified>
</cp:coreProperties>
</file>