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94" r:id="rId5"/>
    <p:sldId id="265" r:id="rId6"/>
    <p:sldId id="307" r:id="rId7"/>
    <p:sldId id="308" r:id="rId8"/>
    <p:sldId id="295" r:id="rId9"/>
  </p:sldIdLst>
  <p:sldSz cx="14678025" cy="8256588"/>
  <p:notesSz cx="6858000" cy="9144000"/>
  <p:defaultTextStyle>
    <a:defPPr>
      <a:defRPr lang="en-US"/>
    </a:defPPr>
    <a:lvl1pPr marL="0" algn="l" defTabSz="1131661" rtl="0" eaLnBrk="1" latinLnBrk="0" hangingPunct="1">
      <a:defRPr sz="2200" kern="1200">
        <a:solidFill>
          <a:schemeClr val="tx1"/>
        </a:solidFill>
        <a:latin typeface="+mn-lt"/>
        <a:ea typeface="+mn-ea"/>
        <a:cs typeface="+mn-cs"/>
      </a:defRPr>
    </a:lvl1pPr>
    <a:lvl2pPr marL="565831" algn="l" defTabSz="1131661" rtl="0" eaLnBrk="1" latinLnBrk="0" hangingPunct="1">
      <a:defRPr sz="2200" kern="1200">
        <a:solidFill>
          <a:schemeClr val="tx1"/>
        </a:solidFill>
        <a:latin typeface="+mn-lt"/>
        <a:ea typeface="+mn-ea"/>
        <a:cs typeface="+mn-cs"/>
      </a:defRPr>
    </a:lvl2pPr>
    <a:lvl3pPr marL="1131661" algn="l" defTabSz="1131661" rtl="0" eaLnBrk="1" latinLnBrk="0" hangingPunct="1">
      <a:defRPr sz="2200" kern="1200">
        <a:solidFill>
          <a:schemeClr val="tx1"/>
        </a:solidFill>
        <a:latin typeface="+mn-lt"/>
        <a:ea typeface="+mn-ea"/>
        <a:cs typeface="+mn-cs"/>
      </a:defRPr>
    </a:lvl3pPr>
    <a:lvl4pPr marL="1697492" algn="l" defTabSz="1131661" rtl="0" eaLnBrk="1" latinLnBrk="0" hangingPunct="1">
      <a:defRPr sz="2200" kern="1200">
        <a:solidFill>
          <a:schemeClr val="tx1"/>
        </a:solidFill>
        <a:latin typeface="+mn-lt"/>
        <a:ea typeface="+mn-ea"/>
        <a:cs typeface="+mn-cs"/>
      </a:defRPr>
    </a:lvl4pPr>
    <a:lvl5pPr marL="2263323" algn="l" defTabSz="1131661" rtl="0" eaLnBrk="1" latinLnBrk="0" hangingPunct="1">
      <a:defRPr sz="2200" kern="1200">
        <a:solidFill>
          <a:schemeClr val="tx1"/>
        </a:solidFill>
        <a:latin typeface="+mn-lt"/>
        <a:ea typeface="+mn-ea"/>
        <a:cs typeface="+mn-cs"/>
      </a:defRPr>
    </a:lvl5pPr>
    <a:lvl6pPr marL="2829154" algn="l" defTabSz="1131661" rtl="0" eaLnBrk="1" latinLnBrk="0" hangingPunct="1">
      <a:defRPr sz="2200" kern="1200">
        <a:solidFill>
          <a:schemeClr val="tx1"/>
        </a:solidFill>
        <a:latin typeface="+mn-lt"/>
        <a:ea typeface="+mn-ea"/>
        <a:cs typeface="+mn-cs"/>
      </a:defRPr>
    </a:lvl6pPr>
    <a:lvl7pPr marL="3394984" algn="l" defTabSz="1131661" rtl="0" eaLnBrk="1" latinLnBrk="0" hangingPunct="1">
      <a:defRPr sz="2200" kern="1200">
        <a:solidFill>
          <a:schemeClr val="tx1"/>
        </a:solidFill>
        <a:latin typeface="+mn-lt"/>
        <a:ea typeface="+mn-ea"/>
        <a:cs typeface="+mn-cs"/>
      </a:defRPr>
    </a:lvl7pPr>
    <a:lvl8pPr marL="3960815" algn="l" defTabSz="1131661" rtl="0" eaLnBrk="1" latinLnBrk="0" hangingPunct="1">
      <a:defRPr sz="2200" kern="1200">
        <a:solidFill>
          <a:schemeClr val="tx1"/>
        </a:solidFill>
        <a:latin typeface="+mn-lt"/>
        <a:ea typeface="+mn-ea"/>
        <a:cs typeface="+mn-cs"/>
      </a:defRPr>
    </a:lvl8pPr>
    <a:lvl9pPr marL="4526646" algn="l" defTabSz="1131661"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01" userDrawn="1">
          <p15:clr>
            <a:srgbClr val="A4A3A4"/>
          </p15:clr>
        </p15:guide>
        <p15:guide id="2" pos="462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ey Alberto" initials="SA" lastIdx="1" clrIdx="0">
    <p:extLst>
      <p:ext uri="{19B8F6BF-5375-455C-9EA6-DF929625EA0E}">
        <p15:presenceInfo xmlns:p15="http://schemas.microsoft.com/office/powerpoint/2012/main" userId="Sujey Alber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C1E"/>
    <a:srgbClr val="333333"/>
    <a:srgbClr val="4BA5A5"/>
    <a:srgbClr val="FFFFFF"/>
    <a:srgbClr val="9397CB"/>
    <a:srgbClr val="FDBB30"/>
    <a:srgbClr val="B4CC95"/>
    <a:srgbClr val="046EB6"/>
    <a:srgbClr val="96B4DE"/>
    <a:srgbClr val="5685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1" autoAdjust="0"/>
    <p:restoredTop sz="90286" autoAdjust="0"/>
  </p:normalViewPr>
  <p:slideViewPr>
    <p:cSldViewPr>
      <p:cViewPr varScale="1">
        <p:scale>
          <a:sx n="96" d="100"/>
          <a:sy n="96" d="100"/>
        </p:scale>
        <p:origin x="666" y="96"/>
      </p:cViewPr>
      <p:guideLst>
        <p:guide orient="horz" pos="2601"/>
        <p:guide pos="4624"/>
      </p:guideLst>
    </p:cSldViewPr>
  </p:slideViewPr>
  <p:notesTextViewPr>
    <p:cViewPr>
      <p:scale>
        <a:sx n="100" d="100"/>
        <a:sy n="100" d="100"/>
      </p:scale>
      <p:origin x="0" y="0"/>
    </p:cViewPr>
  </p:notesTextViewPr>
  <p:notesViewPr>
    <p:cSldViewPr>
      <p:cViewPr varScale="1">
        <p:scale>
          <a:sx n="69" d="100"/>
          <a:sy n="69" d="100"/>
        </p:scale>
        <p:origin x="-32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829BFC-0858-4639-978D-F4394232DB15}" type="datetimeFigureOut">
              <a:rPr lang="en-US" smtClean="0"/>
              <a:pPr/>
              <a:t>11/16/2020</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316B9E-7310-4625-BEFC-77076F0FA433}" type="slidenum">
              <a:rPr lang="en-US" smtClean="0"/>
              <a:pPr/>
              <a:t>‹Nº›</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28D20F-7B72-42ED-8D1E-05EE487DEA0F}" type="datetimeFigureOut">
              <a:rPr lang="en-US" smtClean="0"/>
              <a:pPr/>
              <a:t>11/16/2020</a:t>
            </a:fld>
            <a:endParaRPr lang="en-US"/>
          </a:p>
        </p:txBody>
      </p:sp>
      <p:sp>
        <p:nvSpPr>
          <p:cNvPr id="4" name="3 Marcador de imagen de diapositiva"/>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A85AA0-7E65-4BAD-BE82-9A766DA0121B}" type="slidenum">
              <a:rPr lang="en-US" smtClean="0"/>
              <a:pPr/>
              <a:t>‹Nº›</a:t>
            </a:fld>
            <a:endParaRPr lang="en-US"/>
          </a:p>
        </p:txBody>
      </p:sp>
    </p:spTree>
    <p:extLst>
      <p:ext uri="{BB962C8B-B14F-4D97-AF65-F5344CB8AC3E}">
        <p14:creationId xmlns:p14="http://schemas.microsoft.com/office/powerpoint/2010/main" val="415374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BED0E-E29A-43D3-8AD0-DFDED9AA63F0}"/>
              </a:ext>
            </a:extLst>
          </p:cNvPr>
          <p:cNvSpPr>
            <a:spLocks noGrp="1"/>
          </p:cNvSpPr>
          <p:nvPr>
            <p:ph type="ctrTitle"/>
          </p:nvPr>
        </p:nvSpPr>
        <p:spPr>
          <a:xfrm>
            <a:off x="1834758" y="1351252"/>
            <a:ext cx="11008519" cy="2874516"/>
          </a:xfrm>
        </p:spPr>
        <p:txBody>
          <a:bodyPr anchor="b"/>
          <a:lstStyle>
            <a:lvl1pPr algn="ctr">
              <a:defRPr sz="7224"/>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478136DF-612E-4C0F-B7C4-2AD1E0BF979C}"/>
              </a:ext>
            </a:extLst>
          </p:cNvPr>
          <p:cNvSpPr>
            <a:spLocks noGrp="1"/>
          </p:cNvSpPr>
          <p:nvPr>
            <p:ph type="subTitle" idx="1"/>
          </p:nvPr>
        </p:nvSpPr>
        <p:spPr>
          <a:xfrm>
            <a:off x="1834758" y="4336621"/>
            <a:ext cx="11008519" cy="1993430"/>
          </a:xfrm>
        </p:spPr>
        <p:txBody>
          <a:bodyPr/>
          <a:lstStyle>
            <a:lvl1pPr marL="0" indent="0" algn="ctr">
              <a:buNone/>
              <a:defRPr sz="2889"/>
            </a:lvl1pPr>
            <a:lvl2pPr marL="550360" indent="0" algn="ctr">
              <a:buNone/>
              <a:defRPr sz="2408"/>
            </a:lvl2pPr>
            <a:lvl3pPr marL="1100719" indent="0" algn="ctr">
              <a:buNone/>
              <a:defRPr sz="2167"/>
            </a:lvl3pPr>
            <a:lvl4pPr marL="1651079" indent="0" algn="ctr">
              <a:buNone/>
              <a:defRPr sz="1926"/>
            </a:lvl4pPr>
            <a:lvl5pPr marL="2201439" indent="0" algn="ctr">
              <a:buNone/>
              <a:defRPr sz="1926"/>
            </a:lvl5pPr>
            <a:lvl6pPr marL="2751799" indent="0" algn="ctr">
              <a:buNone/>
              <a:defRPr sz="1926"/>
            </a:lvl6pPr>
            <a:lvl7pPr marL="3302159" indent="0" algn="ctr">
              <a:buNone/>
              <a:defRPr sz="1926"/>
            </a:lvl7pPr>
            <a:lvl8pPr marL="3852517" indent="0" algn="ctr">
              <a:buNone/>
              <a:defRPr sz="1926"/>
            </a:lvl8pPr>
            <a:lvl9pPr marL="4402878" indent="0" algn="ctr">
              <a:buNone/>
              <a:defRPr sz="1926"/>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F7854C5D-604B-4BC9-8A93-9DED124DC786}"/>
              </a:ext>
            </a:extLst>
          </p:cNvPr>
          <p:cNvSpPr>
            <a:spLocks noGrp="1"/>
          </p:cNvSpPr>
          <p:nvPr>
            <p:ph type="dt" sz="half" idx="10"/>
          </p:nvPr>
        </p:nvSpPr>
        <p:spPr/>
        <p:txBody>
          <a:bodyPr/>
          <a:lstStyle/>
          <a:p>
            <a:fld id="{209AAAEB-A78F-41AE-8610-5E97A6125B16}" type="datetimeFigureOut">
              <a:rPr lang="es-PE" smtClean="0"/>
              <a:t>16/11/2020</a:t>
            </a:fld>
            <a:endParaRPr lang="es-PE"/>
          </a:p>
        </p:txBody>
      </p:sp>
      <p:sp>
        <p:nvSpPr>
          <p:cNvPr id="5" name="Marcador de pie de página 4">
            <a:extLst>
              <a:ext uri="{FF2B5EF4-FFF2-40B4-BE49-F238E27FC236}">
                <a16:creationId xmlns:a16="http://schemas.microsoft.com/office/drawing/2014/main" id="{F947AE80-1DE6-49C5-9551-CF32D92C38A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F7670D0-7FB8-456A-87BD-3DC42EDF4514}"/>
              </a:ext>
            </a:extLst>
          </p:cNvPr>
          <p:cNvSpPr>
            <a:spLocks noGrp="1"/>
          </p:cNvSpPr>
          <p:nvPr>
            <p:ph type="sldNum" sz="quarter" idx="12"/>
          </p:nvPr>
        </p:nvSpPr>
        <p:spPr/>
        <p:txBody>
          <a:bodyPr/>
          <a:lstStyle/>
          <a:p>
            <a:fld id="{01D5685F-9011-45F1-A93B-13BEC6087BBF}" type="slidenum">
              <a:rPr lang="es-PE" smtClean="0"/>
              <a:t>‹Nº›</a:t>
            </a:fld>
            <a:endParaRPr lang="es-PE"/>
          </a:p>
        </p:txBody>
      </p:sp>
    </p:spTree>
    <p:extLst>
      <p:ext uri="{BB962C8B-B14F-4D97-AF65-F5344CB8AC3E}">
        <p14:creationId xmlns:p14="http://schemas.microsoft.com/office/powerpoint/2010/main" val="30277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ortada">
    <p:spTree>
      <p:nvGrpSpPr>
        <p:cNvPr id="1" name=""/>
        <p:cNvGrpSpPr/>
        <p:nvPr/>
      </p:nvGrpSpPr>
      <p:grpSpPr>
        <a:xfrm>
          <a:off x="0" y="0"/>
          <a:ext cx="0" cy="0"/>
          <a:chOff x="0" y="0"/>
          <a:chExt cx="0" cy="0"/>
        </a:xfrm>
      </p:grpSpPr>
      <p:sp>
        <p:nvSpPr>
          <p:cNvPr id="13" name="12 Rectángulo"/>
          <p:cNvSpPr/>
          <p:nvPr userDrawn="1"/>
        </p:nvSpPr>
        <p:spPr>
          <a:xfrm>
            <a:off x="11037412" y="0"/>
            <a:ext cx="1408914" cy="242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7" name="16 Rectángulo"/>
          <p:cNvSpPr/>
          <p:nvPr userDrawn="1"/>
        </p:nvSpPr>
        <p:spPr>
          <a:xfrm>
            <a:off x="0" y="217380"/>
            <a:ext cx="14678025" cy="7797114"/>
          </a:xfrm>
          <a:prstGeom prst="rect">
            <a:avLst/>
          </a:prstGeom>
          <a:solidFill>
            <a:srgbClr val="4B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1" name="10 Rectángulo"/>
          <p:cNvSpPr/>
          <p:nvPr userDrawn="1"/>
        </p:nvSpPr>
        <p:spPr>
          <a:xfrm>
            <a:off x="548658" y="0"/>
            <a:ext cx="6606831" cy="8256588"/>
          </a:xfrm>
          <a:prstGeom prst="rect">
            <a:avLst/>
          </a:prstGeom>
          <a:solidFill>
            <a:srgbClr val="FBBC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5" name="14 Marcador de texto"/>
          <p:cNvSpPr>
            <a:spLocks noGrp="1"/>
          </p:cNvSpPr>
          <p:nvPr>
            <p:ph type="body" sz="quarter" idx="10" hasCustomPrompt="1"/>
          </p:nvPr>
        </p:nvSpPr>
        <p:spPr>
          <a:xfrm>
            <a:off x="1099228" y="2596688"/>
            <a:ext cx="5505693" cy="617207"/>
          </a:xfrm>
          <a:prstGeom prst="rect">
            <a:avLst/>
          </a:prstGeom>
        </p:spPr>
        <p:txBody>
          <a:bodyPr/>
          <a:lstStyle>
            <a:lvl1pPr marL="0" indent="0">
              <a:spcBef>
                <a:spcPts val="0"/>
              </a:spcBef>
              <a:buNone/>
              <a:defRPr sz="2311" baseline="0">
                <a:solidFill>
                  <a:srgbClr val="333333"/>
                </a:solidFill>
                <a:latin typeface="+mn-lt"/>
                <a:cs typeface="Arial" pitchFamily="34" charset="0"/>
              </a:defRPr>
            </a:lvl1pPr>
          </a:lstStyle>
          <a:p>
            <a:pPr lvl="0"/>
            <a:r>
              <a:rPr lang="es-ES" dirty="0"/>
              <a:t>Detalle del video</a:t>
            </a:r>
            <a:endParaRPr lang="en-US" dirty="0"/>
          </a:p>
        </p:txBody>
      </p:sp>
      <p:sp>
        <p:nvSpPr>
          <p:cNvPr id="16" name="14 Marcador de texto"/>
          <p:cNvSpPr>
            <a:spLocks noGrp="1"/>
          </p:cNvSpPr>
          <p:nvPr>
            <p:ph type="body" sz="quarter" idx="11" hasCustomPrompt="1"/>
          </p:nvPr>
        </p:nvSpPr>
        <p:spPr>
          <a:xfrm>
            <a:off x="1099227" y="3137694"/>
            <a:ext cx="5505693" cy="762000"/>
          </a:xfrm>
          <a:prstGeom prst="rect">
            <a:avLst/>
          </a:prstGeom>
        </p:spPr>
        <p:txBody>
          <a:bodyPr/>
          <a:lstStyle>
            <a:lvl1pPr marL="0" indent="0">
              <a:spcBef>
                <a:spcPts val="0"/>
              </a:spcBef>
              <a:buNone/>
              <a:defRPr sz="3467" b="0" baseline="0">
                <a:solidFill>
                  <a:srgbClr val="333333"/>
                </a:solidFill>
                <a:latin typeface="+mj-lt"/>
                <a:cs typeface="Arial" pitchFamily="34" charset="0"/>
              </a:defRPr>
            </a:lvl1pPr>
          </a:lstStyle>
          <a:p>
            <a:pPr lvl="0"/>
            <a:r>
              <a:rPr lang="es-US" dirty="0"/>
              <a:t>Título del video</a:t>
            </a:r>
            <a:endParaRPr lang="en-US" dirty="0"/>
          </a:p>
        </p:txBody>
      </p:sp>
      <p:sp>
        <p:nvSpPr>
          <p:cNvPr id="9" name="8 Marcador de texto"/>
          <p:cNvSpPr>
            <a:spLocks noGrp="1"/>
          </p:cNvSpPr>
          <p:nvPr>
            <p:ph type="body" sz="quarter" idx="12" hasCustomPrompt="1"/>
          </p:nvPr>
        </p:nvSpPr>
        <p:spPr>
          <a:xfrm>
            <a:off x="1087873" y="4509294"/>
            <a:ext cx="5547600" cy="1828800"/>
          </a:xfrm>
          <a:prstGeom prst="rect">
            <a:avLst/>
          </a:prstGeom>
        </p:spPr>
        <p:txBody>
          <a:bodyPr/>
          <a:lstStyle>
            <a:lvl1pPr marL="0" indent="0">
              <a:spcBef>
                <a:spcPts val="0"/>
              </a:spcBef>
              <a:buFontTx/>
              <a:buNone/>
              <a:defRPr sz="1849" baseline="0">
                <a:solidFill>
                  <a:srgbClr val="333333"/>
                </a:solidFill>
                <a:latin typeface="+mn-lt"/>
                <a:cs typeface="Arial" pitchFamily="34" charset="0"/>
              </a:defRPr>
            </a:lvl1pPr>
          </a:lstStyle>
          <a:p>
            <a:pPr lvl="0"/>
            <a:r>
              <a:rPr lang="es-ES" dirty="0"/>
              <a:t>Texto introductorio al contenido del video</a:t>
            </a:r>
          </a:p>
          <a:p>
            <a:pPr lvl="0"/>
            <a:r>
              <a:rPr lang="en-US" dirty="0"/>
              <a:t>Este </a:t>
            </a:r>
            <a:r>
              <a:rPr lang="en-US" dirty="0" err="1"/>
              <a:t>texto</a:t>
            </a:r>
            <a:r>
              <a:rPr lang="en-US" dirty="0"/>
              <a:t> </a:t>
            </a:r>
            <a:r>
              <a:rPr lang="en-US" dirty="0" err="1"/>
              <a:t>es</a:t>
            </a:r>
            <a:r>
              <a:rPr lang="en-US" dirty="0"/>
              <a:t> un </a:t>
            </a:r>
            <a:r>
              <a:rPr lang="en-US" dirty="0" err="1"/>
              <a:t>breve</a:t>
            </a:r>
            <a:r>
              <a:rPr lang="en-US" dirty="0"/>
              <a:t> </a:t>
            </a:r>
            <a:r>
              <a:rPr lang="en-US" dirty="0" err="1"/>
              <a:t>texto</a:t>
            </a:r>
            <a:r>
              <a:rPr lang="en-US" dirty="0"/>
              <a:t> de fin del material. </a:t>
            </a:r>
            <a:br>
              <a:rPr lang="en-US" dirty="0"/>
            </a:b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Vivamus</a:t>
            </a:r>
            <a:r>
              <a:rPr lang="en-US" dirty="0"/>
              <a:t> </a:t>
            </a:r>
            <a:r>
              <a:rPr lang="en-US" dirty="0" err="1"/>
              <a:t>porta</a:t>
            </a:r>
            <a:r>
              <a:rPr lang="en-US" dirty="0"/>
              <a:t> lacus </a:t>
            </a:r>
            <a:r>
              <a:rPr lang="en-US" dirty="0" err="1"/>
              <a:t>vel</a:t>
            </a:r>
            <a:r>
              <a:rPr lang="en-US" dirty="0"/>
              <a:t> </a:t>
            </a:r>
            <a:r>
              <a:rPr lang="en-US" dirty="0" err="1"/>
              <a:t>mauris</a:t>
            </a:r>
            <a:r>
              <a:rPr lang="en-US" dirty="0"/>
              <a:t> </a:t>
            </a:r>
            <a:r>
              <a:rPr lang="en-US" dirty="0" err="1"/>
              <a:t>pharetra</a:t>
            </a:r>
            <a:r>
              <a:rPr lang="en-US" dirty="0"/>
              <a:t> </a:t>
            </a:r>
            <a:r>
              <a:rPr lang="en-US" dirty="0" err="1"/>
              <a:t>porta</a:t>
            </a:r>
            <a:r>
              <a:rPr lang="en-US" dirty="0"/>
              <a:t>. </a:t>
            </a:r>
            <a:r>
              <a:rPr lang="en-US" dirty="0" err="1"/>
              <a:t>Sed</a:t>
            </a:r>
            <a:r>
              <a:rPr lang="en-US" dirty="0"/>
              <a:t> </a:t>
            </a:r>
            <a:r>
              <a:rPr lang="en-US" dirty="0" err="1"/>
              <a:t>euismod</a:t>
            </a:r>
            <a:r>
              <a:rPr lang="en-US" dirty="0"/>
              <a:t> </a:t>
            </a:r>
            <a:r>
              <a:rPr lang="en-US" dirty="0" err="1"/>
              <a:t>consequat</a:t>
            </a:r>
            <a:r>
              <a:rPr lang="en-US" dirty="0"/>
              <a:t> </a:t>
            </a:r>
            <a:r>
              <a:rPr lang="en-US" dirty="0" err="1"/>
              <a:t>feugiat</a:t>
            </a:r>
            <a:r>
              <a:rPr lang="en-US" dirty="0"/>
              <a:t>.</a:t>
            </a:r>
          </a:p>
          <a:p>
            <a:pPr lvl="0"/>
            <a:endParaRPr lang="en-US" dirty="0"/>
          </a:p>
        </p:txBody>
      </p:sp>
      <p:cxnSp>
        <p:nvCxnSpPr>
          <p:cNvPr id="12" name="11 Conector recto"/>
          <p:cNvCxnSpPr/>
          <p:nvPr userDrawn="1"/>
        </p:nvCxnSpPr>
        <p:spPr>
          <a:xfrm>
            <a:off x="1175013" y="4204494"/>
            <a:ext cx="1559946" cy="32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9 Imagen" descr="logo_naranja.png"/>
          <p:cNvPicPr>
            <a:picLocks noChangeAspect="1"/>
          </p:cNvPicPr>
          <p:nvPr userDrawn="1"/>
        </p:nvPicPr>
        <p:blipFill>
          <a:blip r:embed="rId2"/>
          <a:stretch>
            <a:fillRect/>
          </a:stretch>
        </p:blipFill>
        <p:spPr>
          <a:xfrm>
            <a:off x="1086956" y="623094"/>
            <a:ext cx="3195641" cy="781050"/>
          </a:xfrm>
          <a:prstGeom prst="rect">
            <a:avLst/>
          </a:prstGeom>
        </p:spPr>
      </p:pic>
      <p:pic>
        <p:nvPicPr>
          <p:cNvPr id="19" name="18 Imagen" descr="img_video.png"/>
          <p:cNvPicPr>
            <a:picLocks noChangeAspect="1"/>
          </p:cNvPicPr>
          <p:nvPr userDrawn="1"/>
        </p:nvPicPr>
        <p:blipFill>
          <a:blip r:embed="rId3"/>
          <a:stretch>
            <a:fillRect/>
          </a:stretch>
        </p:blipFill>
        <p:spPr>
          <a:xfrm>
            <a:off x="7339012" y="2756695"/>
            <a:ext cx="7113589" cy="373379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Portada">
    <p:spTree>
      <p:nvGrpSpPr>
        <p:cNvPr id="1" name=""/>
        <p:cNvGrpSpPr/>
        <p:nvPr/>
      </p:nvGrpSpPr>
      <p:grpSpPr>
        <a:xfrm>
          <a:off x="0" y="0"/>
          <a:ext cx="0" cy="0"/>
          <a:chOff x="0" y="0"/>
          <a:chExt cx="0" cy="0"/>
        </a:xfrm>
      </p:grpSpPr>
      <p:sp>
        <p:nvSpPr>
          <p:cNvPr id="13" name="12 Rectángulo"/>
          <p:cNvSpPr/>
          <p:nvPr userDrawn="1"/>
        </p:nvSpPr>
        <p:spPr>
          <a:xfrm>
            <a:off x="0" y="0"/>
            <a:ext cx="3786457"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dirty="0">
              <a:solidFill>
                <a:schemeClr val="bg1"/>
              </a:solidFill>
            </a:endParaRPr>
          </a:p>
        </p:txBody>
      </p:sp>
      <p:pic>
        <p:nvPicPr>
          <p:cNvPr id="10" name="Picture 2"/>
          <p:cNvPicPr>
            <a:picLocks noChangeAspect="1" noChangeArrowheads="1"/>
          </p:cNvPicPr>
          <p:nvPr userDrawn="1"/>
        </p:nvPicPr>
        <p:blipFill>
          <a:blip r:embed="rId2"/>
          <a:srcRect/>
          <a:stretch>
            <a:fillRect/>
          </a:stretch>
        </p:blipFill>
        <p:spPr bwMode="auto">
          <a:xfrm>
            <a:off x="0" y="2083468"/>
            <a:ext cx="14678178" cy="6178819"/>
          </a:xfrm>
          <a:prstGeom prst="rect">
            <a:avLst/>
          </a:prstGeom>
          <a:noFill/>
          <a:ln w="9525">
            <a:noFill/>
            <a:miter lim="800000"/>
            <a:headEnd/>
            <a:tailEnd/>
          </a:ln>
          <a:effectLst/>
        </p:spPr>
      </p:pic>
      <p:sp>
        <p:nvSpPr>
          <p:cNvPr id="11" name="10 Rectángulo"/>
          <p:cNvSpPr/>
          <p:nvPr userDrawn="1"/>
        </p:nvSpPr>
        <p:spPr>
          <a:xfrm>
            <a:off x="548658" y="0"/>
            <a:ext cx="6606831" cy="8256588"/>
          </a:xfrm>
          <a:prstGeom prst="rect">
            <a:avLst/>
          </a:prstGeom>
          <a:solidFill>
            <a:srgbClr val="FBBC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5" name="14 Marcador de texto"/>
          <p:cNvSpPr>
            <a:spLocks noGrp="1"/>
          </p:cNvSpPr>
          <p:nvPr>
            <p:ph type="body" sz="quarter" idx="10" hasCustomPrompt="1"/>
          </p:nvPr>
        </p:nvSpPr>
        <p:spPr>
          <a:xfrm>
            <a:off x="1099228" y="2063288"/>
            <a:ext cx="5505693" cy="617207"/>
          </a:xfrm>
          <a:prstGeom prst="rect">
            <a:avLst/>
          </a:prstGeom>
        </p:spPr>
        <p:txBody>
          <a:bodyPr/>
          <a:lstStyle>
            <a:lvl1pPr marL="0" indent="0">
              <a:spcBef>
                <a:spcPts val="0"/>
              </a:spcBef>
              <a:buNone/>
              <a:defRPr sz="2311" baseline="0">
                <a:solidFill>
                  <a:schemeClr val="tx1">
                    <a:lumMod val="95000"/>
                    <a:lumOff val="5000"/>
                  </a:schemeClr>
                </a:solidFill>
                <a:latin typeface="+mn-lt"/>
                <a:cs typeface="Arial" pitchFamily="34" charset="0"/>
              </a:defRPr>
            </a:lvl1pPr>
          </a:lstStyle>
          <a:p>
            <a:pPr lvl="0"/>
            <a:r>
              <a:rPr lang="es-ES" dirty="0"/>
              <a:t>Detalle del video</a:t>
            </a:r>
            <a:endParaRPr lang="en-US" dirty="0"/>
          </a:p>
        </p:txBody>
      </p:sp>
      <p:sp>
        <p:nvSpPr>
          <p:cNvPr id="16" name="14 Marcador de texto"/>
          <p:cNvSpPr>
            <a:spLocks noGrp="1"/>
          </p:cNvSpPr>
          <p:nvPr>
            <p:ph type="body" sz="quarter" idx="11" hasCustomPrompt="1"/>
          </p:nvPr>
        </p:nvSpPr>
        <p:spPr>
          <a:xfrm>
            <a:off x="1099227" y="2604294"/>
            <a:ext cx="5505693" cy="762000"/>
          </a:xfrm>
          <a:prstGeom prst="rect">
            <a:avLst/>
          </a:prstGeom>
        </p:spPr>
        <p:txBody>
          <a:bodyPr/>
          <a:lstStyle>
            <a:lvl1pPr marL="0" indent="0">
              <a:spcBef>
                <a:spcPts val="0"/>
              </a:spcBef>
              <a:buNone/>
              <a:defRPr sz="3467" b="0" baseline="0">
                <a:solidFill>
                  <a:schemeClr val="tx1">
                    <a:lumMod val="95000"/>
                    <a:lumOff val="5000"/>
                  </a:schemeClr>
                </a:solidFill>
                <a:latin typeface="+mj-lt"/>
                <a:cs typeface="Arial" pitchFamily="34" charset="0"/>
              </a:defRPr>
            </a:lvl1pPr>
          </a:lstStyle>
          <a:p>
            <a:pPr lvl="0"/>
            <a:r>
              <a:rPr lang="es-US" dirty="0"/>
              <a:t>Título del video</a:t>
            </a:r>
            <a:endParaRPr lang="en-US" dirty="0"/>
          </a:p>
        </p:txBody>
      </p:sp>
      <p:sp>
        <p:nvSpPr>
          <p:cNvPr id="9" name="8 Marcador de texto"/>
          <p:cNvSpPr>
            <a:spLocks noGrp="1"/>
          </p:cNvSpPr>
          <p:nvPr>
            <p:ph type="body" sz="quarter" idx="12" hasCustomPrompt="1"/>
          </p:nvPr>
        </p:nvSpPr>
        <p:spPr>
          <a:xfrm>
            <a:off x="1087873" y="3975894"/>
            <a:ext cx="5547600" cy="1828800"/>
          </a:xfrm>
          <a:prstGeom prst="rect">
            <a:avLst/>
          </a:prstGeom>
        </p:spPr>
        <p:txBody>
          <a:bodyPr/>
          <a:lstStyle>
            <a:lvl1pPr marL="0" indent="0">
              <a:spcBef>
                <a:spcPts val="0"/>
              </a:spcBef>
              <a:buFontTx/>
              <a:buNone/>
              <a:defRPr sz="1849" baseline="0">
                <a:solidFill>
                  <a:schemeClr val="tx1">
                    <a:lumMod val="95000"/>
                    <a:lumOff val="5000"/>
                  </a:schemeClr>
                </a:solidFill>
                <a:latin typeface="+mn-lt"/>
                <a:cs typeface="Arial" pitchFamily="34" charset="0"/>
              </a:defRPr>
            </a:lvl1pPr>
          </a:lstStyle>
          <a:p>
            <a:pPr lvl="0"/>
            <a:r>
              <a:rPr lang="es-ES" dirty="0"/>
              <a:t>Texto introductorio al contenido del video</a:t>
            </a:r>
          </a:p>
          <a:p>
            <a:pPr lvl="0"/>
            <a:r>
              <a:rPr lang="en-US" dirty="0"/>
              <a:t>Este </a:t>
            </a:r>
            <a:r>
              <a:rPr lang="en-US" dirty="0" err="1"/>
              <a:t>texto</a:t>
            </a:r>
            <a:r>
              <a:rPr lang="en-US" dirty="0"/>
              <a:t> </a:t>
            </a:r>
            <a:r>
              <a:rPr lang="en-US" dirty="0" err="1"/>
              <a:t>es</a:t>
            </a:r>
            <a:r>
              <a:rPr lang="en-US" dirty="0"/>
              <a:t> un </a:t>
            </a:r>
            <a:r>
              <a:rPr lang="en-US" dirty="0" err="1"/>
              <a:t>breve</a:t>
            </a:r>
            <a:r>
              <a:rPr lang="en-US" dirty="0"/>
              <a:t> </a:t>
            </a:r>
            <a:r>
              <a:rPr lang="en-US" dirty="0" err="1"/>
              <a:t>texto</a:t>
            </a:r>
            <a:r>
              <a:rPr lang="en-US" dirty="0"/>
              <a:t> de fin del material. </a:t>
            </a:r>
            <a:br>
              <a:rPr lang="en-US" dirty="0"/>
            </a:b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Vivamus</a:t>
            </a:r>
            <a:r>
              <a:rPr lang="en-US" dirty="0"/>
              <a:t> </a:t>
            </a:r>
            <a:r>
              <a:rPr lang="en-US" dirty="0" err="1"/>
              <a:t>porta</a:t>
            </a:r>
            <a:r>
              <a:rPr lang="en-US" dirty="0"/>
              <a:t> lacus </a:t>
            </a:r>
            <a:r>
              <a:rPr lang="en-US" dirty="0" err="1"/>
              <a:t>vel</a:t>
            </a:r>
            <a:r>
              <a:rPr lang="en-US" dirty="0"/>
              <a:t> </a:t>
            </a:r>
            <a:r>
              <a:rPr lang="en-US" dirty="0" err="1"/>
              <a:t>mauris</a:t>
            </a:r>
            <a:r>
              <a:rPr lang="en-US" dirty="0"/>
              <a:t> </a:t>
            </a:r>
            <a:r>
              <a:rPr lang="en-US" dirty="0" err="1"/>
              <a:t>pharetra</a:t>
            </a:r>
            <a:r>
              <a:rPr lang="en-US" dirty="0"/>
              <a:t> </a:t>
            </a:r>
            <a:r>
              <a:rPr lang="en-US" dirty="0" err="1"/>
              <a:t>porta</a:t>
            </a:r>
            <a:r>
              <a:rPr lang="en-US" dirty="0"/>
              <a:t>. </a:t>
            </a:r>
            <a:r>
              <a:rPr lang="en-US" dirty="0" err="1"/>
              <a:t>Sed</a:t>
            </a:r>
            <a:r>
              <a:rPr lang="en-US" dirty="0"/>
              <a:t> </a:t>
            </a:r>
            <a:r>
              <a:rPr lang="en-US" dirty="0" err="1"/>
              <a:t>euismod</a:t>
            </a:r>
            <a:r>
              <a:rPr lang="en-US" dirty="0"/>
              <a:t> </a:t>
            </a:r>
            <a:r>
              <a:rPr lang="en-US" dirty="0" err="1"/>
              <a:t>consequat</a:t>
            </a:r>
            <a:r>
              <a:rPr lang="en-US" dirty="0"/>
              <a:t> </a:t>
            </a:r>
            <a:r>
              <a:rPr lang="en-US" dirty="0" err="1"/>
              <a:t>feugiat</a:t>
            </a:r>
            <a:r>
              <a:rPr lang="en-US" dirty="0"/>
              <a:t>.</a:t>
            </a:r>
          </a:p>
          <a:p>
            <a:pPr lvl="0"/>
            <a:endParaRPr lang="en-US" dirty="0"/>
          </a:p>
        </p:txBody>
      </p:sp>
      <p:cxnSp>
        <p:nvCxnSpPr>
          <p:cNvPr id="12" name="11 Conector recto"/>
          <p:cNvCxnSpPr/>
          <p:nvPr userDrawn="1"/>
        </p:nvCxnSpPr>
        <p:spPr>
          <a:xfrm>
            <a:off x="1175013" y="3671094"/>
            <a:ext cx="1559946" cy="32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4" name="13 Imagen" descr="logo_naranja.png"/>
          <p:cNvPicPr>
            <a:picLocks noChangeAspect="1"/>
          </p:cNvPicPr>
          <p:nvPr userDrawn="1"/>
        </p:nvPicPr>
        <p:blipFill>
          <a:blip r:embed="rId3"/>
          <a:stretch>
            <a:fillRect/>
          </a:stretch>
        </p:blipFill>
        <p:spPr>
          <a:xfrm>
            <a:off x="11037413" y="141181"/>
            <a:ext cx="3195641" cy="7810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ortada">
    <p:spTree>
      <p:nvGrpSpPr>
        <p:cNvPr id="1" name=""/>
        <p:cNvGrpSpPr/>
        <p:nvPr/>
      </p:nvGrpSpPr>
      <p:grpSpPr>
        <a:xfrm>
          <a:off x="0" y="0"/>
          <a:ext cx="0" cy="0"/>
          <a:chOff x="0" y="0"/>
          <a:chExt cx="0" cy="0"/>
        </a:xfrm>
      </p:grpSpPr>
      <p:sp>
        <p:nvSpPr>
          <p:cNvPr id="20" name="19 Rectángulo"/>
          <p:cNvSpPr/>
          <p:nvPr userDrawn="1"/>
        </p:nvSpPr>
        <p:spPr>
          <a:xfrm>
            <a:off x="13326898" y="0"/>
            <a:ext cx="1351127" cy="12326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0" name="9 Rectángulo"/>
          <p:cNvSpPr/>
          <p:nvPr userDrawn="1"/>
        </p:nvSpPr>
        <p:spPr>
          <a:xfrm>
            <a:off x="548658" y="0"/>
            <a:ext cx="13658812" cy="8256588"/>
          </a:xfrm>
          <a:prstGeom prst="rect">
            <a:avLst/>
          </a:prstGeom>
          <a:solidFill>
            <a:srgbClr val="FBBC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4" name="14 Marcador de texto"/>
          <p:cNvSpPr>
            <a:spLocks noGrp="1"/>
          </p:cNvSpPr>
          <p:nvPr>
            <p:ph type="body" sz="quarter" idx="10" hasCustomPrompt="1"/>
          </p:nvPr>
        </p:nvSpPr>
        <p:spPr>
          <a:xfrm>
            <a:off x="1099228" y="2680495"/>
            <a:ext cx="5505693" cy="617207"/>
          </a:xfrm>
          <a:prstGeom prst="rect">
            <a:avLst/>
          </a:prstGeom>
        </p:spPr>
        <p:txBody>
          <a:bodyPr/>
          <a:lstStyle>
            <a:lvl1pPr marL="0" indent="0">
              <a:spcBef>
                <a:spcPts val="0"/>
              </a:spcBef>
              <a:buNone/>
              <a:defRPr sz="2311" baseline="0">
                <a:solidFill>
                  <a:schemeClr val="tx1">
                    <a:lumMod val="95000"/>
                    <a:lumOff val="5000"/>
                  </a:schemeClr>
                </a:solidFill>
                <a:latin typeface="+mn-lt"/>
                <a:cs typeface="Arial" pitchFamily="34" charset="0"/>
              </a:defRPr>
            </a:lvl1pPr>
          </a:lstStyle>
          <a:p>
            <a:pPr lvl="0"/>
            <a:r>
              <a:rPr lang="es-ES" dirty="0"/>
              <a:t>Detalle del video</a:t>
            </a:r>
            <a:endParaRPr lang="en-US" dirty="0"/>
          </a:p>
        </p:txBody>
      </p:sp>
      <p:sp>
        <p:nvSpPr>
          <p:cNvPr id="17" name="14 Marcador de texto"/>
          <p:cNvSpPr>
            <a:spLocks noGrp="1"/>
          </p:cNvSpPr>
          <p:nvPr>
            <p:ph type="body" sz="quarter" idx="11" hasCustomPrompt="1"/>
          </p:nvPr>
        </p:nvSpPr>
        <p:spPr>
          <a:xfrm>
            <a:off x="1099227" y="3221501"/>
            <a:ext cx="5505693" cy="762000"/>
          </a:xfrm>
          <a:prstGeom prst="rect">
            <a:avLst/>
          </a:prstGeom>
        </p:spPr>
        <p:txBody>
          <a:bodyPr/>
          <a:lstStyle>
            <a:lvl1pPr marL="0" indent="0">
              <a:spcBef>
                <a:spcPts val="0"/>
              </a:spcBef>
              <a:buNone/>
              <a:defRPr sz="3467" b="0" baseline="0">
                <a:solidFill>
                  <a:schemeClr val="tx1">
                    <a:lumMod val="95000"/>
                    <a:lumOff val="5000"/>
                  </a:schemeClr>
                </a:solidFill>
                <a:latin typeface="+mj-lt"/>
                <a:cs typeface="Arial" pitchFamily="34" charset="0"/>
              </a:defRPr>
            </a:lvl1pPr>
          </a:lstStyle>
          <a:p>
            <a:pPr lvl="0"/>
            <a:r>
              <a:rPr lang="es-US" dirty="0"/>
              <a:t>Título del video</a:t>
            </a:r>
            <a:endParaRPr lang="en-US" dirty="0"/>
          </a:p>
        </p:txBody>
      </p:sp>
      <p:sp>
        <p:nvSpPr>
          <p:cNvPr id="18" name="8 Marcador de texto"/>
          <p:cNvSpPr>
            <a:spLocks noGrp="1"/>
          </p:cNvSpPr>
          <p:nvPr>
            <p:ph type="body" sz="quarter" idx="12" hasCustomPrompt="1"/>
          </p:nvPr>
        </p:nvSpPr>
        <p:spPr>
          <a:xfrm>
            <a:off x="1087873" y="4585494"/>
            <a:ext cx="5547600" cy="1828800"/>
          </a:xfrm>
          <a:prstGeom prst="rect">
            <a:avLst/>
          </a:prstGeom>
        </p:spPr>
        <p:txBody>
          <a:bodyPr/>
          <a:lstStyle>
            <a:lvl1pPr marL="0" indent="0">
              <a:spcBef>
                <a:spcPts val="0"/>
              </a:spcBef>
              <a:buFontTx/>
              <a:buNone/>
              <a:defRPr sz="1849" baseline="0">
                <a:solidFill>
                  <a:schemeClr val="tx1">
                    <a:lumMod val="95000"/>
                    <a:lumOff val="5000"/>
                  </a:schemeClr>
                </a:solidFill>
                <a:latin typeface="+mn-lt"/>
                <a:cs typeface="Arial" pitchFamily="34" charset="0"/>
              </a:defRPr>
            </a:lvl1pPr>
          </a:lstStyle>
          <a:p>
            <a:pPr lvl="0"/>
            <a:r>
              <a:rPr lang="es-ES" dirty="0"/>
              <a:t>Texto introductorio al contenido del video</a:t>
            </a:r>
          </a:p>
          <a:p>
            <a:pPr lvl="0"/>
            <a:r>
              <a:rPr lang="en-US" dirty="0"/>
              <a:t>Este </a:t>
            </a:r>
            <a:r>
              <a:rPr lang="en-US" dirty="0" err="1"/>
              <a:t>texto</a:t>
            </a:r>
            <a:r>
              <a:rPr lang="en-US" dirty="0"/>
              <a:t> </a:t>
            </a:r>
            <a:r>
              <a:rPr lang="en-US" dirty="0" err="1"/>
              <a:t>es</a:t>
            </a:r>
            <a:r>
              <a:rPr lang="en-US" dirty="0"/>
              <a:t> un </a:t>
            </a:r>
            <a:r>
              <a:rPr lang="en-US" dirty="0" err="1"/>
              <a:t>breve</a:t>
            </a:r>
            <a:r>
              <a:rPr lang="en-US" dirty="0"/>
              <a:t> </a:t>
            </a:r>
            <a:r>
              <a:rPr lang="en-US" dirty="0" err="1"/>
              <a:t>texto</a:t>
            </a:r>
            <a:r>
              <a:rPr lang="en-US" dirty="0"/>
              <a:t> de fin del material. </a:t>
            </a:r>
            <a:br>
              <a:rPr lang="en-US" dirty="0"/>
            </a:b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Vivamus</a:t>
            </a:r>
            <a:r>
              <a:rPr lang="en-US" dirty="0"/>
              <a:t> </a:t>
            </a:r>
            <a:r>
              <a:rPr lang="en-US" dirty="0" err="1"/>
              <a:t>porta</a:t>
            </a:r>
            <a:r>
              <a:rPr lang="en-US" dirty="0"/>
              <a:t> lacus </a:t>
            </a:r>
            <a:r>
              <a:rPr lang="en-US" dirty="0" err="1"/>
              <a:t>vel</a:t>
            </a:r>
            <a:r>
              <a:rPr lang="en-US" dirty="0"/>
              <a:t> </a:t>
            </a:r>
            <a:r>
              <a:rPr lang="en-US" dirty="0" err="1"/>
              <a:t>mauris</a:t>
            </a:r>
            <a:r>
              <a:rPr lang="en-US" dirty="0"/>
              <a:t> </a:t>
            </a:r>
            <a:r>
              <a:rPr lang="en-US" dirty="0" err="1"/>
              <a:t>pharetra</a:t>
            </a:r>
            <a:r>
              <a:rPr lang="en-US" dirty="0"/>
              <a:t> </a:t>
            </a:r>
            <a:r>
              <a:rPr lang="en-US" dirty="0" err="1"/>
              <a:t>porta</a:t>
            </a:r>
            <a:r>
              <a:rPr lang="en-US" dirty="0"/>
              <a:t>. </a:t>
            </a:r>
            <a:r>
              <a:rPr lang="en-US" dirty="0" err="1"/>
              <a:t>Sed</a:t>
            </a:r>
            <a:r>
              <a:rPr lang="en-US" dirty="0"/>
              <a:t> </a:t>
            </a:r>
            <a:r>
              <a:rPr lang="en-US" dirty="0" err="1"/>
              <a:t>euismod</a:t>
            </a:r>
            <a:r>
              <a:rPr lang="en-US" dirty="0"/>
              <a:t> </a:t>
            </a:r>
            <a:r>
              <a:rPr lang="en-US" dirty="0" err="1"/>
              <a:t>consequat</a:t>
            </a:r>
            <a:r>
              <a:rPr lang="en-US" dirty="0"/>
              <a:t> </a:t>
            </a:r>
            <a:r>
              <a:rPr lang="en-US" dirty="0" err="1"/>
              <a:t>feugiat</a:t>
            </a:r>
            <a:r>
              <a:rPr lang="en-US" dirty="0"/>
              <a:t>.</a:t>
            </a:r>
          </a:p>
          <a:p>
            <a:pPr lvl="0"/>
            <a:endParaRPr lang="en-US" dirty="0"/>
          </a:p>
        </p:txBody>
      </p:sp>
      <p:cxnSp>
        <p:nvCxnSpPr>
          <p:cNvPr id="19" name="18 Conector recto"/>
          <p:cNvCxnSpPr/>
          <p:nvPr userDrawn="1"/>
        </p:nvCxnSpPr>
        <p:spPr>
          <a:xfrm>
            <a:off x="1175013" y="4288301"/>
            <a:ext cx="1559946" cy="32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8 Imagen" descr="logo_naranja.png"/>
          <p:cNvPicPr>
            <a:picLocks noChangeAspect="1"/>
          </p:cNvPicPr>
          <p:nvPr userDrawn="1"/>
        </p:nvPicPr>
        <p:blipFill>
          <a:blip r:embed="rId2"/>
          <a:stretch>
            <a:fillRect/>
          </a:stretch>
        </p:blipFill>
        <p:spPr>
          <a:xfrm>
            <a:off x="1086956" y="623094"/>
            <a:ext cx="3195641" cy="781050"/>
          </a:xfrm>
          <a:prstGeom prst="rect">
            <a:avLst/>
          </a:prstGeom>
        </p:spPr>
      </p:pic>
      <p:pic>
        <p:nvPicPr>
          <p:cNvPr id="11" name="10 Imagen" descr="img_video.png"/>
          <p:cNvPicPr>
            <a:picLocks noChangeAspect="1"/>
          </p:cNvPicPr>
          <p:nvPr userDrawn="1"/>
        </p:nvPicPr>
        <p:blipFill>
          <a:blip r:embed="rId3"/>
          <a:stretch>
            <a:fillRect/>
          </a:stretch>
        </p:blipFill>
        <p:spPr>
          <a:xfrm>
            <a:off x="6898727" y="2528095"/>
            <a:ext cx="7113589" cy="373379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ortada">
    <p:spTree>
      <p:nvGrpSpPr>
        <p:cNvPr id="1" name=""/>
        <p:cNvGrpSpPr/>
        <p:nvPr/>
      </p:nvGrpSpPr>
      <p:grpSpPr>
        <a:xfrm>
          <a:off x="0" y="0"/>
          <a:ext cx="0" cy="0"/>
          <a:chOff x="0" y="0"/>
          <a:chExt cx="0" cy="0"/>
        </a:xfrm>
      </p:grpSpPr>
      <p:sp>
        <p:nvSpPr>
          <p:cNvPr id="20" name="19 Rectángulo"/>
          <p:cNvSpPr/>
          <p:nvPr userDrawn="1"/>
        </p:nvSpPr>
        <p:spPr>
          <a:xfrm>
            <a:off x="13326898" y="0"/>
            <a:ext cx="1351127" cy="12326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0" name="9 Rectángulo"/>
          <p:cNvSpPr/>
          <p:nvPr userDrawn="1"/>
        </p:nvSpPr>
        <p:spPr>
          <a:xfrm>
            <a:off x="548658" y="0"/>
            <a:ext cx="13658812" cy="8256588"/>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4" name="14 Marcador de texto"/>
          <p:cNvSpPr>
            <a:spLocks noGrp="1"/>
          </p:cNvSpPr>
          <p:nvPr>
            <p:ph type="body" sz="quarter" idx="10" hasCustomPrompt="1"/>
          </p:nvPr>
        </p:nvSpPr>
        <p:spPr>
          <a:xfrm>
            <a:off x="1099228" y="2680495"/>
            <a:ext cx="5505693" cy="617207"/>
          </a:xfrm>
          <a:prstGeom prst="rect">
            <a:avLst/>
          </a:prstGeom>
        </p:spPr>
        <p:txBody>
          <a:bodyPr/>
          <a:lstStyle>
            <a:lvl1pPr marL="0" indent="0">
              <a:spcBef>
                <a:spcPts val="0"/>
              </a:spcBef>
              <a:buNone/>
              <a:defRPr sz="2311" baseline="0">
                <a:solidFill>
                  <a:schemeClr val="bg1"/>
                </a:solidFill>
                <a:latin typeface="+mn-lt"/>
                <a:cs typeface="Arial" pitchFamily="34" charset="0"/>
              </a:defRPr>
            </a:lvl1pPr>
          </a:lstStyle>
          <a:p>
            <a:pPr lvl="0"/>
            <a:r>
              <a:rPr lang="es-ES" dirty="0"/>
              <a:t>Detalle del video</a:t>
            </a:r>
            <a:endParaRPr lang="en-US" dirty="0"/>
          </a:p>
        </p:txBody>
      </p:sp>
      <p:sp>
        <p:nvSpPr>
          <p:cNvPr id="17" name="14 Marcador de texto"/>
          <p:cNvSpPr>
            <a:spLocks noGrp="1"/>
          </p:cNvSpPr>
          <p:nvPr>
            <p:ph type="body" sz="quarter" idx="11" hasCustomPrompt="1"/>
          </p:nvPr>
        </p:nvSpPr>
        <p:spPr>
          <a:xfrm>
            <a:off x="1099227" y="3221501"/>
            <a:ext cx="5505693" cy="762000"/>
          </a:xfrm>
          <a:prstGeom prst="rect">
            <a:avLst/>
          </a:prstGeom>
        </p:spPr>
        <p:txBody>
          <a:bodyPr/>
          <a:lstStyle>
            <a:lvl1pPr marL="0" indent="0">
              <a:spcBef>
                <a:spcPts val="0"/>
              </a:spcBef>
              <a:buNone/>
              <a:defRPr sz="3467" b="0" baseline="0">
                <a:solidFill>
                  <a:schemeClr val="bg1"/>
                </a:solidFill>
                <a:latin typeface="+mj-lt"/>
                <a:cs typeface="Arial" pitchFamily="34" charset="0"/>
              </a:defRPr>
            </a:lvl1pPr>
          </a:lstStyle>
          <a:p>
            <a:pPr lvl="0"/>
            <a:r>
              <a:rPr lang="es-US" dirty="0"/>
              <a:t>Título del video</a:t>
            </a:r>
            <a:endParaRPr lang="en-US" dirty="0"/>
          </a:p>
        </p:txBody>
      </p:sp>
      <p:sp>
        <p:nvSpPr>
          <p:cNvPr id="18" name="8 Marcador de texto"/>
          <p:cNvSpPr>
            <a:spLocks noGrp="1"/>
          </p:cNvSpPr>
          <p:nvPr>
            <p:ph type="body" sz="quarter" idx="12" hasCustomPrompt="1"/>
          </p:nvPr>
        </p:nvSpPr>
        <p:spPr>
          <a:xfrm>
            <a:off x="1087873" y="4585494"/>
            <a:ext cx="5547600" cy="1828800"/>
          </a:xfrm>
          <a:prstGeom prst="rect">
            <a:avLst/>
          </a:prstGeom>
        </p:spPr>
        <p:txBody>
          <a:bodyPr/>
          <a:lstStyle>
            <a:lvl1pPr marL="0" indent="0">
              <a:spcBef>
                <a:spcPts val="0"/>
              </a:spcBef>
              <a:buFontTx/>
              <a:buNone/>
              <a:defRPr sz="1849" baseline="0">
                <a:solidFill>
                  <a:schemeClr val="bg1"/>
                </a:solidFill>
                <a:latin typeface="+mn-lt"/>
                <a:cs typeface="Arial" pitchFamily="34" charset="0"/>
              </a:defRPr>
            </a:lvl1pPr>
          </a:lstStyle>
          <a:p>
            <a:pPr lvl="0"/>
            <a:r>
              <a:rPr lang="es-ES" dirty="0"/>
              <a:t>Texto introductorio al contenido del video</a:t>
            </a:r>
          </a:p>
          <a:p>
            <a:pPr lvl="0"/>
            <a:r>
              <a:rPr lang="en-US" dirty="0"/>
              <a:t>Este </a:t>
            </a:r>
            <a:r>
              <a:rPr lang="en-US" dirty="0" err="1"/>
              <a:t>texto</a:t>
            </a:r>
            <a:r>
              <a:rPr lang="en-US" dirty="0"/>
              <a:t> </a:t>
            </a:r>
            <a:r>
              <a:rPr lang="en-US" dirty="0" err="1"/>
              <a:t>es</a:t>
            </a:r>
            <a:r>
              <a:rPr lang="en-US" dirty="0"/>
              <a:t> un </a:t>
            </a:r>
            <a:r>
              <a:rPr lang="en-US" dirty="0" err="1"/>
              <a:t>breve</a:t>
            </a:r>
            <a:r>
              <a:rPr lang="en-US" dirty="0"/>
              <a:t> </a:t>
            </a:r>
            <a:r>
              <a:rPr lang="en-US" dirty="0" err="1"/>
              <a:t>texto</a:t>
            </a:r>
            <a:r>
              <a:rPr lang="en-US" dirty="0"/>
              <a:t> de fin del material. </a:t>
            </a:r>
            <a:br>
              <a:rPr lang="en-US" dirty="0"/>
            </a:b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Vivamus</a:t>
            </a:r>
            <a:r>
              <a:rPr lang="en-US" dirty="0"/>
              <a:t> </a:t>
            </a:r>
            <a:r>
              <a:rPr lang="en-US" dirty="0" err="1"/>
              <a:t>porta</a:t>
            </a:r>
            <a:r>
              <a:rPr lang="en-US" dirty="0"/>
              <a:t> lacus </a:t>
            </a:r>
            <a:r>
              <a:rPr lang="en-US" dirty="0" err="1"/>
              <a:t>vel</a:t>
            </a:r>
            <a:r>
              <a:rPr lang="en-US" dirty="0"/>
              <a:t> </a:t>
            </a:r>
            <a:r>
              <a:rPr lang="en-US" dirty="0" err="1"/>
              <a:t>mauris</a:t>
            </a:r>
            <a:r>
              <a:rPr lang="en-US" dirty="0"/>
              <a:t> </a:t>
            </a:r>
            <a:r>
              <a:rPr lang="en-US" dirty="0" err="1"/>
              <a:t>pharetra</a:t>
            </a:r>
            <a:r>
              <a:rPr lang="en-US" dirty="0"/>
              <a:t> </a:t>
            </a:r>
            <a:r>
              <a:rPr lang="en-US" dirty="0" err="1"/>
              <a:t>porta</a:t>
            </a:r>
            <a:r>
              <a:rPr lang="en-US" dirty="0"/>
              <a:t>. </a:t>
            </a:r>
            <a:r>
              <a:rPr lang="en-US" dirty="0" err="1"/>
              <a:t>Sed</a:t>
            </a:r>
            <a:r>
              <a:rPr lang="en-US" dirty="0"/>
              <a:t> </a:t>
            </a:r>
            <a:r>
              <a:rPr lang="en-US" dirty="0" err="1"/>
              <a:t>euismod</a:t>
            </a:r>
            <a:r>
              <a:rPr lang="en-US" dirty="0"/>
              <a:t> </a:t>
            </a:r>
            <a:r>
              <a:rPr lang="en-US" dirty="0" err="1"/>
              <a:t>consequat</a:t>
            </a:r>
            <a:r>
              <a:rPr lang="en-US" dirty="0"/>
              <a:t> </a:t>
            </a:r>
            <a:r>
              <a:rPr lang="en-US" dirty="0" err="1"/>
              <a:t>feugiat</a:t>
            </a:r>
            <a:r>
              <a:rPr lang="en-US" dirty="0"/>
              <a:t>.</a:t>
            </a:r>
          </a:p>
          <a:p>
            <a:pPr lvl="0"/>
            <a:endParaRPr lang="en-US" dirty="0"/>
          </a:p>
        </p:txBody>
      </p:sp>
      <p:cxnSp>
        <p:nvCxnSpPr>
          <p:cNvPr id="19" name="18 Conector recto"/>
          <p:cNvCxnSpPr/>
          <p:nvPr userDrawn="1"/>
        </p:nvCxnSpPr>
        <p:spPr>
          <a:xfrm>
            <a:off x="1175013" y="4288301"/>
            <a:ext cx="1559946" cy="325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8 Imagen" descr="logo_naranja.png"/>
          <p:cNvPicPr>
            <a:picLocks noChangeAspect="1"/>
          </p:cNvPicPr>
          <p:nvPr userDrawn="1"/>
        </p:nvPicPr>
        <p:blipFill>
          <a:blip r:embed="rId2"/>
          <a:stretch>
            <a:fillRect/>
          </a:stretch>
        </p:blipFill>
        <p:spPr>
          <a:xfrm>
            <a:off x="1086956" y="623095"/>
            <a:ext cx="3195641" cy="781049"/>
          </a:xfrm>
          <a:prstGeom prst="rect">
            <a:avLst/>
          </a:prstGeom>
        </p:spPr>
      </p:pic>
      <p:pic>
        <p:nvPicPr>
          <p:cNvPr id="11" name="10 Imagen" descr="img_video.png"/>
          <p:cNvPicPr>
            <a:picLocks noChangeAspect="1"/>
          </p:cNvPicPr>
          <p:nvPr userDrawn="1"/>
        </p:nvPicPr>
        <p:blipFill>
          <a:blip r:embed="rId3"/>
          <a:stretch>
            <a:fillRect/>
          </a:stretch>
        </p:blipFill>
        <p:spPr>
          <a:xfrm>
            <a:off x="6983733" y="2680495"/>
            <a:ext cx="7113589" cy="373379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2">
    <p:spTree>
      <p:nvGrpSpPr>
        <p:cNvPr id="1" name=""/>
        <p:cNvGrpSpPr/>
        <p:nvPr/>
      </p:nvGrpSpPr>
      <p:grpSpPr>
        <a:xfrm>
          <a:off x="0" y="0"/>
          <a:ext cx="0" cy="0"/>
          <a:chOff x="0" y="0"/>
          <a:chExt cx="0" cy="0"/>
        </a:xfrm>
      </p:grpSpPr>
      <p:sp>
        <p:nvSpPr>
          <p:cNvPr id="20" name="19 Rectángulo"/>
          <p:cNvSpPr/>
          <p:nvPr userDrawn="1"/>
        </p:nvSpPr>
        <p:spPr>
          <a:xfrm>
            <a:off x="13326898" y="0"/>
            <a:ext cx="1351127" cy="12326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0" name="9 Rectángulo"/>
          <p:cNvSpPr/>
          <p:nvPr userDrawn="1"/>
        </p:nvSpPr>
        <p:spPr>
          <a:xfrm>
            <a:off x="548658" y="0"/>
            <a:ext cx="13658812" cy="8256588"/>
          </a:xfrm>
          <a:prstGeom prst="rect">
            <a:avLst/>
          </a:prstGeom>
          <a:solidFill>
            <a:srgbClr val="FBBC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7" name="14 Marcador de texto"/>
          <p:cNvSpPr>
            <a:spLocks noGrp="1"/>
          </p:cNvSpPr>
          <p:nvPr>
            <p:ph type="body" sz="quarter" idx="11" hasCustomPrompt="1"/>
          </p:nvPr>
        </p:nvSpPr>
        <p:spPr>
          <a:xfrm>
            <a:off x="1099227" y="2756695"/>
            <a:ext cx="5505693" cy="1287793"/>
          </a:xfrm>
          <a:prstGeom prst="rect">
            <a:avLst/>
          </a:prstGeom>
        </p:spPr>
        <p:txBody>
          <a:bodyPr/>
          <a:lstStyle>
            <a:lvl1pPr marL="0" indent="0">
              <a:spcBef>
                <a:spcPts val="0"/>
              </a:spcBef>
              <a:buNone/>
              <a:defRPr sz="3467" b="0" baseline="0">
                <a:solidFill>
                  <a:srgbClr val="333333"/>
                </a:solidFill>
                <a:latin typeface="+mj-lt"/>
                <a:cs typeface="Arial" pitchFamily="34" charset="0"/>
              </a:defRPr>
            </a:lvl1pPr>
          </a:lstStyle>
          <a:p>
            <a:pPr lvl="0"/>
            <a:r>
              <a:rPr lang="es-US" dirty="0"/>
              <a:t>Texto explicativo para el </a:t>
            </a:r>
            <a:r>
              <a:rPr lang="es-US" dirty="0" err="1"/>
              <a:t>ciere</a:t>
            </a:r>
            <a:r>
              <a:rPr lang="es-US" dirty="0"/>
              <a:t> del video</a:t>
            </a:r>
            <a:endParaRPr lang="en-US" dirty="0"/>
          </a:p>
        </p:txBody>
      </p:sp>
      <p:sp>
        <p:nvSpPr>
          <p:cNvPr id="18" name="8 Marcador de texto"/>
          <p:cNvSpPr>
            <a:spLocks noGrp="1"/>
          </p:cNvSpPr>
          <p:nvPr>
            <p:ph type="body" sz="quarter" idx="12" hasCustomPrompt="1"/>
          </p:nvPr>
        </p:nvSpPr>
        <p:spPr>
          <a:xfrm>
            <a:off x="1087873" y="4433094"/>
            <a:ext cx="5547600" cy="457200"/>
          </a:xfrm>
          <a:prstGeom prst="rect">
            <a:avLst/>
          </a:prstGeom>
        </p:spPr>
        <p:txBody>
          <a:bodyPr/>
          <a:lstStyle>
            <a:lvl1pPr marL="0" indent="0">
              <a:spcBef>
                <a:spcPts val="0"/>
              </a:spcBef>
              <a:buFontTx/>
              <a:buNone/>
              <a:defRPr sz="1849" baseline="0">
                <a:solidFill>
                  <a:srgbClr val="333333"/>
                </a:solidFill>
                <a:latin typeface="+mn-lt"/>
                <a:cs typeface="Arial" pitchFamily="34" charset="0"/>
              </a:defRPr>
            </a:lvl1pPr>
          </a:lstStyle>
          <a:p>
            <a:pPr lvl="0"/>
            <a:r>
              <a:rPr lang="es-ES" dirty="0"/>
              <a:t>Material producido por:</a:t>
            </a:r>
          </a:p>
          <a:p>
            <a:pPr lvl="0"/>
            <a:endParaRPr lang="en-US" dirty="0"/>
          </a:p>
        </p:txBody>
      </p:sp>
      <p:cxnSp>
        <p:nvCxnSpPr>
          <p:cNvPr id="19" name="18 Conector recto"/>
          <p:cNvCxnSpPr/>
          <p:nvPr userDrawn="1"/>
        </p:nvCxnSpPr>
        <p:spPr>
          <a:xfrm>
            <a:off x="1175013" y="4135901"/>
            <a:ext cx="1559946" cy="32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8 Marcador de texto"/>
          <p:cNvSpPr>
            <a:spLocks noGrp="1"/>
          </p:cNvSpPr>
          <p:nvPr>
            <p:ph type="body" sz="quarter" idx="13" hasCustomPrompt="1"/>
          </p:nvPr>
        </p:nvSpPr>
        <p:spPr>
          <a:xfrm>
            <a:off x="1087873" y="4737894"/>
            <a:ext cx="5547600" cy="457200"/>
          </a:xfrm>
          <a:prstGeom prst="rect">
            <a:avLst/>
          </a:prstGeom>
        </p:spPr>
        <p:txBody>
          <a:bodyPr/>
          <a:lstStyle>
            <a:lvl1pPr marL="0" indent="0">
              <a:spcBef>
                <a:spcPts val="0"/>
              </a:spcBef>
              <a:buFontTx/>
              <a:buNone/>
              <a:defRPr sz="1849" b="0" baseline="0">
                <a:solidFill>
                  <a:srgbClr val="333333"/>
                </a:solidFill>
                <a:latin typeface="+mj-lt"/>
                <a:cs typeface="Arial" pitchFamily="34" charset="0"/>
              </a:defRPr>
            </a:lvl1pPr>
          </a:lstStyle>
          <a:p>
            <a:pPr lvl="0"/>
            <a:r>
              <a:rPr lang="es-ES" dirty="0"/>
              <a:t>Nombre de la institución</a:t>
            </a:r>
          </a:p>
          <a:p>
            <a:pPr lvl="0"/>
            <a:endParaRPr lang="en-US" dirty="0"/>
          </a:p>
        </p:txBody>
      </p:sp>
      <p:sp>
        <p:nvSpPr>
          <p:cNvPr id="13" name="8 Marcador de texto"/>
          <p:cNvSpPr>
            <a:spLocks noGrp="1"/>
          </p:cNvSpPr>
          <p:nvPr>
            <p:ph type="body" sz="quarter" idx="14" hasCustomPrompt="1"/>
          </p:nvPr>
        </p:nvSpPr>
        <p:spPr>
          <a:xfrm>
            <a:off x="1087873" y="5423694"/>
            <a:ext cx="5547600" cy="457200"/>
          </a:xfrm>
          <a:prstGeom prst="rect">
            <a:avLst/>
          </a:prstGeom>
        </p:spPr>
        <p:txBody>
          <a:bodyPr/>
          <a:lstStyle>
            <a:lvl1pPr marL="0" indent="0">
              <a:spcBef>
                <a:spcPts val="0"/>
              </a:spcBef>
              <a:buFontTx/>
              <a:buNone/>
              <a:defRPr sz="1849" b="0" baseline="0">
                <a:solidFill>
                  <a:srgbClr val="333333"/>
                </a:solidFill>
                <a:latin typeface="+mn-lt"/>
                <a:cs typeface="Arial" pitchFamily="34" charset="0"/>
              </a:defRPr>
            </a:lvl1pPr>
          </a:lstStyle>
          <a:p>
            <a:pPr lvl="0"/>
            <a:r>
              <a:rPr lang="es-ES" dirty="0"/>
              <a:t>Autor: Juan </a:t>
            </a:r>
            <a:r>
              <a:rPr lang="es-ES" dirty="0" err="1"/>
              <a:t>Perez</a:t>
            </a:r>
            <a:endParaRPr lang="es-ES" dirty="0"/>
          </a:p>
          <a:p>
            <a:pPr lvl="0"/>
            <a:endParaRPr lang="en-US" dirty="0"/>
          </a:p>
        </p:txBody>
      </p:sp>
      <p:sp>
        <p:nvSpPr>
          <p:cNvPr id="15" name="8 Marcador de texto"/>
          <p:cNvSpPr>
            <a:spLocks noGrp="1"/>
          </p:cNvSpPr>
          <p:nvPr>
            <p:ph type="body" sz="quarter" idx="15" hasCustomPrompt="1"/>
          </p:nvPr>
        </p:nvSpPr>
        <p:spPr>
          <a:xfrm>
            <a:off x="1087873" y="7481094"/>
            <a:ext cx="5547600" cy="457200"/>
          </a:xfrm>
          <a:prstGeom prst="rect">
            <a:avLst/>
          </a:prstGeom>
        </p:spPr>
        <p:txBody>
          <a:bodyPr/>
          <a:lstStyle>
            <a:lvl1pPr marL="0" marR="0" indent="0" algn="l" defTabSz="1307747" rtl="0" eaLnBrk="1" fontAlgn="auto" latinLnBrk="0" hangingPunct="1">
              <a:lnSpc>
                <a:spcPct val="100000"/>
              </a:lnSpc>
              <a:spcBef>
                <a:spcPts val="0"/>
              </a:spcBef>
              <a:spcAft>
                <a:spcPts val="0"/>
              </a:spcAft>
              <a:buClrTx/>
              <a:buSzTx/>
              <a:buFontTx/>
              <a:buNone/>
              <a:tabLst/>
              <a:defRPr lang="en-US" sz="1618" baseline="0" smtClean="0">
                <a:solidFill>
                  <a:srgbClr val="333333"/>
                </a:solidFill>
                <a:latin typeface="+mn-lt"/>
              </a:defRPr>
            </a:lvl1pPr>
          </a:lstStyle>
          <a:p>
            <a:pPr marL="0" marR="0" lvl="0" indent="0" algn="l" defTabSz="1307747" rtl="0" eaLnBrk="1" fontAlgn="auto" latinLnBrk="0" hangingPunct="1">
              <a:lnSpc>
                <a:spcPct val="100000"/>
              </a:lnSpc>
              <a:spcBef>
                <a:spcPts val="0"/>
              </a:spcBef>
              <a:spcAft>
                <a:spcPts val="0"/>
              </a:spcAft>
              <a:buClrTx/>
              <a:buSzTx/>
              <a:buFontTx/>
              <a:buNone/>
              <a:tabLst/>
              <a:defRPr/>
            </a:pPr>
            <a:r>
              <a:rPr lang="es-ES" dirty="0"/>
              <a:t>@ 2018 | Nombre de la institución</a:t>
            </a:r>
          </a:p>
          <a:p>
            <a:pPr lvl="0"/>
            <a:endParaRPr lang="en-US" dirty="0"/>
          </a:p>
        </p:txBody>
      </p:sp>
      <p:pic>
        <p:nvPicPr>
          <p:cNvPr id="14" name="13 Imagen" descr="logo_naranja.png"/>
          <p:cNvPicPr>
            <a:picLocks noChangeAspect="1"/>
          </p:cNvPicPr>
          <p:nvPr userDrawn="1"/>
        </p:nvPicPr>
        <p:blipFill>
          <a:blip r:embed="rId2"/>
          <a:stretch>
            <a:fillRect/>
          </a:stretch>
        </p:blipFill>
        <p:spPr>
          <a:xfrm>
            <a:off x="1086956" y="623094"/>
            <a:ext cx="3195641" cy="781050"/>
          </a:xfrm>
          <a:prstGeom prst="rect">
            <a:avLst/>
          </a:prstGeom>
        </p:spPr>
      </p:pic>
      <p:pic>
        <p:nvPicPr>
          <p:cNvPr id="16" name="15 Imagen" descr="img_video.png"/>
          <p:cNvPicPr>
            <a:picLocks noChangeAspect="1"/>
          </p:cNvPicPr>
          <p:nvPr userDrawn="1"/>
        </p:nvPicPr>
        <p:blipFill>
          <a:blip r:embed="rId3"/>
          <a:stretch>
            <a:fillRect/>
          </a:stretch>
        </p:blipFill>
        <p:spPr>
          <a:xfrm>
            <a:off x="6983733" y="2680495"/>
            <a:ext cx="7113589" cy="373379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ierre2">
    <p:spTree>
      <p:nvGrpSpPr>
        <p:cNvPr id="1" name=""/>
        <p:cNvGrpSpPr/>
        <p:nvPr/>
      </p:nvGrpSpPr>
      <p:grpSpPr>
        <a:xfrm>
          <a:off x="0" y="0"/>
          <a:ext cx="0" cy="0"/>
          <a:chOff x="0" y="0"/>
          <a:chExt cx="0" cy="0"/>
        </a:xfrm>
      </p:grpSpPr>
      <p:sp>
        <p:nvSpPr>
          <p:cNvPr id="20" name="19 Rectángulo"/>
          <p:cNvSpPr/>
          <p:nvPr userDrawn="1"/>
        </p:nvSpPr>
        <p:spPr>
          <a:xfrm>
            <a:off x="13326898" y="0"/>
            <a:ext cx="1351127" cy="12326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0" name="9 Rectángulo"/>
          <p:cNvSpPr/>
          <p:nvPr userDrawn="1"/>
        </p:nvSpPr>
        <p:spPr>
          <a:xfrm>
            <a:off x="548658" y="0"/>
            <a:ext cx="13658812" cy="8256588"/>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7" name="14 Marcador de texto"/>
          <p:cNvSpPr>
            <a:spLocks noGrp="1"/>
          </p:cNvSpPr>
          <p:nvPr>
            <p:ph type="body" sz="quarter" idx="11" hasCustomPrompt="1"/>
          </p:nvPr>
        </p:nvSpPr>
        <p:spPr>
          <a:xfrm>
            <a:off x="1099227" y="2756695"/>
            <a:ext cx="5505693" cy="1287793"/>
          </a:xfrm>
          <a:prstGeom prst="rect">
            <a:avLst/>
          </a:prstGeom>
        </p:spPr>
        <p:txBody>
          <a:bodyPr/>
          <a:lstStyle>
            <a:lvl1pPr marL="0" indent="0">
              <a:spcBef>
                <a:spcPts val="0"/>
              </a:spcBef>
              <a:buNone/>
              <a:defRPr sz="3467" b="0" baseline="0">
                <a:solidFill>
                  <a:schemeClr val="bg1"/>
                </a:solidFill>
                <a:latin typeface="+mj-lt"/>
                <a:cs typeface="Arial" pitchFamily="34" charset="0"/>
              </a:defRPr>
            </a:lvl1pPr>
          </a:lstStyle>
          <a:p>
            <a:pPr lvl="0"/>
            <a:r>
              <a:rPr lang="es-US" dirty="0"/>
              <a:t>Texto explicativo para el </a:t>
            </a:r>
            <a:r>
              <a:rPr lang="es-US" dirty="0" err="1"/>
              <a:t>ciere</a:t>
            </a:r>
            <a:r>
              <a:rPr lang="es-US" dirty="0"/>
              <a:t> del video</a:t>
            </a:r>
            <a:endParaRPr lang="en-US" dirty="0"/>
          </a:p>
        </p:txBody>
      </p:sp>
      <p:sp>
        <p:nvSpPr>
          <p:cNvPr id="18" name="8 Marcador de texto"/>
          <p:cNvSpPr>
            <a:spLocks noGrp="1"/>
          </p:cNvSpPr>
          <p:nvPr>
            <p:ph type="body" sz="quarter" idx="12" hasCustomPrompt="1"/>
          </p:nvPr>
        </p:nvSpPr>
        <p:spPr>
          <a:xfrm>
            <a:off x="1087873" y="4433094"/>
            <a:ext cx="5547600" cy="457200"/>
          </a:xfrm>
          <a:prstGeom prst="rect">
            <a:avLst/>
          </a:prstGeom>
        </p:spPr>
        <p:txBody>
          <a:bodyPr/>
          <a:lstStyle>
            <a:lvl1pPr marL="0" indent="0">
              <a:spcBef>
                <a:spcPts val="0"/>
              </a:spcBef>
              <a:buFontTx/>
              <a:buNone/>
              <a:defRPr sz="1849" baseline="0">
                <a:solidFill>
                  <a:schemeClr val="bg1"/>
                </a:solidFill>
                <a:latin typeface="+mn-lt"/>
                <a:cs typeface="Arial" pitchFamily="34" charset="0"/>
              </a:defRPr>
            </a:lvl1pPr>
          </a:lstStyle>
          <a:p>
            <a:pPr lvl="0"/>
            <a:r>
              <a:rPr lang="es-ES" dirty="0"/>
              <a:t>Material producido por:</a:t>
            </a:r>
          </a:p>
          <a:p>
            <a:pPr lvl="0"/>
            <a:endParaRPr lang="en-US" dirty="0"/>
          </a:p>
        </p:txBody>
      </p:sp>
      <p:cxnSp>
        <p:nvCxnSpPr>
          <p:cNvPr id="19" name="18 Conector recto"/>
          <p:cNvCxnSpPr/>
          <p:nvPr userDrawn="1"/>
        </p:nvCxnSpPr>
        <p:spPr>
          <a:xfrm>
            <a:off x="1175013" y="4135901"/>
            <a:ext cx="1559946" cy="32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8 Marcador de texto"/>
          <p:cNvSpPr>
            <a:spLocks noGrp="1"/>
          </p:cNvSpPr>
          <p:nvPr>
            <p:ph type="body" sz="quarter" idx="13" hasCustomPrompt="1"/>
          </p:nvPr>
        </p:nvSpPr>
        <p:spPr>
          <a:xfrm>
            <a:off x="1087873" y="4737894"/>
            <a:ext cx="5547600" cy="457200"/>
          </a:xfrm>
          <a:prstGeom prst="rect">
            <a:avLst/>
          </a:prstGeom>
        </p:spPr>
        <p:txBody>
          <a:bodyPr/>
          <a:lstStyle>
            <a:lvl1pPr marL="0" indent="0">
              <a:spcBef>
                <a:spcPts val="0"/>
              </a:spcBef>
              <a:buFontTx/>
              <a:buNone/>
              <a:defRPr sz="1849" b="0" baseline="0">
                <a:solidFill>
                  <a:schemeClr val="bg1"/>
                </a:solidFill>
                <a:latin typeface="+mj-lt"/>
                <a:cs typeface="Arial" pitchFamily="34" charset="0"/>
              </a:defRPr>
            </a:lvl1pPr>
          </a:lstStyle>
          <a:p>
            <a:pPr lvl="0"/>
            <a:r>
              <a:rPr lang="es-ES" dirty="0"/>
              <a:t>Nombre de la institución</a:t>
            </a:r>
          </a:p>
          <a:p>
            <a:pPr lvl="0"/>
            <a:endParaRPr lang="en-US" dirty="0"/>
          </a:p>
        </p:txBody>
      </p:sp>
      <p:sp>
        <p:nvSpPr>
          <p:cNvPr id="13" name="8 Marcador de texto"/>
          <p:cNvSpPr>
            <a:spLocks noGrp="1"/>
          </p:cNvSpPr>
          <p:nvPr>
            <p:ph type="body" sz="quarter" idx="14" hasCustomPrompt="1"/>
          </p:nvPr>
        </p:nvSpPr>
        <p:spPr>
          <a:xfrm>
            <a:off x="1087873" y="5423694"/>
            <a:ext cx="5547600" cy="457200"/>
          </a:xfrm>
          <a:prstGeom prst="rect">
            <a:avLst/>
          </a:prstGeom>
        </p:spPr>
        <p:txBody>
          <a:bodyPr/>
          <a:lstStyle>
            <a:lvl1pPr marL="0" indent="0">
              <a:spcBef>
                <a:spcPts val="0"/>
              </a:spcBef>
              <a:buFontTx/>
              <a:buNone/>
              <a:defRPr sz="1849" b="0" baseline="0">
                <a:solidFill>
                  <a:schemeClr val="bg1"/>
                </a:solidFill>
                <a:latin typeface="+mn-lt"/>
                <a:cs typeface="Arial" pitchFamily="34" charset="0"/>
              </a:defRPr>
            </a:lvl1pPr>
          </a:lstStyle>
          <a:p>
            <a:pPr lvl="0"/>
            <a:r>
              <a:rPr lang="es-ES" dirty="0"/>
              <a:t>Autor: Juan </a:t>
            </a:r>
            <a:r>
              <a:rPr lang="es-ES" dirty="0" err="1"/>
              <a:t>Perez</a:t>
            </a:r>
            <a:endParaRPr lang="es-ES" dirty="0"/>
          </a:p>
          <a:p>
            <a:pPr lvl="0"/>
            <a:endParaRPr lang="en-US" dirty="0"/>
          </a:p>
        </p:txBody>
      </p:sp>
      <p:sp>
        <p:nvSpPr>
          <p:cNvPr id="15" name="8 Marcador de texto"/>
          <p:cNvSpPr>
            <a:spLocks noGrp="1"/>
          </p:cNvSpPr>
          <p:nvPr>
            <p:ph type="body" sz="quarter" idx="15" hasCustomPrompt="1"/>
          </p:nvPr>
        </p:nvSpPr>
        <p:spPr>
          <a:xfrm>
            <a:off x="1087873" y="7481094"/>
            <a:ext cx="5547600" cy="457200"/>
          </a:xfrm>
          <a:prstGeom prst="rect">
            <a:avLst/>
          </a:prstGeom>
        </p:spPr>
        <p:txBody>
          <a:bodyPr/>
          <a:lstStyle>
            <a:lvl1pPr marL="0" marR="0" indent="0" algn="l" defTabSz="1307747" rtl="0" eaLnBrk="1" fontAlgn="auto" latinLnBrk="0" hangingPunct="1">
              <a:lnSpc>
                <a:spcPct val="100000"/>
              </a:lnSpc>
              <a:spcBef>
                <a:spcPts val="0"/>
              </a:spcBef>
              <a:spcAft>
                <a:spcPts val="0"/>
              </a:spcAft>
              <a:buClrTx/>
              <a:buSzTx/>
              <a:buFontTx/>
              <a:buNone/>
              <a:tabLst/>
              <a:defRPr lang="en-US" sz="1618" baseline="0" smtClean="0">
                <a:solidFill>
                  <a:schemeClr val="bg1"/>
                </a:solidFill>
                <a:latin typeface="+mn-lt"/>
              </a:defRPr>
            </a:lvl1pPr>
          </a:lstStyle>
          <a:p>
            <a:pPr marL="0" marR="0" lvl="0" indent="0" algn="l" defTabSz="1307747" rtl="0" eaLnBrk="1" fontAlgn="auto" latinLnBrk="0" hangingPunct="1">
              <a:lnSpc>
                <a:spcPct val="100000"/>
              </a:lnSpc>
              <a:spcBef>
                <a:spcPts val="0"/>
              </a:spcBef>
              <a:spcAft>
                <a:spcPts val="0"/>
              </a:spcAft>
              <a:buClrTx/>
              <a:buSzTx/>
              <a:buFontTx/>
              <a:buNone/>
              <a:tabLst/>
              <a:defRPr/>
            </a:pPr>
            <a:r>
              <a:rPr lang="es-ES" dirty="0"/>
              <a:t>@ 2018 | Nombre de la institución</a:t>
            </a:r>
          </a:p>
          <a:p>
            <a:pPr lvl="0"/>
            <a:endParaRPr lang="en-US" dirty="0"/>
          </a:p>
        </p:txBody>
      </p:sp>
      <p:pic>
        <p:nvPicPr>
          <p:cNvPr id="11" name="10 Imagen" descr="logo_naranja.png"/>
          <p:cNvPicPr>
            <a:picLocks noChangeAspect="1"/>
          </p:cNvPicPr>
          <p:nvPr userDrawn="1"/>
        </p:nvPicPr>
        <p:blipFill>
          <a:blip r:embed="rId2"/>
          <a:stretch>
            <a:fillRect/>
          </a:stretch>
        </p:blipFill>
        <p:spPr>
          <a:xfrm>
            <a:off x="1086956" y="623095"/>
            <a:ext cx="3195641" cy="781049"/>
          </a:xfrm>
          <a:prstGeom prst="rect">
            <a:avLst/>
          </a:prstGeom>
        </p:spPr>
      </p:pic>
      <p:pic>
        <p:nvPicPr>
          <p:cNvPr id="14" name="13 Imagen" descr="img_video.png"/>
          <p:cNvPicPr>
            <a:picLocks noChangeAspect="1"/>
          </p:cNvPicPr>
          <p:nvPr userDrawn="1"/>
        </p:nvPicPr>
        <p:blipFill>
          <a:blip r:embed="rId3"/>
          <a:stretch>
            <a:fillRect/>
          </a:stretch>
        </p:blipFill>
        <p:spPr>
          <a:xfrm>
            <a:off x="6983733" y="2680494"/>
            <a:ext cx="7113589" cy="37338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ierre2">
    <p:spTree>
      <p:nvGrpSpPr>
        <p:cNvPr id="1" name=""/>
        <p:cNvGrpSpPr/>
        <p:nvPr/>
      </p:nvGrpSpPr>
      <p:grpSpPr>
        <a:xfrm>
          <a:off x="0" y="0"/>
          <a:ext cx="0" cy="0"/>
          <a:chOff x="0" y="0"/>
          <a:chExt cx="0" cy="0"/>
        </a:xfrm>
      </p:grpSpPr>
      <p:sp>
        <p:nvSpPr>
          <p:cNvPr id="20" name="19 Rectángulo"/>
          <p:cNvSpPr/>
          <p:nvPr userDrawn="1"/>
        </p:nvSpPr>
        <p:spPr>
          <a:xfrm>
            <a:off x="13326898" y="0"/>
            <a:ext cx="1351127" cy="12326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0" name="9 Rectángulo"/>
          <p:cNvSpPr/>
          <p:nvPr userDrawn="1"/>
        </p:nvSpPr>
        <p:spPr>
          <a:xfrm>
            <a:off x="548658" y="0"/>
            <a:ext cx="13658812" cy="8256588"/>
          </a:xfrm>
          <a:prstGeom prst="rect">
            <a:avLst/>
          </a:prstGeom>
          <a:solidFill>
            <a:srgbClr val="4B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42"/>
          </a:p>
        </p:txBody>
      </p:sp>
      <p:sp>
        <p:nvSpPr>
          <p:cNvPr id="17" name="14 Marcador de texto"/>
          <p:cNvSpPr>
            <a:spLocks noGrp="1"/>
          </p:cNvSpPr>
          <p:nvPr>
            <p:ph type="body" sz="quarter" idx="11" hasCustomPrompt="1"/>
          </p:nvPr>
        </p:nvSpPr>
        <p:spPr>
          <a:xfrm>
            <a:off x="1099227" y="2756695"/>
            <a:ext cx="5505693" cy="1287793"/>
          </a:xfrm>
          <a:prstGeom prst="rect">
            <a:avLst/>
          </a:prstGeom>
        </p:spPr>
        <p:txBody>
          <a:bodyPr/>
          <a:lstStyle>
            <a:lvl1pPr marL="0" indent="0">
              <a:spcBef>
                <a:spcPts val="0"/>
              </a:spcBef>
              <a:buNone/>
              <a:defRPr sz="3467" b="0" baseline="0">
                <a:solidFill>
                  <a:schemeClr val="bg1"/>
                </a:solidFill>
                <a:latin typeface="+mj-lt"/>
                <a:cs typeface="Arial" pitchFamily="34" charset="0"/>
              </a:defRPr>
            </a:lvl1pPr>
          </a:lstStyle>
          <a:p>
            <a:pPr lvl="0"/>
            <a:r>
              <a:rPr lang="es-US" dirty="0"/>
              <a:t>Texto explicativo para el </a:t>
            </a:r>
            <a:r>
              <a:rPr lang="es-US" dirty="0" err="1"/>
              <a:t>ciere</a:t>
            </a:r>
            <a:r>
              <a:rPr lang="es-US" dirty="0"/>
              <a:t> del video</a:t>
            </a:r>
            <a:endParaRPr lang="en-US" dirty="0"/>
          </a:p>
        </p:txBody>
      </p:sp>
      <p:sp>
        <p:nvSpPr>
          <p:cNvPr id="18" name="8 Marcador de texto"/>
          <p:cNvSpPr>
            <a:spLocks noGrp="1"/>
          </p:cNvSpPr>
          <p:nvPr>
            <p:ph type="body" sz="quarter" idx="12" hasCustomPrompt="1"/>
          </p:nvPr>
        </p:nvSpPr>
        <p:spPr>
          <a:xfrm>
            <a:off x="1087873" y="4433094"/>
            <a:ext cx="5547600" cy="457200"/>
          </a:xfrm>
          <a:prstGeom prst="rect">
            <a:avLst/>
          </a:prstGeom>
        </p:spPr>
        <p:txBody>
          <a:bodyPr/>
          <a:lstStyle>
            <a:lvl1pPr marL="0" indent="0">
              <a:spcBef>
                <a:spcPts val="0"/>
              </a:spcBef>
              <a:buFontTx/>
              <a:buNone/>
              <a:defRPr sz="1849" baseline="0">
                <a:solidFill>
                  <a:schemeClr val="bg1"/>
                </a:solidFill>
                <a:latin typeface="+mn-lt"/>
                <a:cs typeface="Arial" pitchFamily="34" charset="0"/>
              </a:defRPr>
            </a:lvl1pPr>
          </a:lstStyle>
          <a:p>
            <a:pPr lvl="0"/>
            <a:r>
              <a:rPr lang="es-ES" dirty="0"/>
              <a:t>Material producido por:</a:t>
            </a:r>
          </a:p>
          <a:p>
            <a:pPr lvl="0"/>
            <a:endParaRPr lang="en-US" dirty="0"/>
          </a:p>
        </p:txBody>
      </p:sp>
      <p:cxnSp>
        <p:nvCxnSpPr>
          <p:cNvPr id="19" name="18 Conector recto"/>
          <p:cNvCxnSpPr/>
          <p:nvPr userDrawn="1"/>
        </p:nvCxnSpPr>
        <p:spPr>
          <a:xfrm>
            <a:off x="1175013" y="4135901"/>
            <a:ext cx="1559946" cy="32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8 Marcador de texto"/>
          <p:cNvSpPr>
            <a:spLocks noGrp="1"/>
          </p:cNvSpPr>
          <p:nvPr>
            <p:ph type="body" sz="quarter" idx="13" hasCustomPrompt="1"/>
          </p:nvPr>
        </p:nvSpPr>
        <p:spPr>
          <a:xfrm>
            <a:off x="1087873" y="4826451"/>
            <a:ext cx="5547600" cy="457200"/>
          </a:xfrm>
          <a:prstGeom prst="rect">
            <a:avLst/>
          </a:prstGeom>
        </p:spPr>
        <p:txBody>
          <a:bodyPr/>
          <a:lstStyle>
            <a:lvl1pPr marL="0" indent="0">
              <a:spcBef>
                <a:spcPts val="0"/>
              </a:spcBef>
              <a:buFontTx/>
              <a:buNone/>
              <a:defRPr sz="1849" b="0" baseline="0">
                <a:solidFill>
                  <a:schemeClr val="bg1"/>
                </a:solidFill>
                <a:latin typeface="+mj-lt"/>
                <a:cs typeface="Arial" pitchFamily="34" charset="0"/>
              </a:defRPr>
            </a:lvl1pPr>
          </a:lstStyle>
          <a:p>
            <a:pPr lvl="0"/>
            <a:r>
              <a:rPr lang="es-ES" dirty="0"/>
              <a:t>Nombre de la institución</a:t>
            </a:r>
          </a:p>
          <a:p>
            <a:pPr lvl="0"/>
            <a:endParaRPr lang="en-US" dirty="0"/>
          </a:p>
        </p:txBody>
      </p:sp>
      <p:sp>
        <p:nvSpPr>
          <p:cNvPr id="13" name="8 Marcador de texto"/>
          <p:cNvSpPr>
            <a:spLocks noGrp="1"/>
          </p:cNvSpPr>
          <p:nvPr>
            <p:ph type="body" sz="quarter" idx="14" hasCustomPrompt="1"/>
          </p:nvPr>
        </p:nvSpPr>
        <p:spPr>
          <a:xfrm>
            <a:off x="1087873" y="5729416"/>
            <a:ext cx="5547600" cy="457200"/>
          </a:xfrm>
          <a:prstGeom prst="rect">
            <a:avLst/>
          </a:prstGeom>
        </p:spPr>
        <p:txBody>
          <a:bodyPr/>
          <a:lstStyle>
            <a:lvl1pPr marL="0" indent="0">
              <a:spcBef>
                <a:spcPts val="0"/>
              </a:spcBef>
              <a:buFontTx/>
              <a:buNone/>
              <a:defRPr sz="1849" b="0" baseline="0">
                <a:solidFill>
                  <a:schemeClr val="bg1"/>
                </a:solidFill>
                <a:latin typeface="+mn-lt"/>
                <a:cs typeface="Arial" pitchFamily="34" charset="0"/>
              </a:defRPr>
            </a:lvl1pPr>
          </a:lstStyle>
          <a:p>
            <a:pPr lvl="0"/>
            <a:r>
              <a:rPr lang="es-ES" dirty="0"/>
              <a:t>Autor: Juan </a:t>
            </a:r>
            <a:r>
              <a:rPr lang="es-ES" dirty="0" err="1"/>
              <a:t>Perez</a:t>
            </a:r>
            <a:endParaRPr lang="es-ES" dirty="0"/>
          </a:p>
          <a:p>
            <a:pPr lvl="0"/>
            <a:endParaRPr lang="en-US" dirty="0"/>
          </a:p>
        </p:txBody>
      </p:sp>
      <p:sp>
        <p:nvSpPr>
          <p:cNvPr id="15" name="8 Marcador de texto"/>
          <p:cNvSpPr>
            <a:spLocks noGrp="1"/>
          </p:cNvSpPr>
          <p:nvPr>
            <p:ph type="body" sz="quarter" idx="15" hasCustomPrompt="1"/>
          </p:nvPr>
        </p:nvSpPr>
        <p:spPr>
          <a:xfrm>
            <a:off x="1087873" y="7481094"/>
            <a:ext cx="5547600" cy="457200"/>
          </a:xfrm>
          <a:prstGeom prst="rect">
            <a:avLst/>
          </a:prstGeom>
        </p:spPr>
        <p:txBody>
          <a:bodyPr/>
          <a:lstStyle>
            <a:lvl1pPr marL="0" marR="0" indent="0" algn="l" defTabSz="1307747" rtl="0" eaLnBrk="1" fontAlgn="auto" latinLnBrk="0" hangingPunct="1">
              <a:lnSpc>
                <a:spcPct val="100000"/>
              </a:lnSpc>
              <a:spcBef>
                <a:spcPts val="0"/>
              </a:spcBef>
              <a:spcAft>
                <a:spcPts val="0"/>
              </a:spcAft>
              <a:buClrTx/>
              <a:buSzTx/>
              <a:buFontTx/>
              <a:buNone/>
              <a:tabLst/>
              <a:defRPr lang="en-US" sz="1618" baseline="0" smtClean="0">
                <a:solidFill>
                  <a:schemeClr val="bg1"/>
                </a:solidFill>
                <a:latin typeface="+mn-lt"/>
              </a:defRPr>
            </a:lvl1pPr>
          </a:lstStyle>
          <a:p>
            <a:pPr marL="0" marR="0" lvl="0" indent="0" algn="l" defTabSz="1307747" rtl="0" eaLnBrk="1" fontAlgn="auto" latinLnBrk="0" hangingPunct="1">
              <a:lnSpc>
                <a:spcPct val="100000"/>
              </a:lnSpc>
              <a:spcBef>
                <a:spcPts val="0"/>
              </a:spcBef>
              <a:spcAft>
                <a:spcPts val="0"/>
              </a:spcAft>
              <a:buClrTx/>
              <a:buSzTx/>
              <a:buFontTx/>
              <a:buNone/>
              <a:tabLst/>
              <a:defRPr/>
            </a:pPr>
            <a:r>
              <a:rPr lang="es-ES" dirty="0"/>
              <a:t>@ 2018 | Nombre de la institución</a:t>
            </a:r>
          </a:p>
          <a:p>
            <a:pPr lvl="0"/>
            <a:endParaRPr lang="en-US" dirty="0"/>
          </a:p>
        </p:txBody>
      </p:sp>
      <p:pic>
        <p:nvPicPr>
          <p:cNvPr id="11" name="10 Imagen" descr="img_video.png"/>
          <p:cNvPicPr>
            <a:picLocks noChangeAspect="1"/>
          </p:cNvPicPr>
          <p:nvPr userDrawn="1"/>
        </p:nvPicPr>
        <p:blipFill>
          <a:blip r:embed="rId2"/>
          <a:stretch>
            <a:fillRect/>
          </a:stretch>
        </p:blipFill>
        <p:spPr>
          <a:xfrm>
            <a:off x="6983733" y="2680494"/>
            <a:ext cx="7113589" cy="3733800"/>
          </a:xfrm>
          <a:prstGeom prst="rect">
            <a:avLst/>
          </a:prstGeom>
        </p:spPr>
      </p:pic>
      <p:pic>
        <p:nvPicPr>
          <p:cNvPr id="14" name="13 Imagen" descr="logo_naranja.png"/>
          <p:cNvPicPr>
            <a:picLocks noChangeAspect="1"/>
          </p:cNvPicPr>
          <p:nvPr userDrawn="1"/>
        </p:nvPicPr>
        <p:blipFill>
          <a:blip r:embed="rId3"/>
          <a:stretch>
            <a:fillRect/>
          </a:stretch>
        </p:blipFill>
        <p:spPr>
          <a:xfrm>
            <a:off x="1086956" y="623095"/>
            <a:ext cx="3195641" cy="78104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mari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2 Imagen" descr="logo_naranja.png"/>
          <p:cNvPicPr>
            <a:picLocks noChangeAspect="1"/>
          </p:cNvPicPr>
          <p:nvPr userDrawn="1"/>
        </p:nvPicPr>
        <p:blipFill>
          <a:blip r:embed="rId12"/>
          <a:stretch>
            <a:fillRect/>
          </a:stretch>
        </p:blipFill>
        <p:spPr>
          <a:xfrm>
            <a:off x="621087" y="141181"/>
            <a:ext cx="3195641" cy="781049"/>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60" r:id="rId2"/>
    <p:sldLayoutId id="2147483673" r:id="rId3"/>
    <p:sldLayoutId id="2147483661" r:id="rId4"/>
    <p:sldLayoutId id="2147483676" r:id="rId5"/>
    <p:sldLayoutId id="2147483674" r:id="rId6"/>
    <p:sldLayoutId id="2147483677" r:id="rId7"/>
    <p:sldLayoutId id="2147483675" r:id="rId8"/>
    <p:sldLayoutId id="2147483649" r:id="rId9"/>
    <p:sldLayoutId id="2147483714" r:id="rId10"/>
  </p:sldLayoutIdLst>
  <p:txStyles>
    <p:titleStyle>
      <a:lvl1pPr algn="ctr" defTabSz="1307747" rtl="0" eaLnBrk="1" latinLnBrk="0" hangingPunct="1">
        <a:spcBef>
          <a:spcPct val="0"/>
        </a:spcBef>
        <a:buNone/>
        <a:defRPr sz="6240" kern="1200">
          <a:solidFill>
            <a:schemeClr val="tx1"/>
          </a:solidFill>
          <a:latin typeface="+mj-lt"/>
          <a:ea typeface="+mj-ea"/>
          <a:cs typeface="+mj-cs"/>
        </a:defRPr>
      </a:lvl1pPr>
    </p:titleStyle>
    <p:bodyStyle>
      <a:lvl1pPr marL="490405" indent="-490405" algn="l" defTabSz="1307747" rtl="0" eaLnBrk="1" latinLnBrk="0" hangingPunct="1">
        <a:spcBef>
          <a:spcPct val="20000"/>
        </a:spcBef>
        <a:buFont typeface="Arial" pitchFamily="34" charset="0"/>
        <a:buChar char="•"/>
        <a:defRPr sz="4622" kern="1200">
          <a:solidFill>
            <a:schemeClr val="tx1"/>
          </a:solidFill>
          <a:latin typeface="+mn-lt"/>
          <a:ea typeface="+mn-ea"/>
          <a:cs typeface="+mn-cs"/>
        </a:defRPr>
      </a:lvl1pPr>
      <a:lvl2pPr marL="1062545" indent="-408671" algn="l" defTabSz="1307747" rtl="0" eaLnBrk="1" latinLnBrk="0" hangingPunct="1">
        <a:spcBef>
          <a:spcPct val="20000"/>
        </a:spcBef>
        <a:buFont typeface="Arial" pitchFamily="34" charset="0"/>
        <a:buChar char="–"/>
        <a:defRPr sz="4045" kern="1200">
          <a:solidFill>
            <a:schemeClr val="tx1"/>
          </a:solidFill>
          <a:latin typeface="+mn-lt"/>
          <a:ea typeface="+mn-ea"/>
          <a:cs typeface="+mn-cs"/>
        </a:defRPr>
      </a:lvl2pPr>
      <a:lvl3pPr marL="1634685" indent="-326937" algn="l" defTabSz="1307747" rtl="0" eaLnBrk="1" latinLnBrk="0" hangingPunct="1">
        <a:spcBef>
          <a:spcPct val="20000"/>
        </a:spcBef>
        <a:buFont typeface="Arial" pitchFamily="34" charset="0"/>
        <a:buChar char="•"/>
        <a:defRPr sz="3467" kern="1200">
          <a:solidFill>
            <a:schemeClr val="tx1"/>
          </a:solidFill>
          <a:latin typeface="+mn-lt"/>
          <a:ea typeface="+mn-ea"/>
          <a:cs typeface="+mn-cs"/>
        </a:defRPr>
      </a:lvl3pPr>
      <a:lvl4pPr marL="2288559" indent="-326937" algn="l" defTabSz="1307747" rtl="0" eaLnBrk="1" latinLnBrk="0" hangingPunct="1">
        <a:spcBef>
          <a:spcPct val="20000"/>
        </a:spcBef>
        <a:buFont typeface="Arial" pitchFamily="34" charset="0"/>
        <a:buChar char="–"/>
        <a:defRPr sz="2889" kern="1200">
          <a:solidFill>
            <a:schemeClr val="tx1"/>
          </a:solidFill>
          <a:latin typeface="+mn-lt"/>
          <a:ea typeface="+mn-ea"/>
          <a:cs typeface="+mn-cs"/>
        </a:defRPr>
      </a:lvl4pPr>
      <a:lvl5pPr marL="2942433" indent="-326937" algn="l" defTabSz="1307747" rtl="0" eaLnBrk="1" latinLnBrk="0" hangingPunct="1">
        <a:spcBef>
          <a:spcPct val="20000"/>
        </a:spcBef>
        <a:buFont typeface="Arial" pitchFamily="34" charset="0"/>
        <a:buChar char="»"/>
        <a:defRPr sz="2889" kern="1200">
          <a:solidFill>
            <a:schemeClr val="tx1"/>
          </a:solidFill>
          <a:latin typeface="+mn-lt"/>
          <a:ea typeface="+mn-ea"/>
          <a:cs typeface="+mn-cs"/>
        </a:defRPr>
      </a:lvl5pPr>
      <a:lvl6pPr marL="3596307" indent="-326937" algn="l" defTabSz="1307747" rtl="0" eaLnBrk="1" latinLnBrk="0" hangingPunct="1">
        <a:spcBef>
          <a:spcPct val="20000"/>
        </a:spcBef>
        <a:buFont typeface="Arial" pitchFamily="34" charset="0"/>
        <a:buChar char="•"/>
        <a:defRPr sz="2889" kern="1200">
          <a:solidFill>
            <a:schemeClr val="tx1"/>
          </a:solidFill>
          <a:latin typeface="+mn-lt"/>
          <a:ea typeface="+mn-ea"/>
          <a:cs typeface="+mn-cs"/>
        </a:defRPr>
      </a:lvl6pPr>
      <a:lvl7pPr marL="4250181" indent="-326937" algn="l" defTabSz="1307747" rtl="0" eaLnBrk="1" latinLnBrk="0" hangingPunct="1">
        <a:spcBef>
          <a:spcPct val="20000"/>
        </a:spcBef>
        <a:buFont typeface="Arial" pitchFamily="34" charset="0"/>
        <a:buChar char="•"/>
        <a:defRPr sz="2889" kern="1200">
          <a:solidFill>
            <a:schemeClr val="tx1"/>
          </a:solidFill>
          <a:latin typeface="+mn-lt"/>
          <a:ea typeface="+mn-ea"/>
          <a:cs typeface="+mn-cs"/>
        </a:defRPr>
      </a:lvl7pPr>
      <a:lvl8pPr marL="4904054" indent="-326937" algn="l" defTabSz="1307747" rtl="0" eaLnBrk="1" latinLnBrk="0" hangingPunct="1">
        <a:spcBef>
          <a:spcPct val="20000"/>
        </a:spcBef>
        <a:buFont typeface="Arial" pitchFamily="34" charset="0"/>
        <a:buChar char="•"/>
        <a:defRPr sz="2889" kern="1200">
          <a:solidFill>
            <a:schemeClr val="tx1"/>
          </a:solidFill>
          <a:latin typeface="+mn-lt"/>
          <a:ea typeface="+mn-ea"/>
          <a:cs typeface="+mn-cs"/>
        </a:defRPr>
      </a:lvl8pPr>
      <a:lvl9pPr marL="5557929" indent="-326937" algn="l" defTabSz="1307747" rtl="0" eaLnBrk="1" latinLnBrk="0" hangingPunct="1">
        <a:spcBef>
          <a:spcPct val="20000"/>
        </a:spcBef>
        <a:buFont typeface="Arial" pitchFamily="34" charset="0"/>
        <a:buChar char="•"/>
        <a:defRPr sz="2889" kern="1200">
          <a:solidFill>
            <a:schemeClr val="tx1"/>
          </a:solidFill>
          <a:latin typeface="+mn-lt"/>
          <a:ea typeface="+mn-ea"/>
          <a:cs typeface="+mn-cs"/>
        </a:defRPr>
      </a:lvl9pPr>
    </p:bodyStyle>
    <p:otherStyle>
      <a:defPPr>
        <a:defRPr lang="en-US"/>
      </a:defPPr>
      <a:lvl1pPr marL="0" algn="l" defTabSz="1307747" rtl="0" eaLnBrk="1" latinLnBrk="0" hangingPunct="1">
        <a:defRPr sz="2542" kern="1200">
          <a:solidFill>
            <a:schemeClr val="tx1"/>
          </a:solidFill>
          <a:latin typeface="+mn-lt"/>
          <a:ea typeface="+mn-ea"/>
          <a:cs typeface="+mn-cs"/>
        </a:defRPr>
      </a:lvl1pPr>
      <a:lvl2pPr marL="653874" algn="l" defTabSz="1307747" rtl="0" eaLnBrk="1" latinLnBrk="0" hangingPunct="1">
        <a:defRPr sz="2542" kern="1200">
          <a:solidFill>
            <a:schemeClr val="tx1"/>
          </a:solidFill>
          <a:latin typeface="+mn-lt"/>
          <a:ea typeface="+mn-ea"/>
          <a:cs typeface="+mn-cs"/>
        </a:defRPr>
      </a:lvl2pPr>
      <a:lvl3pPr marL="1307747" algn="l" defTabSz="1307747" rtl="0" eaLnBrk="1" latinLnBrk="0" hangingPunct="1">
        <a:defRPr sz="2542" kern="1200">
          <a:solidFill>
            <a:schemeClr val="tx1"/>
          </a:solidFill>
          <a:latin typeface="+mn-lt"/>
          <a:ea typeface="+mn-ea"/>
          <a:cs typeface="+mn-cs"/>
        </a:defRPr>
      </a:lvl3pPr>
      <a:lvl4pPr marL="1961622" algn="l" defTabSz="1307747" rtl="0" eaLnBrk="1" latinLnBrk="0" hangingPunct="1">
        <a:defRPr sz="2542" kern="1200">
          <a:solidFill>
            <a:schemeClr val="tx1"/>
          </a:solidFill>
          <a:latin typeface="+mn-lt"/>
          <a:ea typeface="+mn-ea"/>
          <a:cs typeface="+mn-cs"/>
        </a:defRPr>
      </a:lvl4pPr>
      <a:lvl5pPr marL="2615496" algn="l" defTabSz="1307747" rtl="0" eaLnBrk="1" latinLnBrk="0" hangingPunct="1">
        <a:defRPr sz="2542" kern="1200">
          <a:solidFill>
            <a:schemeClr val="tx1"/>
          </a:solidFill>
          <a:latin typeface="+mn-lt"/>
          <a:ea typeface="+mn-ea"/>
          <a:cs typeface="+mn-cs"/>
        </a:defRPr>
      </a:lvl5pPr>
      <a:lvl6pPr marL="3269370" algn="l" defTabSz="1307747" rtl="0" eaLnBrk="1" latinLnBrk="0" hangingPunct="1">
        <a:defRPr sz="2542" kern="1200">
          <a:solidFill>
            <a:schemeClr val="tx1"/>
          </a:solidFill>
          <a:latin typeface="+mn-lt"/>
          <a:ea typeface="+mn-ea"/>
          <a:cs typeface="+mn-cs"/>
        </a:defRPr>
      </a:lvl6pPr>
      <a:lvl7pPr marL="3923244" algn="l" defTabSz="1307747" rtl="0" eaLnBrk="1" latinLnBrk="0" hangingPunct="1">
        <a:defRPr sz="2542" kern="1200">
          <a:solidFill>
            <a:schemeClr val="tx1"/>
          </a:solidFill>
          <a:latin typeface="+mn-lt"/>
          <a:ea typeface="+mn-ea"/>
          <a:cs typeface="+mn-cs"/>
        </a:defRPr>
      </a:lvl7pPr>
      <a:lvl8pPr marL="4577118" algn="l" defTabSz="1307747" rtl="0" eaLnBrk="1" latinLnBrk="0" hangingPunct="1">
        <a:defRPr sz="2542" kern="1200">
          <a:solidFill>
            <a:schemeClr val="tx1"/>
          </a:solidFill>
          <a:latin typeface="+mn-lt"/>
          <a:ea typeface="+mn-ea"/>
          <a:cs typeface="+mn-cs"/>
        </a:defRPr>
      </a:lvl8pPr>
      <a:lvl9pPr marL="5230992" algn="l" defTabSz="1307747" rtl="0" eaLnBrk="1" latinLnBrk="0" hangingPunct="1">
        <a:defRPr sz="254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sz="quarter" idx="11"/>
          </p:nvPr>
        </p:nvSpPr>
        <p:spPr/>
        <p:txBody>
          <a:bodyPr/>
          <a:lstStyle/>
          <a:p>
            <a:r>
              <a:rPr lang="en-US" dirty="0"/>
              <a:t>Video de motivación</a:t>
            </a:r>
          </a:p>
        </p:txBody>
      </p:sp>
      <p:sp>
        <p:nvSpPr>
          <p:cNvPr id="7" name="6 Marcador de texto"/>
          <p:cNvSpPr>
            <a:spLocks noGrp="1"/>
          </p:cNvSpPr>
          <p:nvPr>
            <p:ph type="body" sz="quarter" idx="12"/>
          </p:nvPr>
        </p:nvSpPr>
        <p:spPr/>
        <p:txBody>
          <a:bodyPr/>
          <a:lstStyle/>
          <a:p>
            <a:r>
              <a:rPr lang="en-US" sz="2773" dirty="0" err="1"/>
              <a:t>Matemática</a:t>
            </a:r>
            <a:r>
              <a:rPr lang="en-US" sz="2773" dirty="0"/>
              <a:t> 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FC4FD82-4158-44D3-84E5-57FDF35F8FA2}"/>
              </a:ext>
            </a:extLst>
          </p:cNvPr>
          <p:cNvSpPr txBox="1"/>
          <p:nvPr/>
        </p:nvSpPr>
        <p:spPr>
          <a:xfrm>
            <a:off x="262767" y="5204951"/>
            <a:ext cx="6622039" cy="1052596"/>
          </a:xfrm>
          <a:prstGeom prst="rect">
            <a:avLst/>
          </a:prstGeom>
          <a:noFill/>
        </p:spPr>
        <p:txBody>
          <a:bodyPr wrap="square" rtlCol="0">
            <a:spAutoFit/>
          </a:bodyPr>
          <a:lstStyle/>
          <a:p>
            <a:pPr algn="just"/>
            <a:r>
              <a:rPr lang="es-PE" sz="2080" dirty="0">
                <a:latin typeface="Calibri" panose="020F0502020204030204" pitchFamily="34" charset="0"/>
                <a:ea typeface="Calibri" panose="020F0502020204030204" pitchFamily="34" charset="0"/>
                <a:cs typeface="Times New Roman" panose="02020603050405020304" pitchFamily="18" charset="0"/>
              </a:rPr>
              <a:t>Valeria es estudiante de </a:t>
            </a:r>
            <a:r>
              <a:rPr lang="es-PE" sz="2080" dirty="0" err="1">
                <a:latin typeface="Calibri" panose="020F0502020204030204" pitchFamily="34" charset="0"/>
                <a:ea typeface="Calibri" panose="020F0502020204030204" pitchFamily="34" charset="0"/>
                <a:cs typeface="Times New Roman" panose="02020603050405020304" pitchFamily="18" charset="0"/>
              </a:rPr>
              <a:t>Ia</a:t>
            </a:r>
            <a:r>
              <a:rPr lang="es-PE" sz="2080" dirty="0">
                <a:latin typeface="Calibri" panose="020F0502020204030204" pitchFamily="34" charset="0"/>
                <a:ea typeface="Calibri" panose="020F0502020204030204" pitchFamily="34" charset="0"/>
                <a:cs typeface="Times New Roman" panose="02020603050405020304" pitchFamily="18" charset="0"/>
              </a:rPr>
              <a:t> Facultad de Negocios de </a:t>
            </a:r>
            <a:r>
              <a:rPr lang="es-PE" sz="2080" dirty="0" err="1">
                <a:latin typeface="Calibri" panose="020F0502020204030204" pitchFamily="34" charset="0"/>
                <a:ea typeface="Calibri" panose="020F0502020204030204" pitchFamily="34" charset="0"/>
                <a:cs typeface="Times New Roman" panose="02020603050405020304" pitchFamily="18" charset="0"/>
              </a:rPr>
              <a:t>Ia</a:t>
            </a:r>
            <a:r>
              <a:rPr lang="es-PE" sz="2080" dirty="0">
                <a:latin typeface="Calibri" panose="020F0502020204030204" pitchFamily="34" charset="0"/>
                <a:ea typeface="Calibri" panose="020F0502020204030204" pitchFamily="34" charset="0"/>
                <a:cs typeface="Times New Roman" panose="02020603050405020304" pitchFamily="18" charset="0"/>
              </a:rPr>
              <a:t> UPN… Durante el tiempo que lleva estudiando, se ha esforzado</a:t>
            </a:r>
            <a:endParaRPr lang="es-PE" sz="2000" dirty="0"/>
          </a:p>
        </p:txBody>
      </p:sp>
      <p:sp>
        <p:nvSpPr>
          <p:cNvPr id="16" name="CuadroTexto 15">
            <a:extLst>
              <a:ext uri="{FF2B5EF4-FFF2-40B4-BE49-F238E27FC236}">
                <a16:creationId xmlns:a16="http://schemas.microsoft.com/office/drawing/2014/main" id="{8566A716-E9C0-47FA-B519-D83D960BACE1}"/>
              </a:ext>
            </a:extLst>
          </p:cNvPr>
          <p:cNvSpPr txBox="1"/>
          <p:nvPr/>
        </p:nvSpPr>
        <p:spPr>
          <a:xfrm>
            <a:off x="7789959" y="5204953"/>
            <a:ext cx="6622039" cy="1052596"/>
          </a:xfrm>
          <a:prstGeom prst="rect">
            <a:avLst/>
          </a:prstGeom>
          <a:noFill/>
        </p:spPr>
        <p:txBody>
          <a:bodyPr wrap="square" rtlCol="0">
            <a:spAutoFit/>
          </a:bodyPr>
          <a:lstStyle/>
          <a:p>
            <a:pPr algn="just"/>
            <a:r>
              <a:rPr lang="es-PE" sz="2080" dirty="0">
                <a:latin typeface="Calibri" panose="020F0502020204030204" pitchFamily="34" charset="0"/>
                <a:ea typeface="Calibri" panose="020F0502020204030204" pitchFamily="34" charset="0"/>
                <a:cs typeface="Times New Roman" panose="02020603050405020304" pitchFamily="18" charset="0"/>
              </a:rPr>
              <a:t>…en comprender el mundo de los negocios, pues desea trabajar al servicio de </a:t>
            </a:r>
            <a:r>
              <a:rPr lang="es-PE" sz="2080" dirty="0" err="1">
                <a:latin typeface="Calibri" panose="020F0502020204030204" pitchFamily="34" charset="0"/>
                <a:ea typeface="Calibri" panose="020F0502020204030204" pitchFamily="34" charset="0"/>
                <a:cs typeface="Times New Roman" panose="02020603050405020304" pitchFamily="18" charset="0"/>
              </a:rPr>
              <a:t>Ia</a:t>
            </a:r>
            <a:r>
              <a:rPr lang="es-PE" sz="2080" dirty="0">
                <a:latin typeface="Calibri" panose="020F0502020204030204" pitchFamily="34" charset="0"/>
                <a:ea typeface="Calibri" panose="020F0502020204030204" pitchFamily="34" charset="0"/>
                <a:cs typeface="Times New Roman" panose="02020603050405020304" pitchFamily="18" charset="0"/>
              </a:rPr>
              <a:t> sociedad diseñando programas de adelgazamiento que sean veraces y eficaces.</a:t>
            </a:r>
            <a:endParaRPr lang="es-PE" sz="2000" dirty="0"/>
          </a:p>
        </p:txBody>
      </p:sp>
      <p:sp>
        <p:nvSpPr>
          <p:cNvPr id="20" name="Rectángulo 19">
            <a:extLst>
              <a:ext uri="{FF2B5EF4-FFF2-40B4-BE49-F238E27FC236}">
                <a16:creationId xmlns:a16="http://schemas.microsoft.com/office/drawing/2014/main" id="{387532CF-F131-4B42-8900-DDC05BE134E0}"/>
              </a:ext>
            </a:extLst>
          </p:cNvPr>
          <p:cNvSpPr/>
          <p:nvPr/>
        </p:nvSpPr>
        <p:spPr>
          <a:xfrm>
            <a:off x="5962947" y="8205971"/>
            <a:ext cx="8715078" cy="55041"/>
          </a:xfrm>
          <a:prstGeom prst="rect">
            <a:avLst/>
          </a:prstGeom>
          <a:solidFill>
            <a:srgbClr val="226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649" dirty="0"/>
          </a:p>
        </p:txBody>
      </p:sp>
      <p:sp>
        <p:nvSpPr>
          <p:cNvPr id="24" name="Rectángulo 23">
            <a:extLst>
              <a:ext uri="{FF2B5EF4-FFF2-40B4-BE49-F238E27FC236}">
                <a16:creationId xmlns:a16="http://schemas.microsoft.com/office/drawing/2014/main" id="{58AEAA00-A606-4877-9B08-CCE7A630DC1D}"/>
              </a:ext>
            </a:extLst>
          </p:cNvPr>
          <p:cNvSpPr/>
          <p:nvPr/>
        </p:nvSpPr>
        <p:spPr>
          <a:xfrm>
            <a:off x="1652543" y="8201446"/>
            <a:ext cx="4310404" cy="59768"/>
          </a:xfrm>
          <a:prstGeom prst="rect">
            <a:avLst/>
          </a:prstGeom>
          <a:solidFill>
            <a:srgbClr val="360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649" dirty="0"/>
          </a:p>
        </p:txBody>
      </p:sp>
      <p:sp>
        <p:nvSpPr>
          <p:cNvPr id="25" name="Rectángulo 24">
            <a:extLst>
              <a:ext uri="{FF2B5EF4-FFF2-40B4-BE49-F238E27FC236}">
                <a16:creationId xmlns:a16="http://schemas.microsoft.com/office/drawing/2014/main" id="{8EEF5CD6-AAAF-4AE4-8C60-221E61B37BED}"/>
              </a:ext>
            </a:extLst>
          </p:cNvPr>
          <p:cNvSpPr/>
          <p:nvPr/>
        </p:nvSpPr>
        <p:spPr>
          <a:xfrm flipH="1">
            <a:off x="-3" y="8201453"/>
            <a:ext cx="1688478" cy="59767"/>
          </a:xfrm>
          <a:prstGeom prst="rect">
            <a:avLst/>
          </a:prstGeom>
          <a:solidFill>
            <a:srgbClr val="EB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649" dirty="0"/>
          </a:p>
        </p:txBody>
      </p:sp>
      <p:pic>
        <p:nvPicPr>
          <p:cNvPr id="10" name="Imagen 9">
            <a:extLst>
              <a:ext uri="{FF2B5EF4-FFF2-40B4-BE49-F238E27FC236}">
                <a16:creationId xmlns:a16="http://schemas.microsoft.com/office/drawing/2014/main" id="{1EF6E057-4CC8-48B7-ABE0-82289403131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62777" y="1011727"/>
            <a:ext cx="6622023" cy="3724888"/>
          </a:xfrm>
          <a:prstGeom prst="rect">
            <a:avLst/>
          </a:prstGeom>
        </p:spPr>
      </p:pic>
      <p:sp>
        <p:nvSpPr>
          <p:cNvPr id="5" name="AutoShape 2" descr="C:\Users\CHAMAN\AppData\Local\Temp\x10sctmp8.png"/>
          <p:cNvSpPr>
            <a:spLocks noChangeAspect="1" noChangeArrowheads="1"/>
          </p:cNvSpPr>
          <p:nvPr/>
        </p:nvSpPr>
        <p:spPr bwMode="auto">
          <a:xfrm>
            <a:off x="187297" y="101393"/>
            <a:ext cx="366951" cy="366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085" tIns="55043" rIns="110085" bIns="55043" numCol="1" anchor="t" anchorCtr="0" compatLnSpc="1">
            <a:prstTxWarp prst="textNoShape">
              <a:avLst/>
            </a:prstTxWarp>
          </a:bodyPr>
          <a:lstStyle/>
          <a:p>
            <a:endParaRPr lang="es-PE" sz="2649"/>
          </a:p>
        </p:txBody>
      </p:sp>
      <p:sp>
        <p:nvSpPr>
          <p:cNvPr id="6" name="AutoShape 4" descr="C:\Users\CHAMAN\AppData\Local\Temp\x10sctmp8.png"/>
          <p:cNvSpPr>
            <a:spLocks noChangeAspect="1" noChangeArrowheads="1"/>
          </p:cNvSpPr>
          <p:nvPr/>
        </p:nvSpPr>
        <p:spPr bwMode="auto">
          <a:xfrm>
            <a:off x="370773" y="284869"/>
            <a:ext cx="366951" cy="366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085" tIns="55043" rIns="110085" bIns="55043" numCol="1" anchor="t" anchorCtr="0" compatLnSpc="1">
            <a:prstTxWarp prst="textNoShape">
              <a:avLst/>
            </a:prstTxWarp>
          </a:bodyPr>
          <a:lstStyle/>
          <a:p>
            <a:endParaRPr lang="es-PE" sz="2649"/>
          </a:p>
        </p:txBody>
      </p:sp>
      <p:sp>
        <p:nvSpPr>
          <p:cNvPr id="8" name="AutoShape 6" descr="C:\Users\CHAMAN\AppData\Local\Temp\x10sctmp8.png"/>
          <p:cNvSpPr>
            <a:spLocks noChangeAspect="1" noChangeArrowheads="1"/>
          </p:cNvSpPr>
          <p:nvPr/>
        </p:nvSpPr>
        <p:spPr bwMode="auto">
          <a:xfrm>
            <a:off x="554247" y="468344"/>
            <a:ext cx="366951" cy="366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085" tIns="55043" rIns="110085" bIns="55043" numCol="1" anchor="t" anchorCtr="0" compatLnSpc="1">
            <a:prstTxWarp prst="textNoShape">
              <a:avLst/>
            </a:prstTxWarp>
          </a:bodyPr>
          <a:lstStyle/>
          <a:p>
            <a:endParaRPr lang="es-PE" sz="2649"/>
          </a:p>
        </p:txBody>
      </p:sp>
      <p:pic>
        <p:nvPicPr>
          <p:cNvPr id="17" name="Imagen 16">
            <a:extLst>
              <a:ext uri="{FF2B5EF4-FFF2-40B4-BE49-F238E27FC236}">
                <a16:creationId xmlns:a16="http://schemas.microsoft.com/office/drawing/2014/main" id="{63A179C0-07AA-476D-9788-2547F6B6F4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789954" y="1011727"/>
            <a:ext cx="6622022" cy="3724887"/>
          </a:xfrm>
          <a:prstGeom prst="rect">
            <a:avLst/>
          </a:prstGeom>
        </p:spPr>
      </p:pic>
    </p:spTree>
    <p:extLst>
      <p:ext uri="{BB962C8B-B14F-4D97-AF65-F5344CB8AC3E}">
        <p14:creationId xmlns:p14="http://schemas.microsoft.com/office/powerpoint/2010/main" val="236208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FC4FD82-4158-44D3-84E5-57FDF35F8FA2}"/>
              </a:ext>
            </a:extLst>
          </p:cNvPr>
          <p:cNvSpPr txBox="1"/>
          <p:nvPr/>
        </p:nvSpPr>
        <p:spPr>
          <a:xfrm>
            <a:off x="262767" y="5204951"/>
            <a:ext cx="6622039" cy="762068"/>
          </a:xfrm>
          <a:prstGeom prst="rect">
            <a:avLst/>
          </a:prstGeom>
          <a:noFill/>
        </p:spPr>
        <p:txBody>
          <a:bodyPr wrap="square" rtlCol="0">
            <a:spAutoFit/>
          </a:bodyPr>
          <a:lstStyle/>
          <a:p>
            <a:pPr>
              <a:lnSpc>
                <a:spcPct val="107000"/>
              </a:lnSpc>
              <a:spcAft>
                <a:spcPts val="924"/>
              </a:spcAft>
            </a:pPr>
            <a:r>
              <a:rPr lang="es-PE" sz="2080" dirty="0">
                <a:latin typeface="Calibri" panose="020F0502020204030204" pitchFamily="34" charset="0"/>
                <a:ea typeface="Calibri" panose="020F0502020204030204" pitchFamily="34" charset="0"/>
                <a:cs typeface="Times New Roman" panose="02020603050405020304" pitchFamily="18" charset="0"/>
              </a:rPr>
              <a:t>Actualmente, trabaja en una empresa especializada en elaborar productos para adelgazar.</a:t>
            </a:r>
          </a:p>
        </p:txBody>
      </p:sp>
      <p:sp>
        <p:nvSpPr>
          <p:cNvPr id="16" name="CuadroTexto 15">
            <a:extLst>
              <a:ext uri="{FF2B5EF4-FFF2-40B4-BE49-F238E27FC236}">
                <a16:creationId xmlns:a16="http://schemas.microsoft.com/office/drawing/2014/main" id="{8566A716-E9C0-47FA-B519-D83D960BACE1}"/>
              </a:ext>
            </a:extLst>
          </p:cNvPr>
          <p:cNvSpPr txBox="1"/>
          <p:nvPr/>
        </p:nvSpPr>
        <p:spPr>
          <a:xfrm>
            <a:off x="7789959" y="5204952"/>
            <a:ext cx="6622039" cy="2247346"/>
          </a:xfrm>
          <a:prstGeom prst="rect">
            <a:avLst/>
          </a:prstGeom>
          <a:noFill/>
        </p:spPr>
        <p:txBody>
          <a:bodyPr wrap="square" rtlCol="0">
            <a:spAutoFit/>
          </a:bodyPr>
          <a:lstStyle/>
          <a:p>
            <a:pPr>
              <a:lnSpc>
                <a:spcPct val="107000"/>
              </a:lnSpc>
              <a:spcAft>
                <a:spcPts val="924"/>
              </a:spcAft>
            </a:pPr>
            <a:r>
              <a:rPr lang="es-PE" sz="2080" dirty="0">
                <a:latin typeface="Calibri" panose="020F0502020204030204" pitchFamily="34" charset="0"/>
                <a:ea typeface="Calibri" panose="020F0502020204030204" pitchFamily="34" charset="0"/>
                <a:cs typeface="Times New Roman" panose="02020603050405020304" pitchFamily="18" charset="0"/>
              </a:rPr>
              <a:t>Hace unos días, el gerente de </a:t>
            </a:r>
            <a:r>
              <a:rPr lang="es-PE" sz="2080" dirty="0" err="1">
                <a:latin typeface="Calibri" panose="020F0502020204030204" pitchFamily="34" charset="0"/>
                <a:ea typeface="Calibri" panose="020F0502020204030204" pitchFamily="34" charset="0"/>
                <a:cs typeface="Times New Roman" panose="02020603050405020304" pitchFamily="18" charset="0"/>
              </a:rPr>
              <a:t>Ia</a:t>
            </a:r>
            <a:r>
              <a:rPr lang="es-PE" sz="2080" dirty="0">
                <a:latin typeface="Calibri" panose="020F0502020204030204" pitchFamily="34" charset="0"/>
                <a:ea typeface="Calibri" panose="020F0502020204030204" pitchFamily="34" charset="0"/>
                <a:cs typeface="Times New Roman" panose="02020603050405020304" pitchFamily="18" charset="0"/>
              </a:rPr>
              <a:t> empresa le solicitó a Valeria un requerimiento para un cliente. Este consiste en determinar un modelo para hallar la razón de cambio en la óptima pérdida de peso semanal de una persona que tiene un peso corporal de 120 kg.</a:t>
            </a:r>
          </a:p>
          <a:p>
            <a:pPr>
              <a:lnSpc>
                <a:spcPct val="107000"/>
              </a:lnSpc>
              <a:spcAft>
                <a:spcPts val="924"/>
              </a:spcAft>
            </a:pPr>
            <a:r>
              <a:rPr lang="es-PE" sz="2080" dirty="0">
                <a:latin typeface="Calibri" panose="020F0502020204030204" pitchFamily="34" charset="0"/>
                <a:ea typeface="Calibri" panose="020F0502020204030204" pitchFamily="34" charset="0"/>
                <a:cs typeface="Times New Roman" panose="02020603050405020304" pitchFamily="18" charset="0"/>
              </a:rPr>
              <a:t>¿Será capaz Valeria de asumir este reto?</a:t>
            </a:r>
          </a:p>
        </p:txBody>
      </p:sp>
      <p:sp>
        <p:nvSpPr>
          <p:cNvPr id="20" name="Rectángulo 19">
            <a:extLst>
              <a:ext uri="{FF2B5EF4-FFF2-40B4-BE49-F238E27FC236}">
                <a16:creationId xmlns:a16="http://schemas.microsoft.com/office/drawing/2014/main" id="{387532CF-F131-4B42-8900-DDC05BE134E0}"/>
              </a:ext>
            </a:extLst>
          </p:cNvPr>
          <p:cNvSpPr/>
          <p:nvPr/>
        </p:nvSpPr>
        <p:spPr>
          <a:xfrm>
            <a:off x="5962947" y="8205971"/>
            <a:ext cx="8715078" cy="55041"/>
          </a:xfrm>
          <a:prstGeom prst="rect">
            <a:avLst/>
          </a:prstGeom>
          <a:solidFill>
            <a:srgbClr val="226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649" dirty="0"/>
          </a:p>
        </p:txBody>
      </p:sp>
      <p:sp>
        <p:nvSpPr>
          <p:cNvPr id="24" name="Rectángulo 23">
            <a:extLst>
              <a:ext uri="{FF2B5EF4-FFF2-40B4-BE49-F238E27FC236}">
                <a16:creationId xmlns:a16="http://schemas.microsoft.com/office/drawing/2014/main" id="{58AEAA00-A606-4877-9B08-CCE7A630DC1D}"/>
              </a:ext>
            </a:extLst>
          </p:cNvPr>
          <p:cNvSpPr/>
          <p:nvPr/>
        </p:nvSpPr>
        <p:spPr>
          <a:xfrm>
            <a:off x="1652543" y="8201446"/>
            <a:ext cx="4310404" cy="59768"/>
          </a:xfrm>
          <a:prstGeom prst="rect">
            <a:avLst/>
          </a:prstGeom>
          <a:solidFill>
            <a:srgbClr val="360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649" dirty="0"/>
          </a:p>
        </p:txBody>
      </p:sp>
      <p:sp>
        <p:nvSpPr>
          <p:cNvPr id="25" name="Rectángulo 24">
            <a:extLst>
              <a:ext uri="{FF2B5EF4-FFF2-40B4-BE49-F238E27FC236}">
                <a16:creationId xmlns:a16="http://schemas.microsoft.com/office/drawing/2014/main" id="{8EEF5CD6-AAAF-4AE4-8C60-221E61B37BED}"/>
              </a:ext>
            </a:extLst>
          </p:cNvPr>
          <p:cNvSpPr/>
          <p:nvPr/>
        </p:nvSpPr>
        <p:spPr>
          <a:xfrm flipH="1">
            <a:off x="-3" y="8201453"/>
            <a:ext cx="1688478" cy="59767"/>
          </a:xfrm>
          <a:prstGeom prst="rect">
            <a:avLst/>
          </a:prstGeom>
          <a:solidFill>
            <a:srgbClr val="EB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649" dirty="0"/>
          </a:p>
        </p:txBody>
      </p:sp>
      <p:pic>
        <p:nvPicPr>
          <p:cNvPr id="10" name="Imagen 9">
            <a:extLst>
              <a:ext uri="{FF2B5EF4-FFF2-40B4-BE49-F238E27FC236}">
                <a16:creationId xmlns:a16="http://schemas.microsoft.com/office/drawing/2014/main" id="{1EF6E057-4CC8-48B7-ABE0-82289403131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62777" y="1011727"/>
            <a:ext cx="6622023" cy="3724888"/>
          </a:xfrm>
          <a:prstGeom prst="rect">
            <a:avLst/>
          </a:prstGeom>
        </p:spPr>
      </p:pic>
      <p:sp>
        <p:nvSpPr>
          <p:cNvPr id="5" name="AutoShape 2" descr="C:\Users\CHAMAN\AppData\Local\Temp\x10sctmp8.png"/>
          <p:cNvSpPr>
            <a:spLocks noChangeAspect="1" noChangeArrowheads="1"/>
          </p:cNvSpPr>
          <p:nvPr/>
        </p:nvSpPr>
        <p:spPr bwMode="auto">
          <a:xfrm>
            <a:off x="187297" y="101393"/>
            <a:ext cx="366951" cy="366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085" tIns="55043" rIns="110085" bIns="55043" numCol="1" anchor="t" anchorCtr="0" compatLnSpc="1">
            <a:prstTxWarp prst="textNoShape">
              <a:avLst/>
            </a:prstTxWarp>
          </a:bodyPr>
          <a:lstStyle/>
          <a:p>
            <a:endParaRPr lang="es-PE" sz="2649"/>
          </a:p>
        </p:txBody>
      </p:sp>
      <p:sp>
        <p:nvSpPr>
          <p:cNvPr id="6" name="AutoShape 4" descr="C:\Users\CHAMAN\AppData\Local\Temp\x10sctmp8.png"/>
          <p:cNvSpPr>
            <a:spLocks noChangeAspect="1" noChangeArrowheads="1"/>
          </p:cNvSpPr>
          <p:nvPr/>
        </p:nvSpPr>
        <p:spPr bwMode="auto">
          <a:xfrm>
            <a:off x="370773" y="284869"/>
            <a:ext cx="366951" cy="366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085" tIns="55043" rIns="110085" bIns="55043" numCol="1" anchor="t" anchorCtr="0" compatLnSpc="1">
            <a:prstTxWarp prst="textNoShape">
              <a:avLst/>
            </a:prstTxWarp>
          </a:bodyPr>
          <a:lstStyle/>
          <a:p>
            <a:endParaRPr lang="es-PE" sz="2649"/>
          </a:p>
        </p:txBody>
      </p:sp>
      <p:sp>
        <p:nvSpPr>
          <p:cNvPr id="8" name="AutoShape 6" descr="C:\Users\CHAMAN\AppData\Local\Temp\x10sctmp8.png"/>
          <p:cNvSpPr>
            <a:spLocks noChangeAspect="1" noChangeArrowheads="1"/>
          </p:cNvSpPr>
          <p:nvPr/>
        </p:nvSpPr>
        <p:spPr bwMode="auto">
          <a:xfrm>
            <a:off x="554247" y="468344"/>
            <a:ext cx="366951" cy="366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085" tIns="55043" rIns="110085" bIns="55043" numCol="1" anchor="t" anchorCtr="0" compatLnSpc="1">
            <a:prstTxWarp prst="textNoShape">
              <a:avLst/>
            </a:prstTxWarp>
          </a:bodyPr>
          <a:lstStyle/>
          <a:p>
            <a:endParaRPr lang="es-PE" sz="2649"/>
          </a:p>
        </p:txBody>
      </p:sp>
      <p:pic>
        <p:nvPicPr>
          <p:cNvPr id="17" name="Imagen 16">
            <a:extLst>
              <a:ext uri="{FF2B5EF4-FFF2-40B4-BE49-F238E27FC236}">
                <a16:creationId xmlns:a16="http://schemas.microsoft.com/office/drawing/2014/main" id="{63A179C0-07AA-476D-9788-2547F6B6F4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789954" y="1011727"/>
            <a:ext cx="6622022" cy="3724887"/>
          </a:xfrm>
          <a:prstGeom prst="rect">
            <a:avLst/>
          </a:prstGeom>
        </p:spPr>
      </p:pic>
    </p:spTree>
    <p:extLst>
      <p:ext uri="{BB962C8B-B14F-4D97-AF65-F5344CB8AC3E}">
        <p14:creationId xmlns:p14="http://schemas.microsoft.com/office/powerpoint/2010/main" val="165884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FC4FD82-4158-44D3-84E5-57FDF35F8FA2}"/>
              </a:ext>
            </a:extLst>
          </p:cNvPr>
          <p:cNvSpPr txBox="1"/>
          <p:nvPr/>
        </p:nvSpPr>
        <p:spPr>
          <a:xfrm>
            <a:off x="262767" y="5204952"/>
            <a:ext cx="6622039" cy="1104533"/>
          </a:xfrm>
          <a:prstGeom prst="rect">
            <a:avLst/>
          </a:prstGeom>
          <a:noFill/>
        </p:spPr>
        <p:txBody>
          <a:bodyPr wrap="square" rtlCol="0">
            <a:spAutoFit/>
          </a:bodyPr>
          <a:lstStyle/>
          <a:p>
            <a:pPr>
              <a:lnSpc>
                <a:spcPct val="107000"/>
              </a:lnSpc>
              <a:spcAft>
                <a:spcPts val="924"/>
              </a:spcAft>
            </a:pPr>
            <a:r>
              <a:rPr lang="es-PE" sz="2080" dirty="0">
                <a:latin typeface="Calibri" panose="020F0502020204030204" pitchFamily="34" charset="0"/>
                <a:ea typeface="Calibri" panose="020F0502020204030204" pitchFamily="34" charset="0"/>
                <a:cs typeface="Times New Roman" panose="02020603050405020304" pitchFamily="18" charset="0"/>
              </a:rPr>
              <a:t>Por suerte, Valeria estudió el curso Matemática I, en el cual aprendió a calcular e interpretar modelos económicos donde se aplica la razón de cambio. </a:t>
            </a:r>
          </a:p>
        </p:txBody>
      </p:sp>
      <p:sp>
        <p:nvSpPr>
          <p:cNvPr id="16" name="CuadroTexto 15">
            <a:extLst>
              <a:ext uri="{FF2B5EF4-FFF2-40B4-BE49-F238E27FC236}">
                <a16:creationId xmlns:a16="http://schemas.microsoft.com/office/drawing/2014/main" id="{8566A716-E9C0-47FA-B519-D83D960BACE1}"/>
              </a:ext>
            </a:extLst>
          </p:cNvPr>
          <p:cNvSpPr txBox="1"/>
          <p:nvPr/>
        </p:nvSpPr>
        <p:spPr>
          <a:xfrm>
            <a:off x="7789959" y="5204953"/>
            <a:ext cx="6622039" cy="1446999"/>
          </a:xfrm>
          <a:prstGeom prst="rect">
            <a:avLst/>
          </a:prstGeom>
          <a:noFill/>
        </p:spPr>
        <p:txBody>
          <a:bodyPr wrap="square" rtlCol="0">
            <a:spAutoFit/>
          </a:bodyPr>
          <a:lstStyle/>
          <a:p>
            <a:pPr>
              <a:lnSpc>
                <a:spcPct val="107000"/>
              </a:lnSpc>
              <a:spcAft>
                <a:spcPts val="924"/>
              </a:spcAft>
            </a:pPr>
            <a:r>
              <a:rPr lang="es-PE" sz="2080" dirty="0">
                <a:latin typeface="Calibri" panose="020F0502020204030204" pitchFamily="34" charset="0"/>
                <a:ea typeface="Calibri" panose="020F0502020204030204" pitchFamily="34" charset="0"/>
                <a:cs typeface="Times New Roman" panose="02020603050405020304" pitchFamily="18" charset="0"/>
              </a:rPr>
              <a:t>Así como ella, tú también tendrás </a:t>
            </a:r>
            <a:r>
              <a:rPr lang="es-PE" sz="2080" dirty="0" err="1">
                <a:latin typeface="Calibri" panose="020F0502020204030204" pitchFamily="34" charset="0"/>
                <a:ea typeface="Calibri" panose="020F0502020204030204" pitchFamily="34" charset="0"/>
                <a:cs typeface="Times New Roman" panose="02020603050405020304" pitchFamily="18" charset="0"/>
              </a:rPr>
              <a:t>Ia</a:t>
            </a:r>
            <a:r>
              <a:rPr lang="es-PE" sz="2080" dirty="0">
                <a:latin typeface="Calibri" panose="020F0502020204030204" pitchFamily="34" charset="0"/>
                <a:ea typeface="Calibri" panose="020F0502020204030204" pitchFamily="34" charset="0"/>
                <a:cs typeface="Times New Roman" panose="02020603050405020304" pitchFamily="18" charset="0"/>
              </a:rPr>
              <a:t> oportunidad de aprender a desarrollar cálculos que te permitirán resolver este tipo de situaciones y otros de mucha utilidad en tu profesión.</a:t>
            </a:r>
          </a:p>
        </p:txBody>
      </p:sp>
      <p:sp>
        <p:nvSpPr>
          <p:cNvPr id="20" name="Rectángulo 19">
            <a:extLst>
              <a:ext uri="{FF2B5EF4-FFF2-40B4-BE49-F238E27FC236}">
                <a16:creationId xmlns:a16="http://schemas.microsoft.com/office/drawing/2014/main" id="{387532CF-F131-4B42-8900-DDC05BE134E0}"/>
              </a:ext>
            </a:extLst>
          </p:cNvPr>
          <p:cNvSpPr/>
          <p:nvPr/>
        </p:nvSpPr>
        <p:spPr>
          <a:xfrm>
            <a:off x="5962947" y="8205971"/>
            <a:ext cx="8715078" cy="55041"/>
          </a:xfrm>
          <a:prstGeom prst="rect">
            <a:avLst/>
          </a:prstGeom>
          <a:solidFill>
            <a:srgbClr val="226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649" dirty="0"/>
          </a:p>
        </p:txBody>
      </p:sp>
      <p:sp>
        <p:nvSpPr>
          <p:cNvPr id="24" name="Rectángulo 23">
            <a:extLst>
              <a:ext uri="{FF2B5EF4-FFF2-40B4-BE49-F238E27FC236}">
                <a16:creationId xmlns:a16="http://schemas.microsoft.com/office/drawing/2014/main" id="{58AEAA00-A606-4877-9B08-CCE7A630DC1D}"/>
              </a:ext>
            </a:extLst>
          </p:cNvPr>
          <p:cNvSpPr/>
          <p:nvPr/>
        </p:nvSpPr>
        <p:spPr>
          <a:xfrm>
            <a:off x="1652543" y="8201446"/>
            <a:ext cx="4310404" cy="59768"/>
          </a:xfrm>
          <a:prstGeom prst="rect">
            <a:avLst/>
          </a:prstGeom>
          <a:solidFill>
            <a:srgbClr val="360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649" dirty="0"/>
          </a:p>
        </p:txBody>
      </p:sp>
      <p:sp>
        <p:nvSpPr>
          <p:cNvPr id="25" name="Rectángulo 24">
            <a:extLst>
              <a:ext uri="{FF2B5EF4-FFF2-40B4-BE49-F238E27FC236}">
                <a16:creationId xmlns:a16="http://schemas.microsoft.com/office/drawing/2014/main" id="{8EEF5CD6-AAAF-4AE4-8C60-221E61B37BED}"/>
              </a:ext>
            </a:extLst>
          </p:cNvPr>
          <p:cNvSpPr/>
          <p:nvPr/>
        </p:nvSpPr>
        <p:spPr>
          <a:xfrm flipH="1">
            <a:off x="-3" y="8201453"/>
            <a:ext cx="1688478" cy="59767"/>
          </a:xfrm>
          <a:prstGeom prst="rect">
            <a:avLst/>
          </a:prstGeom>
          <a:solidFill>
            <a:srgbClr val="EB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649" dirty="0"/>
          </a:p>
        </p:txBody>
      </p:sp>
      <p:pic>
        <p:nvPicPr>
          <p:cNvPr id="10" name="Imagen 9">
            <a:extLst>
              <a:ext uri="{FF2B5EF4-FFF2-40B4-BE49-F238E27FC236}">
                <a16:creationId xmlns:a16="http://schemas.microsoft.com/office/drawing/2014/main" id="{1EF6E057-4CC8-48B7-ABE0-82289403131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62777" y="1011727"/>
            <a:ext cx="6622023" cy="3724888"/>
          </a:xfrm>
          <a:prstGeom prst="rect">
            <a:avLst/>
          </a:prstGeom>
        </p:spPr>
      </p:pic>
      <p:sp>
        <p:nvSpPr>
          <p:cNvPr id="5" name="AutoShape 2" descr="C:\Users\CHAMAN\AppData\Local\Temp\x10sctmp8.png"/>
          <p:cNvSpPr>
            <a:spLocks noChangeAspect="1" noChangeArrowheads="1"/>
          </p:cNvSpPr>
          <p:nvPr/>
        </p:nvSpPr>
        <p:spPr bwMode="auto">
          <a:xfrm>
            <a:off x="187297" y="101393"/>
            <a:ext cx="366951" cy="366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085" tIns="55043" rIns="110085" bIns="55043" numCol="1" anchor="t" anchorCtr="0" compatLnSpc="1">
            <a:prstTxWarp prst="textNoShape">
              <a:avLst/>
            </a:prstTxWarp>
          </a:bodyPr>
          <a:lstStyle/>
          <a:p>
            <a:endParaRPr lang="es-PE" sz="2649"/>
          </a:p>
        </p:txBody>
      </p:sp>
      <p:sp>
        <p:nvSpPr>
          <p:cNvPr id="6" name="AutoShape 4" descr="C:\Users\CHAMAN\AppData\Local\Temp\x10sctmp8.png"/>
          <p:cNvSpPr>
            <a:spLocks noChangeAspect="1" noChangeArrowheads="1"/>
          </p:cNvSpPr>
          <p:nvPr/>
        </p:nvSpPr>
        <p:spPr bwMode="auto">
          <a:xfrm>
            <a:off x="370773" y="284869"/>
            <a:ext cx="366951" cy="366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085" tIns="55043" rIns="110085" bIns="55043" numCol="1" anchor="t" anchorCtr="0" compatLnSpc="1">
            <a:prstTxWarp prst="textNoShape">
              <a:avLst/>
            </a:prstTxWarp>
          </a:bodyPr>
          <a:lstStyle/>
          <a:p>
            <a:endParaRPr lang="es-PE" sz="2649"/>
          </a:p>
        </p:txBody>
      </p:sp>
      <p:sp>
        <p:nvSpPr>
          <p:cNvPr id="8" name="AutoShape 6" descr="C:\Users\CHAMAN\AppData\Local\Temp\x10sctmp8.png"/>
          <p:cNvSpPr>
            <a:spLocks noChangeAspect="1" noChangeArrowheads="1"/>
          </p:cNvSpPr>
          <p:nvPr/>
        </p:nvSpPr>
        <p:spPr bwMode="auto">
          <a:xfrm>
            <a:off x="554247" y="468344"/>
            <a:ext cx="366951" cy="3669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085" tIns="55043" rIns="110085" bIns="55043" numCol="1" anchor="t" anchorCtr="0" compatLnSpc="1">
            <a:prstTxWarp prst="textNoShape">
              <a:avLst/>
            </a:prstTxWarp>
          </a:bodyPr>
          <a:lstStyle/>
          <a:p>
            <a:endParaRPr lang="es-PE" sz="2649"/>
          </a:p>
        </p:txBody>
      </p:sp>
      <p:pic>
        <p:nvPicPr>
          <p:cNvPr id="17" name="Imagen 16">
            <a:extLst>
              <a:ext uri="{FF2B5EF4-FFF2-40B4-BE49-F238E27FC236}">
                <a16:creationId xmlns:a16="http://schemas.microsoft.com/office/drawing/2014/main" id="{63A179C0-07AA-476D-9788-2547F6B6F4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789954" y="1011727"/>
            <a:ext cx="6622022" cy="3724887"/>
          </a:xfrm>
          <a:prstGeom prst="rect">
            <a:avLst/>
          </a:prstGeom>
        </p:spPr>
      </p:pic>
    </p:spTree>
    <p:extLst>
      <p:ext uri="{BB962C8B-B14F-4D97-AF65-F5344CB8AC3E}">
        <p14:creationId xmlns:p14="http://schemas.microsoft.com/office/powerpoint/2010/main" val="243429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type="body" sz="quarter" idx="11"/>
          </p:nvPr>
        </p:nvSpPr>
        <p:spPr/>
        <p:txBody>
          <a:bodyPr/>
          <a:lstStyle/>
          <a:p>
            <a:r>
              <a:rPr lang="es-US" dirty="0"/>
              <a:t>Nombre del curso</a:t>
            </a:r>
          </a:p>
          <a:p>
            <a:r>
              <a:rPr lang="es-US" dirty="0"/>
              <a:t>Matemática I</a:t>
            </a:r>
            <a:endParaRPr lang="en-US" dirty="0"/>
          </a:p>
        </p:txBody>
      </p:sp>
      <p:sp>
        <p:nvSpPr>
          <p:cNvPr id="6" name="5 Marcador de texto"/>
          <p:cNvSpPr>
            <a:spLocks noGrp="1"/>
          </p:cNvSpPr>
          <p:nvPr>
            <p:ph type="body" sz="quarter" idx="12"/>
          </p:nvPr>
        </p:nvSpPr>
        <p:spPr/>
        <p:txBody>
          <a:bodyPr/>
          <a:lstStyle/>
          <a:p>
            <a:r>
              <a:rPr lang="es-US" dirty="0"/>
              <a:t>Material producido por</a:t>
            </a:r>
            <a:endParaRPr lang="en-US" dirty="0"/>
          </a:p>
        </p:txBody>
      </p:sp>
      <p:sp>
        <p:nvSpPr>
          <p:cNvPr id="7" name="6 Marcador de texto"/>
          <p:cNvSpPr>
            <a:spLocks noGrp="1"/>
          </p:cNvSpPr>
          <p:nvPr>
            <p:ph type="body" sz="quarter" idx="13"/>
          </p:nvPr>
        </p:nvSpPr>
        <p:spPr/>
        <p:txBody>
          <a:bodyPr/>
          <a:lstStyle/>
          <a:p>
            <a:r>
              <a:rPr lang="en-US" dirty="0"/>
              <a:t>Universidad </a:t>
            </a:r>
            <a:r>
              <a:rPr lang="en-US" dirty="0" err="1"/>
              <a:t>Privada</a:t>
            </a:r>
            <a:r>
              <a:rPr lang="en-US" dirty="0"/>
              <a:t> del Norte</a:t>
            </a:r>
          </a:p>
        </p:txBody>
      </p:sp>
      <p:sp>
        <p:nvSpPr>
          <p:cNvPr id="9" name="8 Marcador de texto"/>
          <p:cNvSpPr>
            <a:spLocks noGrp="1"/>
          </p:cNvSpPr>
          <p:nvPr>
            <p:ph type="body" sz="quarter" idx="15"/>
          </p:nvPr>
        </p:nvSpPr>
        <p:spPr/>
        <p:txBody>
          <a:bodyPr/>
          <a:lstStyle/>
          <a:p>
            <a:r>
              <a:rPr lang="es-ES"/>
              <a:t>@2021 </a:t>
            </a:r>
            <a:r>
              <a:rPr lang="es-ES" dirty="0"/>
              <a:t>| Universidad Privada del Norte</a:t>
            </a:r>
            <a:endParaRPr lang="en-U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Roboto Medium"/>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D3B514577BC8941AABD0CB705E97FDC" ma:contentTypeVersion="12" ma:contentTypeDescription="Crear nuevo documento." ma:contentTypeScope="" ma:versionID="fe2b5a0d3ffd670cf43fdcee8161d692">
  <xsd:schema xmlns:xsd="http://www.w3.org/2001/XMLSchema" xmlns:xs="http://www.w3.org/2001/XMLSchema" xmlns:p="http://schemas.microsoft.com/office/2006/metadata/properties" xmlns:ns2="ffec14d3-20d4-43da-84a2-976f1bc552df" xmlns:ns3="895ad7f6-e97f-47d8-b124-94ef18153594" targetNamespace="http://schemas.microsoft.com/office/2006/metadata/properties" ma:root="true" ma:fieldsID="b6e70e88560ff18712c07e4311edef85" ns2:_="" ns3:_="">
    <xsd:import namespace="ffec14d3-20d4-43da-84a2-976f1bc552df"/>
    <xsd:import namespace="895ad7f6-e97f-47d8-b124-94ef181535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ec14d3-20d4-43da-84a2-976f1bc552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5ad7f6-e97f-47d8-b124-94ef1815359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BCABB0-5C99-4C79-8092-A2420D239700}">
  <ds:schemaRefs>
    <ds:schemaRef ds:uri="http://schemas.microsoft.com/sharepoint/v3/contenttype/forms"/>
  </ds:schemaRefs>
</ds:datastoreItem>
</file>

<file path=customXml/itemProps2.xml><?xml version="1.0" encoding="utf-8"?>
<ds:datastoreItem xmlns:ds="http://schemas.openxmlformats.org/officeDocument/2006/customXml" ds:itemID="{8DB576ED-B415-43F6-95D9-453709EF9E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ec14d3-20d4-43da-84a2-976f1bc552df"/>
    <ds:schemaRef ds:uri="895ad7f6-e97f-47d8-b124-94ef181535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C4E089-A055-4885-ADBC-8837BA4B31D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2435</TotalTime>
  <Words>204</Words>
  <Application>Microsoft Office PowerPoint</Application>
  <PresentationFormat>Personalizado</PresentationFormat>
  <Paragraphs>14</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Roboto</vt:lpstr>
      <vt:lpstr>Roboto Medium</vt:lpstr>
      <vt:lpstr>Tema de Office</vt:lpstr>
      <vt:lpstr>Presentación de PowerPoint</vt:lpstr>
      <vt:lpstr>Presentación de PowerPoint</vt:lpstr>
      <vt:lpstr>Presentación de PowerPoint</vt:lpstr>
      <vt:lpstr>Presentación de PowerPoint</vt:lpstr>
      <vt:lpstr>Presentación de PowerPoint</vt:lpstr>
    </vt:vector>
  </TitlesOfParts>
  <Company>Desconocido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Vale</dc:creator>
  <cp:lastModifiedBy>Daniel Aguinaga</cp:lastModifiedBy>
  <cp:revision>169</cp:revision>
  <dcterms:created xsi:type="dcterms:W3CDTF">2018-07-29T09:36:39Z</dcterms:created>
  <dcterms:modified xsi:type="dcterms:W3CDTF">2020-11-16T05:12:55Z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0x010100AD3B514577BC8941AABD0CB705E97FDC</vt:lpwstr>
  </property>
</Properties>
</file>