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58" r:id="rId6"/>
    <p:sldId id="262" r:id="rId7"/>
    <p:sldId id="266" r:id="rId8"/>
    <p:sldId id="267" r:id="rId9"/>
    <p:sldId id="268" r:id="rId10"/>
    <p:sldId id="265" r:id="rId11"/>
    <p:sldId id="26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82" d="100"/>
          <a:sy n="82" d="100"/>
        </p:scale>
        <p:origin x="86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FA39-3C03-4186-9AE8-427390A06A40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379F-93A3-4818-9D5B-08421F0AB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01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FA39-3C03-4186-9AE8-427390A06A40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379F-93A3-4818-9D5B-08421F0AB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72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FA39-3C03-4186-9AE8-427390A06A40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379F-93A3-4818-9D5B-08421F0AB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41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FA39-3C03-4186-9AE8-427390A06A40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379F-93A3-4818-9D5B-08421F0AB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16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FA39-3C03-4186-9AE8-427390A06A40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379F-93A3-4818-9D5B-08421F0AB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71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FA39-3C03-4186-9AE8-427390A06A40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379F-93A3-4818-9D5B-08421F0AB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69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FA39-3C03-4186-9AE8-427390A06A40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379F-93A3-4818-9D5B-08421F0AB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50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FA39-3C03-4186-9AE8-427390A06A40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379F-93A3-4818-9D5B-08421F0AB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14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FA39-3C03-4186-9AE8-427390A06A40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379F-93A3-4818-9D5B-08421F0AB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13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FA39-3C03-4186-9AE8-427390A06A40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379F-93A3-4818-9D5B-08421F0AB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47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FA39-3C03-4186-9AE8-427390A06A40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379F-93A3-4818-9D5B-08421F0AB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DFA39-3C03-4186-9AE8-427390A06A40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9379F-93A3-4818-9D5B-08421F0AB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90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78195" y="1803889"/>
            <a:ext cx="900278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Comic Sans MS" panose="030F0702030302020204" pitchFamily="66" charset="0"/>
              </a:rPr>
              <a:t>Программа </a:t>
            </a:r>
            <a:r>
              <a:rPr lang="en-US" sz="80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Comic Sans MS" panose="030F0702030302020204" pitchFamily="66" charset="0"/>
              </a:rPr>
              <a:t>“Bird”</a:t>
            </a:r>
            <a:endParaRPr lang="ru-RU" sz="8000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65224" y="4156500"/>
            <a:ext cx="54216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 smtClean="0">
                <a:solidFill>
                  <a:schemeClr val="bg2"/>
                </a:solidFill>
                <a:latin typeface="Comic Sans MS" panose="030F0702030302020204" pitchFamily="66" charset="0"/>
              </a:rPr>
              <a:t>Харловой Алёны</a:t>
            </a:r>
            <a:endParaRPr lang="ru-RU" sz="4800" b="1" dirty="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648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40578" y="585049"/>
            <a:ext cx="80954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32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На фоне играет расслабляющая музыка</a:t>
            </a:r>
            <a:endParaRPr lang="ru-RU" sz="3200" dirty="0">
              <a:ln>
                <a:solidFill>
                  <a:srgbClr val="E7E6E6"/>
                </a:solidFill>
              </a:ln>
              <a:solidFill>
                <a:srgbClr val="E7E6E6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40578" y="1519890"/>
            <a:ext cx="62595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Присутствуют звуки:</a:t>
            </a:r>
          </a:p>
          <a:p>
            <a:pPr lvl="0"/>
            <a:endParaRPr lang="ru-RU" sz="2400" dirty="0" smtClean="0">
              <a:ln>
                <a:solidFill>
                  <a:srgbClr val="E7E6E6"/>
                </a:solidFill>
              </a:ln>
              <a:solidFill>
                <a:srgbClr val="E7E6E6"/>
              </a:solidFill>
              <a:latin typeface="Comic Sans MS" panose="030F0702030302020204" pitchFamily="66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взмаха крыльев игрока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с</a:t>
            </a:r>
            <a:r>
              <a:rPr lang="ru-RU" sz="24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толкновения с летящими </a:t>
            </a:r>
          </a:p>
          <a:p>
            <a:pPr lvl="0"/>
            <a:r>
              <a:rPr lang="ru-RU" sz="24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 </a:t>
            </a:r>
            <a:r>
              <a:rPr lang="ru-RU" sz="24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   напротив птицами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с</a:t>
            </a:r>
            <a:r>
              <a:rPr lang="ru-RU" sz="24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толкновения с облаками</a:t>
            </a:r>
          </a:p>
          <a:p>
            <a:pPr lvl="0"/>
            <a:endParaRPr lang="ru-RU" dirty="0">
              <a:ln>
                <a:solidFill>
                  <a:srgbClr val="E7E6E6"/>
                </a:solidFill>
              </a:ln>
              <a:solidFill>
                <a:srgbClr val="E7E6E6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0578" y="4209109"/>
            <a:ext cx="45596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Для красоты </a:t>
            </a:r>
            <a:endParaRPr lang="ru-RU" sz="2400" dirty="0" smtClean="0">
              <a:ln>
                <a:solidFill>
                  <a:srgbClr val="E7E6E6"/>
                </a:solidFill>
              </a:ln>
              <a:solidFill>
                <a:srgbClr val="E7E6E6"/>
              </a:solidFill>
              <a:latin typeface="Comic Sans MS" panose="030F0702030302020204" pitchFamily="66" charset="0"/>
            </a:endParaRPr>
          </a:p>
          <a:p>
            <a:pPr lvl="0"/>
            <a:r>
              <a:rPr lang="ru-RU" sz="24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на </a:t>
            </a:r>
            <a:r>
              <a:rPr lang="ru-RU" sz="24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заднем фоне </a:t>
            </a:r>
            <a:r>
              <a:rPr lang="ru-RU" sz="24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из-за </a:t>
            </a:r>
            <a:r>
              <a:rPr lang="ru-RU" sz="24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леса взлетают воздушные шары</a:t>
            </a:r>
            <a:endParaRPr lang="ru-RU" sz="2400" dirty="0">
              <a:ln>
                <a:solidFill>
                  <a:srgbClr val="E7E6E6"/>
                </a:solidFill>
              </a:ln>
              <a:solidFill>
                <a:srgbClr val="E7E6E6"/>
              </a:solidFill>
              <a:latin typeface="Comic Sans MS" panose="030F0702030302020204" pitchFamily="66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29359" t="25231" r="29294" b="25333"/>
          <a:stretch/>
        </p:blipFill>
        <p:spPr>
          <a:xfrm>
            <a:off x="4994030" y="1404533"/>
            <a:ext cx="6729047" cy="5028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745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33795" y="1803889"/>
            <a:ext cx="1072441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Comic Sans MS" panose="030F0702030302020204" pitchFamily="66" charset="0"/>
              </a:rPr>
              <a:t>Спасибо за внимание</a:t>
            </a:r>
            <a:endParaRPr lang="ru-RU" sz="8000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63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7466" y="570304"/>
            <a:ext cx="107452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Comic Sans MS" panose="030F0702030302020204" pitchFamily="66" charset="0"/>
              </a:rPr>
              <a:t>За основу игры было взято приложение </a:t>
            </a:r>
            <a:r>
              <a:rPr lang="en-US" sz="32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Comic Sans MS" panose="030F0702030302020204" pitchFamily="66" charset="0"/>
              </a:rPr>
              <a:t>“Flappy bird”</a:t>
            </a:r>
            <a:endParaRPr lang="ru-RU" sz="3200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6" name="Picture 2" descr="https://apptractor.ru/wp-content/uploads/2014/08/5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" t="1486" r="971" b="2823"/>
          <a:stretch/>
        </p:blipFill>
        <p:spPr bwMode="auto">
          <a:xfrm>
            <a:off x="526159" y="1357045"/>
            <a:ext cx="6660087" cy="36616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reenshots.gamebanana.com/img/ss/maps/53323501281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891" y="2407307"/>
            <a:ext cx="7095637" cy="3991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4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9291" t="25020" r="29239" b="25634"/>
          <a:stretch/>
        </p:blipFill>
        <p:spPr>
          <a:xfrm>
            <a:off x="4712676" y="1328769"/>
            <a:ext cx="6935901" cy="51581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339967" y="541713"/>
            <a:ext cx="47712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Главное меню игры</a:t>
            </a:r>
            <a:endParaRPr lang="ru-RU" sz="3200" dirty="0">
              <a:ln>
                <a:solidFill>
                  <a:srgbClr val="E7E6E6"/>
                </a:solidFill>
              </a:ln>
              <a:solidFill>
                <a:srgbClr val="E7E6E6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9967" y="1739076"/>
            <a:ext cx="41616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Чтобы лететь вверх нужно нажать клавишу </a:t>
            </a:r>
          </a:p>
          <a:p>
            <a:pPr lvl="0"/>
            <a:r>
              <a:rPr lang="en-US" sz="24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‘</a:t>
            </a:r>
            <a:r>
              <a:rPr lang="ru-RU" sz="24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вверх</a:t>
            </a:r>
            <a:r>
              <a:rPr lang="en-US" sz="24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’</a:t>
            </a:r>
            <a:r>
              <a:rPr lang="ru-RU" sz="24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 или </a:t>
            </a:r>
            <a:r>
              <a:rPr lang="en-US" sz="24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 ‘w’</a:t>
            </a:r>
            <a:endParaRPr lang="ru-RU" sz="2400" dirty="0">
              <a:ln>
                <a:solidFill>
                  <a:srgbClr val="E7E6E6"/>
                </a:solidFill>
              </a:ln>
              <a:solidFill>
                <a:srgbClr val="E7E6E6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9967" y="3551993"/>
            <a:ext cx="34712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Чтобы начать/продолжить играть или поставить игру на паузу надо нажать клавишу </a:t>
            </a:r>
            <a:r>
              <a:rPr lang="en-US" sz="24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‘Space’</a:t>
            </a:r>
            <a:endParaRPr lang="ru-RU" sz="2400" dirty="0">
              <a:ln>
                <a:solidFill>
                  <a:srgbClr val="E7E6E6"/>
                </a:solidFill>
              </a:ln>
              <a:solidFill>
                <a:srgbClr val="E7E6E6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6412522" y="1739076"/>
            <a:ext cx="1184031" cy="934759"/>
          </a:xfrm>
          <a:prstGeom prst="ellipse">
            <a:avLst/>
          </a:prstGeom>
          <a:solidFill>
            <a:schemeClr val="accent1">
              <a:lumMod val="75000"/>
              <a:alpha val="28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412521" y="3084142"/>
            <a:ext cx="1031633" cy="708759"/>
          </a:xfrm>
          <a:prstGeom prst="ellipse">
            <a:avLst/>
          </a:prstGeom>
          <a:solidFill>
            <a:schemeClr val="accent1">
              <a:lumMod val="75000"/>
              <a:alpha val="28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34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9291" t="25020" r="29239" b="25634"/>
          <a:stretch/>
        </p:blipFill>
        <p:spPr>
          <a:xfrm>
            <a:off x="4712676" y="1328769"/>
            <a:ext cx="6935901" cy="51581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339967" y="541713"/>
            <a:ext cx="47712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Главное меню игры</a:t>
            </a:r>
            <a:endParaRPr lang="ru-RU" sz="3200" dirty="0">
              <a:ln>
                <a:solidFill>
                  <a:srgbClr val="E7E6E6"/>
                </a:solidFill>
              </a:ln>
              <a:solidFill>
                <a:srgbClr val="E7E6E6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9967" y="1547671"/>
            <a:ext cx="41616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Под кнопкой </a:t>
            </a:r>
            <a:r>
              <a:rPr lang="en-US" sz="24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‘</a:t>
            </a:r>
            <a:r>
              <a:rPr lang="ru-RU" sz="24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Играть</a:t>
            </a:r>
            <a:r>
              <a:rPr lang="en-US" sz="24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’</a:t>
            </a:r>
            <a:r>
              <a:rPr lang="ru-RU" sz="24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 можно ввести свое имя (длиной до 8 символов и только русскими или английскими буквами)</a:t>
            </a:r>
            <a:endParaRPr lang="ru-RU" sz="2400" dirty="0">
              <a:ln>
                <a:solidFill>
                  <a:srgbClr val="E7E6E6"/>
                </a:solidFill>
              </a:ln>
              <a:solidFill>
                <a:srgbClr val="E7E6E6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9967" y="3907846"/>
            <a:ext cx="34712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После завершения игры ваше имя и счёт запишутся в таблицу лидеров, если вы вошли в десятку лучших игроков</a:t>
            </a:r>
            <a:endParaRPr lang="ru-RU" sz="2400" dirty="0">
              <a:ln>
                <a:solidFill>
                  <a:srgbClr val="E7E6E6"/>
                </a:solidFill>
              </a:ln>
              <a:solidFill>
                <a:srgbClr val="E7E6E6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850056" y="5486400"/>
            <a:ext cx="2661139" cy="1097249"/>
          </a:xfrm>
          <a:prstGeom prst="ellipse">
            <a:avLst/>
          </a:prstGeom>
          <a:solidFill>
            <a:schemeClr val="accent1">
              <a:lumMod val="75000"/>
              <a:alpha val="28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206154" y="1126488"/>
            <a:ext cx="4126523" cy="4153806"/>
          </a:xfrm>
          <a:prstGeom prst="ellipse">
            <a:avLst/>
          </a:prstGeom>
          <a:solidFill>
            <a:schemeClr val="accent1">
              <a:lumMod val="75000"/>
              <a:alpha val="28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59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9291" t="25020" r="29239" b="25634"/>
          <a:stretch/>
        </p:blipFill>
        <p:spPr>
          <a:xfrm>
            <a:off x="4712676" y="1328769"/>
            <a:ext cx="6935901" cy="51581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339967" y="541713"/>
            <a:ext cx="47712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Главное меню игры</a:t>
            </a:r>
            <a:endParaRPr lang="ru-RU" sz="3200" dirty="0">
              <a:ln>
                <a:solidFill>
                  <a:srgbClr val="E7E6E6"/>
                </a:solidFill>
              </a:ln>
              <a:solidFill>
                <a:srgbClr val="E7E6E6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9967" y="1662876"/>
            <a:ext cx="41616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Столкновение с зелеными птицами добавляет 1 к общему здоровью героя или не изменяет его</a:t>
            </a:r>
            <a:endParaRPr lang="ru-RU" sz="2400" dirty="0">
              <a:ln>
                <a:solidFill>
                  <a:srgbClr val="E7E6E6"/>
                </a:solidFill>
              </a:ln>
              <a:solidFill>
                <a:srgbClr val="E7E6E6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9967" y="3768924"/>
            <a:ext cx="34712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Столкновение с </a:t>
            </a:r>
            <a:r>
              <a:rPr lang="ru-RU" sz="24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красными </a:t>
            </a:r>
            <a:r>
              <a:rPr lang="ru-RU" sz="2400" dirty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птицами </a:t>
            </a:r>
            <a:r>
              <a:rPr lang="ru-RU" sz="24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убавляет 1 от общего здоровья игрока</a:t>
            </a:r>
            <a:endParaRPr lang="ru-RU" sz="2400" dirty="0">
              <a:ln>
                <a:solidFill>
                  <a:srgbClr val="E7E6E6"/>
                </a:solidFill>
              </a:ln>
              <a:solidFill>
                <a:srgbClr val="E7E6E6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712676" y="4259538"/>
            <a:ext cx="1184031" cy="934759"/>
          </a:xfrm>
          <a:prstGeom prst="ellipse">
            <a:avLst/>
          </a:prstGeom>
          <a:solidFill>
            <a:schemeClr val="accent1">
              <a:lumMod val="75000"/>
              <a:alpha val="28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6206111" y="4259537"/>
            <a:ext cx="1184031" cy="934759"/>
          </a:xfrm>
          <a:prstGeom prst="ellipse">
            <a:avLst/>
          </a:prstGeom>
          <a:solidFill>
            <a:schemeClr val="accent1">
              <a:lumMod val="75000"/>
              <a:alpha val="28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7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9291" t="25020" r="29239" b="25634"/>
          <a:stretch/>
        </p:blipFill>
        <p:spPr>
          <a:xfrm>
            <a:off x="4712676" y="1328769"/>
            <a:ext cx="6935901" cy="51581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339967" y="541713"/>
            <a:ext cx="47712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Главное меню игры</a:t>
            </a:r>
            <a:endParaRPr lang="ru-RU" sz="3200" dirty="0">
              <a:ln>
                <a:solidFill>
                  <a:srgbClr val="E7E6E6"/>
                </a:solidFill>
              </a:ln>
              <a:solidFill>
                <a:srgbClr val="E7E6E6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9966" y="1464024"/>
            <a:ext cx="41616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Столкновение с облаком меняет направление полёта героя (верх становится низом)</a:t>
            </a:r>
            <a:endParaRPr lang="ru-RU" sz="2400" dirty="0">
              <a:ln>
                <a:solidFill>
                  <a:srgbClr val="E7E6E6"/>
                </a:solidFill>
              </a:ln>
              <a:solidFill>
                <a:srgbClr val="E7E6E6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342184" y="2523906"/>
            <a:ext cx="1184031" cy="934759"/>
          </a:xfrm>
          <a:prstGeom prst="ellipse">
            <a:avLst/>
          </a:prstGeom>
          <a:solidFill>
            <a:schemeClr val="accent1">
              <a:lumMod val="75000"/>
              <a:alpha val="28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9533" t="25587" r="29859" b="25771"/>
          <a:stretch/>
        </p:blipFill>
        <p:spPr>
          <a:xfrm>
            <a:off x="339967" y="3371220"/>
            <a:ext cx="4161693" cy="31157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696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9967" y="541712"/>
            <a:ext cx="47712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Окно паузы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67" y="1448932"/>
            <a:ext cx="5509848" cy="41323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6144853" y="541713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32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Окно окончания игры</a:t>
            </a:r>
            <a:endParaRPr lang="ru-RU" sz="3200" dirty="0">
              <a:ln>
                <a:solidFill>
                  <a:srgbClr val="E7E6E6"/>
                </a:solidFill>
              </a:ln>
              <a:solidFill>
                <a:srgbClr val="E7E6E6"/>
              </a:solidFill>
              <a:latin typeface="Comic Sans MS" panose="030F0702030302020204" pitchFamily="66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853" y="1448932"/>
            <a:ext cx="5601669" cy="41323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88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9967" y="541713"/>
            <a:ext cx="47712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Главное окно игры</a:t>
            </a:r>
            <a:endParaRPr lang="ru-RU" sz="3200" dirty="0">
              <a:ln>
                <a:solidFill>
                  <a:srgbClr val="E7E6E6"/>
                </a:solidFill>
              </a:ln>
              <a:solidFill>
                <a:srgbClr val="E7E6E6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9967" y="2079504"/>
            <a:ext cx="41616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Игрок-синяя птичка</a:t>
            </a:r>
            <a:endParaRPr lang="ru-RU" sz="2400" dirty="0">
              <a:ln>
                <a:solidFill>
                  <a:srgbClr val="E7E6E6"/>
                </a:solidFill>
              </a:ln>
              <a:solidFill>
                <a:srgbClr val="E7E6E6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9297" t="25512" r="29151" b="26279"/>
          <a:stretch/>
        </p:blipFill>
        <p:spPr>
          <a:xfrm>
            <a:off x="4647377" y="1336431"/>
            <a:ext cx="7050745" cy="5112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Овал 6"/>
          <p:cNvSpPr/>
          <p:nvPr/>
        </p:nvSpPr>
        <p:spPr>
          <a:xfrm>
            <a:off x="6162994" y="2887689"/>
            <a:ext cx="1503898" cy="1449849"/>
          </a:xfrm>
          <a:prstGeom prst="ellipse">
            <a:avLst/>
          </a:prstGeom>
          <a:solidFill>
            <a:schemeClr val="accent1">
              <a:lumMod val="75000"/>
              <a:alpha val="28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39967" y="3390600"/>
            <a:ext cx="30531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В левом верхнем углу можно видеть сколько уже очков вы набрали</a:t>
            </a:r>
            <a:endParaRPr lang="ru-RU" sz="2400" dirty="0">
              <a:ln>
                <a:solidFill>
                  <a:srgbClr val="E7E6E6"/>
                </a:solidFill>
              </a:ln>
              <a:solidFill>
                <a:srgbClr val="E7E6E6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501660" y="1147920"/>
            <a:ext cx="1718117" cy="910152"/>
          </a:xfrm>
          <a:prstGeom prst="ellipse">
            <a:avLst/>
          </a:prstGeom>
          <a:solidFill>
            <a:schemeClr val="accent1">
              <a:lumMod val="75000"/>
              <a:alpha val="28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39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9967" y="541713"/>
            <a:ext cx="47712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Главное окно игры</a:t>
            </a:r>
            <a:endParaRPr lang="ru-RU" sz="3200" dirty="0">
              <a:ln>
                <a:solidFill>
                  <a:srgbClr val="E7E6E6"/>
                </a:solidFill>
              </a:ln>
              <a:solidFill>
                <a:srgbClr val="E7E6E6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9297" t="25512" r="29151" b="26279"/>
          <a:stretch/>
        </p:blipFill>
        <p:spPr>
          <a:xfrm>
            <a:off x="4647377" y="1336431"/>
            <a:ext cx="7050745" cy="5112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Овал 6"/>
          <p:cNvSpPr/>
          <p:nvPr/>
        </p:nvSpPr>
        <p:spPr>
          <a:xfrm>
            <a:off x="10697308" y="1336431"/>
            <a:ext cx="1276306" cy="1174835"/>
          </a:xfrm>
          <a:prstGeom prst="ellipse">
            <a:avLst/>
          </a:prstGeom>
          <a:solidFill>
            <a:schemeClr val="accent1">
              <a:lumMod val="75000"/>
              <a:alpha val="28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39967" y="1823288"/>
            <a:ext cx="38069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В правом верхнем углу написано сколько жизней осталось у игрока, батарейка наглядно показывает</a:t>
            </a:r>
            <a:endParaRPr lang="ru-RU" sz="2400" dirty="0">
              <a:ln>
                <a:solidFill>
                  <a:srgbClr val="E7E6E6"/>
                </a:solidFill>
              </a:ln>
              <a:solidFill>
                <a:srgbClr val="E7E6E6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8288214" y="1149934"/>
            <a:ext cx="2684586" cy="910152"/>
          </a:xfrm>
          <a:prstGeom prst="ellipse">
            <a:avLst/>
          </a:prstGeom>
          <a:solidFill>
            <a:schemeClr val="accent1">
              <a:lumMod val="75000"/>
              <a:alpha val="28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374" l="0" r="99655">
                        <a14:foregroundMark x1="12069" y1="74797" x2="12069" y2="74797"/>
                        <a14:foregroundMark x1="21034" y1="74797" x2="21034" y2="74797"/>
                        <a14:foregroundMark x1="28621" y1="73984" x2="28621" y2="73984"/>
                        <a14:foregroundMark x1="32414" y1="73171" x2="32414" y2="73171"/>
                        <a14:foregroundMark x1="37586" y1="56911" x2="37586" y2="56911"/>
                        <a14:foregroundMark x1="62414" y1="55285" x2="62414" y2="55285"/>
                        <a14:foregroundMark x1="53793" y1="75610" x2="53793" y2="75610"/>
                        <a14:foregroundMark x1="60000" y1="70732" x2="60000" y2="70732"/>
                        <a14:foregroundMark x1="90690" y1="46341" x2="90690" y2="46341"/>
                        <a14:foregroundMark x1="87241" y1="14634" x2="87241" y2="14634"/>
                        <a14:foregroundMark x1="13793" y1="30081" x2="13793" y2="30081"/>
                        <a14:foregroundMark x1="36552" y1="33333" x2="36552" y2="33333"/>
                        <a14:foregroundMark x1="12069" y1="43089" x2="12069" y2="43089"/>
                        <a14:foregroundMark x1="17241" y1="39837" x2="17241" y2="39837"/>
                        <a14:foregroundMark x1="15172" y1="52846" x2="15172" y2="52846"/>
                        <a14:foregroundMark x1="10690" y1="53659" x2="10690" y2="53659"/>
                        <a14:foregroundMark x1="10345" y1="62602" x2="10345" y2="62602"/>
                        <a14:foregroundMark x1="5862" y1="80488" x2="5862" y2="80488"/>
                        <a14:foregroundMark x1="7931" y1="81301" x2="7931" y2="81301"/>
                        <a14:foregroundMark x1="10345" y1="81301" x2="10345" y2="81301"/>
                        <a14:foregroundMark x1="14138" y1="79675" x2="14138" y2="79675"/>
                        <a14:foregroundMark x1="16207" y1="78862" x2="16207" y2="78862"/>
                        <a14:foregroundMark x1="16897" y1="83740" x2="16897" y2="83740"/>
                        <a14:foregroundMark x1="17241" y1="51220" x2="17241" y2="51220"/>
                        <a14:foregroundMark x1="17931" y1="50407" x2="17931" y2="50407"/>
                        <a14:foregroundMark x1="7586" y1="50407" x2="7586" y2="50407"/>
                        <a14:foregroundMark x1="7241" y1="47154" x2="7241" y2="47154"/>
                        <a14:foregroundMark x1="6552" y1="40650" x2="6552" y2="40650"/>
                        <a14:foregroundMark x1="5517" y1="32520" x2="5517" y2="32520"/>
                        <a14:foregroundMark x1="35862" y1="31707" x2="35862" y2="31707"/>
                        <a14:foregroundMark x1="30690" y1="27642" x2="30690" y2="27642"/>
                        <a14:foregroundMark x1="32414" y1="25203" x2="33448" y2="24390"/>
                        <a14:foregroundMark x1="34138" y1="17886" x2="34138" y2="17886"/>
                        <a14:foregroundMark x1="38276" y1="16260" x2="38276" y2="16260"/>
                        <a14:foregroundMark x1="38621" y1="16260" x2="38621" y2="16260"/>
                        <a14:foregroundMark x1="40000" y1="21138" x2="40000" y2="21138"/>
                        <a14:foregroundMark x1="41379" y1="26829" x2="41379" y2="26829"/>
                        <a14:foregroundMark x1="40690" y1="34146" x2="40690" y2="34146"/>
                        <a14:foregroundMark x1="39655" y1="39024" x2="39655" y2="39024"/>
                        <a14:foregroundMark x1="38621" y1="49593" x2="38621" y2="49593"/>
                        <a14:foregroundMark x1="38621" y1="55285" x2="38621" y2="55285"/>
                        <a14:foregroundMark x1="39310" y1="58537" x2="39310" y2="58537"/>
                        <a14:foregroundMark x1="40000" y1="58537" x2="40000" y2="58537"/>
                        <a14:foregroundMark x1="41379" y1="64228" x2="41379" y2="64228"/>
                        <a14:foregroundMark x1="41034" y1="72358" x2="41034" y2="72358"/>
                        <a14:foregroundMark x1="40690" y1="79675" x2="40690" y2="79675"/>
                        <a14:foregroundMark x1="40690" y1="79675" x2="40690" y2="79675"/>
                        <a14:foregroundMark x1="38276" y1="82114" x2="38276" y2="82114"/>
                        <a14:foregroundMark x1="31034" y1="82927" x2="31034" y2="82927"/>
                        <a14:foregroundMark x1="30000" y1="60163" x2="30000" y2="60163"/>
                        <a14:foregroundMark x1="32414" y1="60976" x2="32414" y2="60976"/>
                        <a14:foregroundMark x1="53793" y1="56098" x2="53793" y2="56098"/>
                        <a14:foregroundMark x1="56897" y1="52033" x2="56897" y2="52033"/>
                        <a14:foregroundMark x1="53448" y1="39837" x2="53448" y2="39837"/>
                        <a14:foregroundMark x1="53448" y1="39837" x2="53448" y2="39837"/>
                        <a14:foregroundMark x1="55172" y1="20325" x2="55172" y2="20325"/>
                        <a14:foregroundMark x1="61724" y1="20325" x2="61724" y2="20325"/>
                        <a14:foregroundMark x1="61379" y1="24390" x2="61379" y2="24390"/>
                        <a14:foregroundMark x1="61034" y1="30894" x2="61034" y2="30894"/>
                        <a14:foregroundMark x1="66897" y1="23577" x2="66897" y2="23577"/>
                        <a14:foregroundMark x1="70000" y1="56911" x2="70000" y2="56911"/>
                        <a14:foregroundMark x1="70000" y1="45528" x2="70000" y2="45528"/>
                        <a14:foregroundMark x1="64138" y1="41463" x2="64138" y2="41463"/>
                        <a14:foregroundMark x1="55862" y1="84553" x2="55862" y2="84553"/>
                        <a14:foregroundMark x1="62759" y1="82114" x2="62759" y2="82114"/>
                        <a14:foregroundMark x1="83448" y1="45528" x2="83448" y2="45528"/>
                        <a14:foregroundMark x1="79655" y1="27642" x2="79655" y2="27642"/>
                        <a14:foregroundMark x1="83793" y1="23577" x2="83793" y2="23577"/>
                        <a14:foregroundMark x1="88966" y1="24390" x2="88966" y2="24390"/>
                        <a14:foregroundMark x1="93103" y1="23577" x2="93103" y2="23577"/>
                        <a14:foregroundMark x1="94138" y1="33333" x2="94138" y2="33333"/>
                        <a14:foregroundMark x1="90690" y1="32520" x2="90690" y2="32520"/>
                        <a14:foregroundMark x1="88966" y1="60976" x2="88966" y2="60976"/>
                        <a14:foregroundMark x1="93103" y1="69919" x2="93103" y2="69919"/>
                        <a14:foregroundMark x1="94483" y1="69919" x2="94483" y2="69919"/>
                        <a14:foregroundMark x1="92414" y1="83740" x2="92414" y2="83740"/>
                        <a14:foregroundMark x1="81379" y1="82114" x2="81379" y2="82114"/>
                        <a14:foregroundMark x1="77586" y1="68293" x2="77586" y2="68293"/>
                        <a14:foregroundMark x1="78966" y1="65041" x2="78966" y2="650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3" y="4887239"/>
            <a:ext cx="3682540" cy="1561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464413" y="4228247"/>
            <a:ext cx="2736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400" dirty="0" smtClean="0">
                <a:ln>
                  <a:solidFill>
                    <a:srgbClr val="E7E6E6"/>
                  </a:solidFill>
                </a:ln>
                <a:solidFill>
                  <a:srgbClr val="E7E6E6"/>
                </a:solidFill>
                <a:latin typeface="Comic Sans MS" panose="030F0702030302020204" pitchFamily="66" charset="0"/>
              </a:rPr>
              <a:t>Здоровье игрока:</a:t>
            </a:r>
            <a:endParaRPr lang="ru-RU" sz="2400" dirty="0">
              <a:ln>
                <a:solidFill>
                  <a:srgbClr val="E7E6E6"/>
                </a:solidFill>
              </a:ln>
              <a:solidFill>
                <a:srgbClr val="E7E6E6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3054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205</Words>
  <Application>Microsoft Office PowerPoint</Application>
  <PresentationFormat>Широкоэкранный</PresentationFormat>
  <Paragraphs>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Alena</dc:creator>
  <cp:lastModifiedBy>Alena</cp:lastModifiedBy>
  <cp:revision>12</cp:revision>
  <dcterms:created xsi:type="dcterms:W3CDTF">2021-01-25T03:45:31Z</dcterms:created>
  <dcterms:modified xsi:type="dcterms:W3CDTF">2021-01-25T05:26:12Z</dcterms:modified>
</cp:coreProperties>
</file>