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parsec-ompss\publications\big_little\DAST_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s-ES" sz="1600"/>
              <a:t>Exec. time master = DAST taskFreq50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'blackscholes sameType perf'!$F$22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'blackscholes sameType perf'!$A$23:$B$28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perf'!$F$50:$F$55</c:f>
              <c:numCache>
                <c:formatCode>General</c:formatCode>
                <c:ptCount val="6"/>
                <c:pt idx="0">
                  <c:v>5355672.333333333</c:v>
                </c:pt>
                <c:pt idx="1">
                  <c:v>7030788.666666667</c:v>
                </c:pt>
                <c:pt idx="2">
                  <c:v>3322149.3333333335</c:v>
                </c:pt>
                <c:pt idx="3">
                  <c:v>3291749.3333333335</c:v>
                </c:pt>
                <c:pt idx="4">
                  <c:v>2941147</c:v>
                </c:pt>
                <c:pt idx="5">
                  <c:v>2874575</c:v>
                </c:pt>
              </c:numCache>
            </c:numRef>
          </c:val>
        </c:ser>
        <c:ser>
          <c:idx val="1"/>
          <c:order val="1"/>
          <c:tx>
            <c:strRef>
              <c:f>'blackscholes sameType perf'!$N$22</c:f>
              <c:strCache>
                <c:ptCount val="1"/>
                <c:pt idx="0">
                  <c:v>enable onBig</c:v>
                </c:pt>
              </c:strCache>
            </c:strRef>
          </c:tx>
          <c:invertIfNegative val="0"/>
          <c:cat>
            <c:multiLvlStrRef>
              <c:f>'blackscholes sameType perf'!$A$23:$B$28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perf'!$N$50:$N$55</c:f>
              <c:numCache>
                <c:formatCode>General</c:formatCode>
                <c:ptCount val="6"/>
                <c:pt idx="0">
                  <c:v>5413828</c:v>
                </c:pt>
                <c:pt idx="1">
                  <c:v>7077386.666666667</c:v>
                </c:pt>
                <c:pt idx="2">
                  <c:v>3778021.3333333335</c:v>
                </c:pt>
                <c:pt idx="3">
                  <c:v>3691983</c:v>
                </c:pt>
                <c:pt idx="4">
                  <c:v>3468315.3333333335</c:v>
                </c:pt>
                <c:pt idx="5">
                  <c:v>3335510</c:v>
                </c:pt>
              </c:numCache>
            </c:numRef>
          </c:val>
        </c:ser>
        <c:ser>
          <c:idx val="2"/>
          <c:order val="2"/>
          <c:tx>
            <c:strRef>
              <c:f>'blackscholes sameType perf'!$V$22</c:f>
              <c:strCache>
                <c:ptCount val="1"/>
                <c:pt idx="0">
                  <c:v>enable onLittle</c:v>
                </c:pt>
              </c:strCache>
            </c:strRef>
          </c:tx>
          <c:invertIfNegative val="0"/>
          <c:cat>
            <c:multiLvlStrRef>
              <c:f>'blackscholes sameType perf'!$A$23:$B$28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perf'!$V$50:$V$55</c:f>
              <c:numCache>
                <c:formatCode>General</c:formatCode>
                <c:ptCount val="6"/>
                <c:pt idx="0">
                  <c:v>5335644.666666667</c:v>
                </c:pt>
                <c:pt idx="1">
                  <c:v>7012823.666666667</c:v>
                </c:pt>
                <c:pt idx="2">
                  <c:v>3376494</c:v>
                </c:pt>
                <c:pt idx="3">
                  <c:v>3126066.3333333335</c:v>
                </c:pt>
                <c:pt idx="4">
                  <c:v>3066480.3333333335</c:v>
                </c:pt>
                <c:pt idx="5">
                  <c:v>3246653.3333333335</c:v>
                </c:pt>
              </c:numCache>
            </c:numRef>
          </c:val>
        </c:ser>
        <c:ser>
          <c:idx val="3"/>
          <c:order val="3"/>
          <c:tx>
            <c:strRef>
              <c:f>'blackscholes sameType perf'!$N$31</c:f>
              <c:strCache>
                <c:ptCount val="1"/>
                <c:pt idx="0">
                  <c:v>force onBig</c:v>
                </c:pt>
              </c:strCache>
            </c:strRef>
          </c:tx>
          <c:invertIfNegative val="0"/>
          <c:cat>
            <c:multiLvlStrRef>
              <c:f>'blackscholes sameType perf'!$A$23:$B$28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perf'!$N$59:$N$64</c:f>
              <c:numCache>
                <c:formatCode>General</c:formatCode>
                <c:ptCount val="6"/>
                <c:pt idx="0">
                  <c:v>5409750.666666667</c:v>
                </c:pt>
                <c:pt idx="1">
                  <c:v>7054033.333333333</c:v>
                </c:pt>
                <c:pt idx="2">
                  <c:v>3926877</c:v>
                </c:pt>
                <c:pt idx="3">
                  <c:v>3769147.3333333335</c:v>
                </c:pt>
                <c:pt idx="4">
                  <c:v>3542743.6666666665</c:v>
                </c:pt>
                <c:pt idx="5">
                  <c:v>3420462.3333333335</c:v>
                </c:pt>
              </c:numCache>
            </c:numRef>
          </c:val>
        </c:ser>
        <c:ser>
          <c:idx val="4"/>
          <c:order val="4"/>
          <c:tx>
            <c:strRef>
              <c:f>'blackscholes sameType perf'!$V$31</c:f>
              <c:strCache>
                <c:ptCount val="1"/>
                <c:pt idx="0">
                  <c:v>force onLittle</c:v>
                </c:pt>
              </c:strCache>
            </c:strRef>
          </c:tx>
          <c:invertIfNegative val="0"/>
          <c:cat>
            <c:multiLvlStrRef>
              <c:f>'blackscholes sameType perf'!$A$23:$B$28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perf'!$V$59:$V$64</c:f>
              <c:numCache>
                <c:formatCode>General</c:formatCode>
                <c:ptCount val="6"/>
                <c:pt idx="0">
                  <c:v>5337631.333333333</c:v>
                </c:pt>
                <c:pt idx="1">
                  <c:v>7035156.333333333</c:v>
                </c:pt>
                <c:pt idx="2">
                  <c:v>3523151</c:v>
                </c:pt>
                <c:pt idx="3">
                  <c:v>3493619.3333333335</c:v>
                </c:pt>
                <c:pt idx="4">
                  <c:v>3327384.6666666665</c:v>
                </c:pt>
                <c:pt idx="5">
                  <c:v>3459580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366528"/>
        <c:axId val="157380608"/>
      </c:barChart>
      <c:catAx>
        <c:axId val="1573665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s-ES"/>
          </a:p>
        </c:txPr>
        <c:crossAx val="157380608"/>
        <c:crosses val="autoZero"/>
        <c:auto val="1"/>
        <c:lblAlgn val="ctr"/>
        <c:lblOffset val="100"/>
        <c:noMultiLvlLbl val="0"/>
      </c:catAx>
      <c:valAx>
        <c:axId val="157380608"/>
        <c:scaling>
          <c:orientation val="minMax"/>
          <c:max val="1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50" b="1"/>
            </a:pPr>
            <a:endParaRPr lang="es-ES"/>
          </a:p>
        </c:txPr>
        <c:crossAx val="15736652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1.6894575678040247E-2"/>
          <c:y val="0.15986111111111112"/>
          <c:w val="0.98009951881014878"/>
          <c:h val="0.1829031787693205"/>
        </c:manualLayout>
      </c:layout>
      <c:overlay val="0"/>
      <c:txPr>
        <a:bodyPr/>
        <a:lstStyle/>
        <a:p>
          <a:pPr>
            <a:defRPr sz="1200" b="1"/>
          </a:pPr>
          <a:endParaRPr lang="es-E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Exec. time master = DAST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'blackscholes sameType perf'!$F$22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'blackscholes sameType perf'!$A$23:$B$28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perf'!$F$23:$F$28</c:f>
              <c:numCache>
                <c:formatCode>General</c:formatCode>
                <c:ptCount val="6"/>
                <c:pt idx="0">
                  <c:v>5116125</c:v>
                </c:pt>
                <c:pt idx="1">
                  <c:v>6742831</c:v>
                </c:pt>
                <c:pt idx="2">
                  <c:v>3141550.6666666665</c:v>
                </c:pt>
                <c:pt idx="3">
                  <c:v>2924784.6666666665</c:v>
                </c:pt>
                <c:pt idx="4">
                  <c:v>2760808.6666666665</c:v>
                </c:pt>
                <c:pt idx="5">
                  <c:v>2602759.3333333335</c:v>
                </c:pt>
              </c:numCache>
            </c:numRef>
          </c:val>
        </c:ser>
        <c:ser>
          <c:idx val="1"/>
          <c:order val="1"/>
          <c:tx>
            <c:strRef>
              <c:f>'blackscholes sameType perf'!$N$22</c:f>
              <c:strCache>
                <c:ptCount val="1"/>
                <c:pt idx="0">
                  <c:v>enable onBig</c:v>
                </c:pt>
              </c:strCache>
            </c:strRef>
          </c:tx>
          <c:invertIfNegative val="0"/>
          <c:cat>
            <c:multiLvlStrRef>
              <c:f>'blackscholes sameType perf'!$A$23:$B$28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perf'!$N$23:$N$28</c:f>
              <c:numCache>
                <c:formatCode>General</c:formatCode>
                <c:ptCount val="6"/>
                <c:pt idx="0">
                  <c:v>5087006.666666667</c:v>
                </c:pt>
                <c:pt idx="1">
                  <c:v>6777950.333333333</c:v>
                </c:pt>
                <c:pt idx="2">
                  <c:v>3180035.3333333335</c:v>
                </c:pt>
                <c:pt idx="3">
                  <c:v>2938404.6666666665</c:v>
                </c:pt>
                <c:pt idx="4">
                  <c:v>2791875.3333333335</c:v>
                </c:pt>
                <c:pt idx="5">
                  <c:v>2642656.6666666665</c:v>
                </c:pt>
              </c:numCache>
            </c:numRef>
          </c:val>
        </c:ser>
        <c:ser>
          <c:idx val="2"/>
          <c:order val="2"/>
          <c:tx>
            <c:strRef>
              <c:f>'blackscholes sameType perf'!$V$22</c:f>
              <c:strCache>
                <c:ptCount val="1"/>
                <c:pt idx="0">
                  <c:v>enable onLittle</c:v>
                </c:pt>
              </c:strCache>
            </c:strRef>
          </c:tx>
          <c:invertIfNegative val="0"/>
          <c:cat>
            <c:multiLvlStrRef>
              <c:f>'blackscholes sameType perf'!$A$23:$B$28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perf'!$V$23:$V$28</c:f>
              <c:numCache>
                <c:formatCode>General</c:formatCode>
                <c:ptCount val="6"/>
                <c:pt idx="0">
                  <c:v>6874886.666666667</c:v>
                </c:pt>
                <c:pt idx="1">
                  <c:v>6922551.666666667</c:v>
                </c:pt>
                <c:pt idx="2">
                  <c:v>6863920.333333333</c:v>
                </c:pt>
                <c:pt idx="3">
                  <c:v>6825329.666666667</c:v>
                </c:pt>
                <c:pt idx="4">
                  <c:v>3701136.3333333335</c:v>
                </c:pt>
                <c:pt idx="5">
                  <c:v>3851951</c:v>
                </c:pt>
              </c:numCache>
            </c:numRef>
          </c:val>
        </c:ser>
        <c:ser>
          <c:idx val="3"/>
          <c:order val="3"/>
          <c:tx>
            <c:strRef>
              <c:f>'blackscholes sameType perf'!$N$31</c:f>
              <c:strCache>
                <c:ptCount val="1"/>
                <c:pt idx="0">
                  <c:v>force onBig</c:v>
                </c:pt>
              </c:strCache>
            </c:strRef>
          </c:tx>
          <c:invertIfNegative val="0"/>
          <c:cat>
            <c:multiLvlStrRef>
              <c:f>'blackscholes sameType perf'!$A$23:$B$28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perf'!$N$32:$N$37</c:f>
              <c:numCache>
                <c:formatCode>General</c:formatCode>
                <c:ptCount val="6"/>
                <c:pt idx="0">
                  <c:v>5121423.333333333</c:v>
                </c:pt>
                <c:pt idx="1">
                  <c:v>6796707</c:v>
                </c:pt>
                <c:pt idx="2">
                  <c:v>3298701</c:v>
                </c:pt>
                <c:pt idx="3">
                  <c:v>3018430</c:v>
                </c:pt>
                <c:pt idx="4">
                  <c:v>2850708.6666666665</c:v>
                </c:pt>
                <c:pt idx="5">
                  <c:v>2723178</c:v>
                </c:pt>
              </c:numCache>
            </c:numRef>
          </c:val>
        </c:ser>
        <c:ser>
          <c:idx val="4"/>
          <c:order val="4"/>
          <c:tx>
            <c:strRef>
              <c:f>'blackscholes sameType perf'!$V$31</c:f>
              <c:strCache>
                <c:ptCount val="1"/>
                <c:pt idx="0">
                  <c:v>force onLittle</c:v>
                </c:pt>
              </c:strCache>
            </c:strRef>
          </c:tx>
          <c:invertIfNegative val="0"/>
          <c:cat>
            <c:multiLvlStrRef>
              <c:f>'blackscholes sameType perf'!$A$23:$B$28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perf'!$V$32:$V$37</c:f>
              <c:numCache>
                <c:formatCode>General</c:formatCode>
                <c:ptCount val="6"/>
                <c:pt idx="0">
                  <c:v>5381494.333333333</c:v>
                </c:pt>
                <c:pt idx="1">
                  <c:v>8897831.666666666</c:v>
                </c:pt>
                <c:pt idx="2">
                  <c:v>3977658.3333333335</c:v>
                </c:pt>
                <c:pt idx="3">
                  <c:v>3726072</c:v>
                </c:pt>
                <c:pt idx="4">
                  <c:v>3812965.3333333335</c:v>
                </c:pt>
                <c:pt idx="5">
                  <c:v>3971291.5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3391744"/>
        <c:axId val="163401728"/>
      </c:barChart>
      <c:catAx>
        <c:axId val="163391744"/>
        <c:scaling>
          <c:orientation val="minMax"/>
        </c:scaling>
        <c:delete val="0"/>
        <c:axPos val="b"/>
        <c:majorTickMark val="out"/>
        <c:minorTickMark val="none"/>
        <c:tickLblPos val="nextTo"/>
        <c:crossAx val="163401728"/>
        <c:crosses val="autoZero"/>
        <c:auto val="1"/>
        <c:lblAlgn val="ctr"/>
        <c:lblOffset val="100"/>
        <c:noMultiLvlLbl val="0"/>
      </c:catAx>
      <c:valAx>
        <c:axId val="163401728"/>
        <c:scaling>
          <c:orientation val="minMax"/>
          <c:max val="1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  <a:endParaRPr lang="es-ES"/>
          </a:p>
        </c:txPr>
        <c:crossAx val="16339174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7.0384951881014776E-3"/>
          <c:y val="0.15449664429530202"/>
          <c:w val="0.98036723534558179"/>
          <c:h val="0.1659567721820007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 b="1"/>
      </a:pPr>
      <a:endParaRPr lang="es-E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s-ES" sz="1600" dirty="0" err="1"/>
              <a:t>Energy</a:t>
            </a:r>
            <a:r>
              <a:rPr lang="es-ES" sz="1600" dirty="0"/>
              <a:t> master = DAST </a:t>
            </a:r>
            <a:r>
              <a:rPr lang="es-ES" sz="1600" dirty="0" err="1"/>
              <a:t>taskFreq</a:t>
            </a:r>
            <a:r>
              <a:rPr lang="es-ES" sz="1600" dirty="0"/>
              <a:t>=1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'blackscholes sameType energy'!$I$2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'blackscholes sameType energy'!$A$3:$B$8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energy'!$I$28:$I$33</c:f>
              <c:numCache>
                <c:formatCode>General</c:formatCode>
                <c:ptCount val="6"/>
                <c:pt idx="0">
                  <c:v>11.694937949999998</c:v>
                </c:pt>
                <c:pt idx="1">
                  <c:v>10.619069399999999</c:v>
                </c:pt>
                <c:pt idx="2">
                  <c:v>13.188448800000003</c:v>
                </c:pt>
                <c:pt idx="3">
                  <c:v>11.996391600000001</c:v>
                </c:pt>
                <c:pt idx="4">
                  <c:v>12.124447200000001</c:v>
                </c:pt>
                <c:pt idx="5">
                  <c:v>10.915722000000002</c:v>
                </c:pt>
              </c:numCache>
            </c:numRef>
          </c:val>
        </c:ser>
        <c:ser>
          <c:idx val="1"/>
          <c:order val="1"/>
          <c:tx>
            <c:strRef>
              <c:f>'blackscholes sameType energy'!$R$2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'blackscholes sameType energy'!$A$3:$B$8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energy'!$R$28:$R$33</c:f>
              <c:numCache>
                <c:formatCode>General</c:formatCode>
                <c:ptCount val="6"/>
                <c:pt idx="0">
                  <c:v>11.968114499999999</c:v>
                </c:pt>
                <c:pt idx="1">
                  <c:v>12.44782215</c:v>
                </c:pt>
                <c:pt idx="2">
                  <c:v>11.703793679999999</c:v>
                </c:pt>
                <c:pt idx="3">
                  <c:v>11.865631680000002</c:v>
                </c:pt>
                <c:pt idx="4">
                  <c:v>8.9101862999999994</c:v>
                </c:pt>
                <c:pt idx="5">
                  <c:v>9.9566285400000005</c:v>
                </c:pt>
              </c:numCache>
            </c:numRef>
          </c:val>
        </c:ser>
        <c:ser>
          <c:idx val="2"/>
          <c:order val="2"/>
          <c:tx>
            <c:strRef>
              <c:f>'blackscholes sameType energy'!$AA$2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'blackscholes sameType energy'!$A$3:$B$8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energy'!$AA$28:$AA$33</c:f>
              <c:numCache>
                <c:formatCode>General</c:formatCode>
                <c:ptCount val="6"/>
                <c:pt idx="0">
                  <c:v>16.660480949999997</c:v>
                </c:pt>
                <c:pt idx="1">
                  <c:v>10.883531249999999</c:v>
                </c:pt>
                <c:pt idx="2">
                  <c:v>24.064873200000001</c:v>
                </c:pt>
                <c:pt idx="3">
                  <c:v>25.51192605</c:v>
                </c:pt>
                <c:pt idx="4">
                  <c:v>13.517421749999999</c:v>
                </c:pt>
                <c:pt idx="5">
                  <c:v>14.592309300000002</c:v>
                </c:pt>
              </c:numCache>
            </c:numRef>
          </c:val>
        </c:ser>
        <c:ser>
          <c:idx val="3"/>
          <c:order val="3"/>
          <c:tx>
            <c:strRef>
              <c:f>'blackscholes sameType energy'!$R$13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'blackscholes sameType energy'!$A$3:$B$8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energy'!$R$39:$R$44</c:f>
              <c:numCache>
                <c:formatCode>General</c:formatCode>
                <c:ptCount val="6"/>
                <c:pt idx="0">
                  <c:v>11.910870000000001</c:v>
                </c:pt>
                <c:pt idx="1">
                  <c:v>14.634186840000002</c:v>
                </c:pt>
                <c:pt idx="2">
                  <c:v>12.3982236</c:v>
                </c:pt>
                <c:pt idx="3">
                  <c:v>11.885818500000001</c:v>
                </c:pt>
                <c:pt idx="4">
                  <c:v>11.951917199999999</c:v>
                </c:pt>
                <c:pt idx="5">
                  <c:v>12.036924000000001</c:v>
                </c:pt>
              </c:numCache>
            </c:numRef>
          </c:val>
        </c:ser>
        <c:ser>
          <c:idx val="4"/>
          <c:order val="4"/>
          <c:tx>
            <c:strRef>
              <c:f>'blackscholes sameType energy'!$AA$13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'blackscholes sameType energy'!$A$3:$B$8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energy'!$AA$39:$AA$44</c:f>
              <c:numCache>
                <c:formatCode>General</c:formatCode>
                <c:ptCount val="6"/>
                <c:pt idx="0">
                  <c:v>12.526693200000002</c:v>
                </c:pt>
                <c:pt idx="1">
                  <c:v>10.938812399999998</c:v>
                </c:pt>
                <c:pt idx="2">
                  <c:v>15.5906316</c:v>
                </c:pt>
                <c:pt idx="3">
                  <c:v>15.130087199999998</c:v>
                </c:pt>
                <c:pt idx="4">
                  <c:v>13.900612499999999</c:v>
                </c:pt>
                <c:pt idx="5">
                  <c:v>13.764370050000002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3425280"/>
        <c:axId val="163435264"/>
      </c:barChart>
      <c:catAx>
        <c:axId val="1634252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s-ES"/>
          </a:p>
        </c:txPr>
        <c:crossAx val="163435264"/>
        <c:crosses val="autoZero"/>
        <c:auto val="1"/>
        <c:lblAlgn val="ctr"/>
        <c:lblOffset val="100"/>
        <c:noMultiLvlLbl val="0"/>
      </c:catAx>
      <c:valAx>
        <c:axId val="163435264"/>
        <c:scaling>
          <c:orientation val="minMax"/>
          <c:max val="2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342528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1.042890742916867E-3"/>
          <c:y val="0.16026387399654862"/>
          <c:w val="0.99791399629154898"/>
          <c:h val="0.18336399510873419"/>
        </c:manualLayout>
      </c:layout>
      <c:overlay val="0"/>
      <c:txPr>
        <a:bodyPr/>
        <a:lstStyle/>
        <a:p>
          <a:pPr>
            <a:defRPr sz="1200" b="1"/>
          </a:pPr>
          <a:endParaRPr lang="es-E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Energy master = DAST taskFreq=50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'blackscholes sameType energy'!$I$94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'blackscholes sameType energy'!$A$95:$B$100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energy'!$I$95:$I$100</c:f>
              <c:numCache>
                <c:formatCode>General</c:formatCode>
                <c:ptCount val="6"/>
                <c:pt idx="0">
                  <c:v>11.6572239</c:v>
                </c:pt>
                <c:pt idx="1">
                  <c:v>10.530328949999999</c:v>
                </c:pt>
                <c:pt idx="2">
                  <c:v>12.440568599999997</c:v>
                </c:pt>
                <c:pt idx="3">
                  <c:v>11.869372799999999</c:v>
                </c:pt>
                <c:pt idx="4">
                  <c:v>10.078142399999999</c:v>
                </c:pt>
                <c:pt idx="5">
                  <c:v>11.4976512</c:v>
                </c:pt>
              </c:numCache>
            </c:numRef>
          </c:val>
        </c:ser>
        <c:ser>
          <c:idx val="1"/>
          <c:order val="1"/>
          <c:tx>
            <c:strRef>
              <c:f>'blackscholes sameType energy'!$S$94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'blackscholes sameType energy'!$A$95:$B$100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energy'!$S$95:$S$100</c:f>
              <c:numCache>
                <c:formatCode>General</c:formatCode>
                <c:ptCount val="6"/>
                <c:pt idx="0">
                  <c:v>11.802969000000001</c:v>
                </c:pt>
                <c:pt idx="1">
                  <c:v>10.16994474</c:v>
                </c:pt>
                <c:pt idx="2">
                  <c:v>12.5639532</c:v>
                </c:pt>
                <c:pt idx="3">
                  <c:v>11.766408300000002</c:v>
                </c:pt>
                <c:pt idx="4">
                  <c:v>8.8114716000000008</c:v>
                </c:pt>
                <c:pt idx="5">
                  <c:v>10.188871740000002</c:v>
                </c:pt>
              </c:numCache>
            </c:numRef>
          </c:val>
        </c:ser>
        <c:ser>
          <c:idx val="2"/>
          <c:order val="2"/>
          <c:tx>
            <c:strRef>
              <c:f>'blackscholes sameType energy'!$AC$94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'blackscholes sameType energy'!$A$95:$B$100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energy'!$AC$95:$AC$100</c:f>
              <c:numCache>
                <c:formatCode>General</c:formatCode>
                <c:ptCount val="6"/>
                <c:pt idx="0">
                  <c:v>12.007883699999999</c:v>
                </c:pt>
                <c:pt idx="1">
                  <c:v>10.77612345</c:v>
                </c:pt>
                <c:pt idx="2">
                  <c:v>11.6558028</c:v>
                </c:pt>
                <c:pt idx="3">
                  <c:v>11.2047966</c:v>
                </c:pt>
                <c:pt idx="4">
                  <c:v>12.093170399999998</c:v>
                </c:pt>
                <c:pt idx="5">
                  <c:v>10.742801399999999</c:v>
                </c:pt>
              </c:numCache>
            </c:numRef>
          </c:val>
        </c:ser>
        <c:ser>
          <c:idx val="3"/>
          <c:order val="3"/>
          <c:tx>
            <c:strRef>
              <c:f>'blackscholes sameType energy'!$S$105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'blackscholes sameType energy'!$A$95:$B$100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energy'!$S$106:$S$111</c:f>
              <c:numCache>
                <c:formatCode>General</c:formatCode>
                <c:ptCount val="6"/>
                <c:pt idx="0">
                  <c:v>11.7752724</c:v>
                </c:pt>
                <c:pt idx="1">
                  <c:v>11.126119500000001</c:v>
                </c:pt>
                <c:pt idx="2">
                  <c:v>11.445040799999999</c:v>
                </c:pt>
                <c:pt idx="3">
                  <c:v>11.73851352</c:v>
                </c:pt>
                <c:pt idx="4">
                  <c:v>11.926920600000001</c:v>
                </c:pt>
                <c:pt idx="5">
                  <c:v>12.087144</c:v>
                </c:pt>
              </c:numCache>
            </c:numRef>
          </c:val>
        </c:ser>
        <c:ser>
          <c:idx val="4"/>
          <c:order val="4"/>
          <c:tx>
            <c:strRef>
              <c:f>'blackscholes sameType energy'!$AC$105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'blackscholes sameType energy'!$A$95:$B$100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energy'!$AC$106:$AC$111</c:f>
              <c:numCache>
                <c:formatCode>General</c:formatCode>
                <c:ptCount val="6"/>
                <c:pt idx="0">
                  <c:v>12.015600300000001</c:v>
                </c:pt>
                <c:pt idx="1">
                  <c:v>10.5061716</c:v>
                </c:pt>
                <c:pt idx="2">
                  <c:v>11.902626</c:v>
                </c:pt>
                <c:pt idx="3">
                  <c:v>11.211305400000001</c:v>
                </c:pt>
                <c:pt idx="4">
                  <c:v>10.636072199999999</c:v>
                </c:pt>
                <c:pt idx="5">
                  <c:v>11.4121782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061184"/>
        <c:axId val="164062720"/>
      </c:barChart>
      <c:catAx>
        <c:axId val="164061184"/>
        <c:scaling>
          <c:orientation val="minMax"/>
        </c:scaling>
        <c:delete val="0"/>
        <c:axPos val="b"/>
        <c:majorTickMark val="out"/>
        <c:minorTickMark val="none"/>
        <c:tickLblPos val="nextTo"/>
        <c:crossAx val="164062720"/>
        <c:crosses val="autoZero"/>
        <c:auto val="1"/>
        <c:lblAlgn val="ctr"/>
        <c:lblOffset val="100"/>
        <c:noMultiLvlLbl val="0"/>
      </c:catAx>
      <c:valAx>
        <c:axId val="164062720"/>
        <c:scaling>
          <c:orientation val="minMax"/>
          <c:max val="2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 b="0"/>
            </a:pPr>
            <a:endParaRPr lang="es-ES"/>
          </a:p>
        </c:txPr>
        <c:crossAx val="16406118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5.6802274715660336E-4"/>
          <c:y val="0.15081036745406823"/>
          <c:w val="0.99608595800524935"/>
          <c:h val="0.182903178769320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 b="1"/>
      </a:pPr>
      <a:endParaRPr lang="es-E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Energy master </a:t>
            </a:r>
            <a:r>
              <a:rPr lang="es-ES">
                <a:latin typeface="Calibri"/>
              </a:rPr>
              <a:t>≠</a:t>
            </a:r>
            <a:r>
              <a:rPr lang="es-ES"/>
              <a:t> DAST taskFreq=1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'blackscholes sameType energy'!$I$2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'blackscholes sameType energy'!$A$3:$B$8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energy'!$I$5:$I$10</c:f>
              <c:numCache>
                <c:formatCode>General</c:formatCode>
                <c:ptCount val="6"/>
                <c:pt idx="0">
                  <c:v>11.764594799999999</c:v>
                </c:pt>
                <c:pt idx="1">
                  <c:v>10.9590777</c:v>
                </c:pt>
                <c:pt idx="2">
                  <c:v>12.581452800000001</c:v>
                </c:pt>
                <c:pt idx="3">
                  <c:v>11.406547799999998</c:v>
                </c:pt>
                <c:pt idx="4">
                  <c:v>11.515806</c:v>
                </c:pt>
                <c:pt idx="5">
                  <c:v>10.204322400000001</c:v>
                </c:pt>
              </c:numCache>
            </c:numRef>
          </c:val>
        </c:ser>
        <c:ser>
          <c:idx val="1"/>
          <c:order val="1"/>
          <c:tx>
            <c:strRef>
              <c:f>'blackscholes sameType energy'!$R$2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'blackscholes sameType energy'!$A$3:$B$8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energy'!$S$5:$S$10</c:f>
              <c:numCache>
                <c:formatCode>General</c:formatCode>
                <c:ptCount val="6"/>
                <c:pt idx="0">
                  <c:v>12.1418514</c:v>
                </c:pt>
                <c:pt idx="1">
                  <c:v>10.605805200000001</c:v>
                </c:pt>
                <c:pt idx="2">
                  <c:v>11.8717866</c:v>
                </c:pt>
                <c:pt idx="3">
                  <c:v>11.741862599999999</c:v>
                </c:pt>
                <c:pt idx="4">
                  <c:v>11.357605800000002</c:v>
                </c:pt>
                <c:pt idx="5">
                  <c:v>11.251169999999997</c:v>
                </c:pt>
              </c:numCache>
            </c:numRef>
          </c:val>
        </c:ser>
        <c:ser>
          <c:idx val="2"/>
          <c:order val="2"/>
          <c:tx>
            <c:strRef>
              <c:f>'blackscholes sameType energy'!$AA$2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'blackscholes sameType energy'!$A$3:$B$8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energy'!$AC$5:$AC$10</c:f>
              <c:numCache>
                <c:formatCode>General</c:formatCode>
                <c:ptCount val="6"/>
                <c:pt idx="0">
                  <c:v>15.598325519999999</c:v>
                </c:pt>
                <c:pt idx="1">
                  <c:v>13.203749700000001</c:v>
                </c:pt>
                <c:pt idx="2">
                  <c:v>24.192116639999998</c:v>
                </c:pt>
                <c:pt idx="3">
                  <c:v>22.986234540000002</c:v>
                </c:pt>
                <c:pt idx="4">
                  <c:v>12.375864</c:v>
                </c:pt>
                <c:pt idx="5">
                  <c:v>15.035443199999998</c:v>
                </c:pt>
              </c:numCache>
            </c:numRef>
          </c:val>
        </c:ser>
        <c:ser>
          <c:idx val="3"/>
          <c:order val="3"/>
          <c:tx>
            <c:strRef>
              <c:f>'blackscholes sameType energy'!$R$13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'blackscholes sameType energy'!$A$3:$B$8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energy'!$S$15:$S$20</c:f>
              <c:numCache>
                <c:formatCode>General</c:formatCode>
                <c:ptCount val="6"/>
                <c:pt idx="0">
                  <c:v>11.816833950000001</c:v>
                </c:pt>
                <c:pt idx="1">
                  <c:v>10.311048900000001</c:v>
                </c:pt>
                <c:pt idx="2">
                  <c:v>11.863038600000001</c:v>
                </c:pt>
                <c:pt idx="3">
                  <c:v>11.878493400000002</c:v>
                </c:pt>
                <c:pt idx="4">
                  <c:v>11.996812800000001</c:v>
                </c:pt>
                <c:pt idx="5">
                  <c:v>12.188583</c:v>
                </c:pt>
              </c:numCache>
            </c:numRef>
          </c:val>
        </c:ser>
        <c:ser>
          <c:idx val="4"/>
          <c:order val="4"/>
          <c:tx>
            <c:strRef>
              <c:f>'blackscholes sameType energy'!$AA$13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'blackscholes sameType energy'!$A$3:$B$8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energy'!$AC$15:$AC$20</c:f>
              <c:numCache>
                <c:formatCode>General</c:formatCode>
                <c:ptCount val="6"/>
                <c:pt idx="0">
                  <c:v>13.29768</c:v>
                </c:pt>
                <c:pt idx="1">
                  <c:v>14.319262349999999</c:v>
                </c:pt>
                <c:pt idx="2">
                  <c:v>15.470409600000002</c:v>
                </c:pt>
                <c:pt idx="3">
                  <c:v>12.943927800000003</c:v>
                </c:pt>
                <c:pt idx="4">
                  <c:v>16.806290399999998</c:v>
                </c:pt>
                <c:pt idx="5">
                  <c:v>22.373483040000004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107776"/>
        <c:axId val="164109312"/>
      </c:barChart>
      <c:catAx>
        <c:axId val="164107776"/>
        <c:scaling>
          <c:orientation val="minMax"/>
        </c:scaling>
        <c:delete val="0"/>
        <c:axPos val="b"/>
        <c:majorTickMark val="out"/>
        <c:minorTickMark val="none"/>
        <c:tickLblPos val="nextTo"/>
        <c:crossAx val="164109312"/>
        <c:crosses val="autoZero"/>
        <c:auto val="1"/>
        <c:lblAlgn val="ctr"/>
        <c:lblOffset val="100"/>
        <c:noMultiLvlLbl val="0"/>
      </c:catAx>
      <c:valAx>
        <c:axId val="164109312"/>
        <c:scaling>
          <c:orientation val="minMax"/>
          <c:max val="2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410777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Energy master </a:t>
            </a:r>
            <a:r>
              <a:rPr lang="es-ES">
                <a:latin typeface="Calibri"/>
              </a:rPr>
              <a:t>≠</a:t>
            </a:r>
            <a:r>
              <a:rPr lang="es-ES"/>
              <a:t> DAST taskFreq=50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'blackscholes sameType energy'!$I$2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'blackscholes sameType energy'!$A$3:$B$8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energy'!$I$36:$I$41</c:f>
              <c:numCache>
                <c:formatCode>General</c:formatCode>
                <c:ptCount val="6"/>
                <c:pt idx="0">
                  <c:v>12.084059699999997</c:v>
                </c:pt>
                <c:pt idx="1">
                  <c:v>10.880571600000001</c:v>
                </c:pt>
                <c:pt idx="2">
                  <c:v>11.927061</c:v>
                </c:pt>
                <c:pt idx="3">
                  <c:v>10.6980156</c:v>
                </c:pt>
                <c:pt idx="4">
                  <c:v>11.5309656</c:v>
                </c:pt>
                <c:pt idx="5">
                  <c:v>11.0192184</c:v>
                </c:pt>
              </c:numCache>
            </c:numRef>
          </c:val>
        </c:ser>
        <c:ser>
          <c:idx val="1"/>
          <c:order val="1"/>
          <c:tx>
            <c:strRef>
              <c:f>'blackscholes sameType energy'!$R$2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'blackscholes sameType energy'!$A$3:$B$8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energy'!$S$36:$S$41</c:f>
              <c:numCache>
                <c:formatCode>General</c:formatCode>
                <c:ptCount val="6"/>
                <c:pt idx="0">
                  <c:v>11.404383299999999</c:v>
                </c:pt>
                <c:pt idx="1">
                  <c:v>10.548570150000002</c:v>
                </c:pt>
                <c:pt idx="2">
                  <c:v>13.414921200000002</c:v>
                </c:pt>
                <c:pt idx="3">
                  <c:v>11.885443199999999</c:v>
                </c:pt>
                <c:pt idx="4">
                  <c:v>11.808822599999999</c:v>
                </c:pt>
                <c:pt idx="5">
                  <c:v>11.4477732</c:v>
                </c:pt>
              </c:numCache>
            </c:numRef>
          </c:val>
        </c:ser>
        <c:ser>
          <c:idx val="2"/>
          <c:order val="2"/>
          <c:tx>
            <c:strRef>
              <c:f>'blackscholes sameType energy'!$AA$2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'blackscholes sameType energy'!$A$3:$B$8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energy'!$AC$36:$AC$41</c:f>
              <c:numCache>
                <c:formatCode>General</c:formatCode>
                <c:ptCount val="6"/>
                <c:pt idx="0">
                  <c:v>12.1685085</c:v>
                </c:pt>
                <c:pt idx="1">
                  <c:v>11.221205400000002</c:v>
                </c:pt>
                <c:pt idx="2">
                  <c:v>11.800382399999998</c:v>
                </c:pt>
                <c:pt idx="3">
                  <c:v>12.216476699999999</c:v>
                </c:pt>
                <c:pt idx="4">
                  <c:v>11.193404849999999</c:v>
                </c:pt>
                <c:pt idx="5">
                  <c:v>12.403286999999999</c:v>
                </c:pt>
              </c:numCache>
            </c:numRef>
          </c:val>
        </c:ser>
        <c:ser>
          <c:idx val="3"/>
          <c:order val="3"/>
          <c:tx>
            <c:strRef>
              <c:f>'blackscholes sameType energy'!$R$13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'blackscholes sameType energy'!$A$3:$B$8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energy'!$S$46:$S$51</c:f>
              <c:numCache>
                <c:formatCode>General</c:formatCode>
                <c:ptCount val="6"/>
                <c:pt idx="0">
                  <c:v>12.208750199999999</c:v>
                </c:pt>
                <c:pt idx="1">
                  <c:v>10.258192800000002</c:v>
                </c:pt>
                <c:pt idx="2">
                  <c:v>12.401270999999999</c:v>
                </c:pt>
                <c:pt idx="3">
                  <c:v>11.772507599999999</c:v>
                </c:pt>
                <c:pt idx="4">
                  <c:v>11.311601400000001</c:v>
                </c:pt>
                <c:pt idx="5">
                  <c:v>10.7121294</c:v>
                </c:pt>
              </c:numCache>
            </c:numRef>
          </c:val>
        </c:ser>
        <c:ser>
          <c:idx val="4"/>
          <c:order val="4"/>
          <c:tx>
            <c:strRef>
              <c:f>'blackscholes sameType energy'!$AA$13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'blackscholes sameType energy'!$A$3:$B$8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energy'!$AC$46:$AC$51</c:f>
              <c:numCache>
                <c:formatCode>General</c:formatCode>
                <c:ptCount val="6"/>
                <c:pt idx="0">
                  <c:v>9.7725203999999994</c:v>
                </c:pt>
                <c:pt idx="1">
                  <c:v>0</c:v>
                </c:pt>
                <c:pt idx="2">
                  <c:v>11.827062720000001</c:v>
                </c:pt>
                <c:pt idx="3">
                  <c:v>12.238136099999998</c:v>
                </c:pt>
                <c:pt idx="4">
                  <c:v>12.266467199999999</c:v>
                </c:pt>
                <c:pt idx="5">
                  <c:v>10.442469375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141312"/>
        <c:axId val="164155392"/>
      </c:barChart>
      <c:catAx>
        <c:axId val="164141312"/>
        <c:scaling>
          <c:orientation val="minMax"/>
        </c:scaling>
        <c:delete val="0"/>
        <c:axPos val="b"/>
        <c:majorTickMark val="out"/>
        <c:minorTickMark val="none"/>
        <c:tickLblPos val="nextTo"/>
        <c:crossAx val="164155392"/>
        <c:crosses val="autoZero"/>
        <c:auto val="1"/>
        <c:lblAlgn val="ctr"/>
        <c:lblOffset val="100"/>
        <c:noMultiLvlLbl val="0"/>
      </c:catAx>
      <c:valAx>
        <c:axId val="164155392"/>
        <c:scaling>
          <c:orientation val="minMax"/>
          <c:max val="2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4141312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s-ES" sz="1600" dirty="0" err="1"/>
              <a:t>Exec</a:t>
            </a:r>
            <a:r>
              <a:rPr lang="es-ES" sz="1600" dirty="0"/>
              <a:t>. time master ≠ </a:t>
            </a:r>
            <a:r>
              <a:rPr lang="es-ES" sz="1600" dirty="0" smtClean="0"/>
              <a:t>DAST </a:t>
            </a:r>
            <a:r>
              <a:rPr lang="es-ES" sz="1600" dirty="0" err="1" smtClean="0"/>
              <a:t>taskFreq</a:t>
            </a:r>
            <a:r>
              <a:rPr lang="es-ES" sz="1600" dirty="0" smtClean="0"/>
              <a:t>=1</a:t>
            </a:r>
            <a:endParaRPr lang="es-ES" sz="16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'blackscholes diffType perf'!$F$3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'blackscholes diffType perf'!$A$4:$B$9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perf'!$F$4:$F$9</c:f>
              <c:numCache>
                <c:formatCode>General</c:formatCode>
                <c:ptCount val="6"/>
                <c:pt idx="0">
                  <c:v>5072998.666666667</c:v>
                </c:pt>
                <c:pt idx="1">
                  <c:v>6719331.666666667</c:v>
                </c:pt>
                <c:pt idx="2">
                  <c:v>3132530.6666666665</c:v>
                </c:pt>
                <c:pt idx="3">
                  <c:v>2916487.3333333335</c:v>
                </c:pt>
                <c:pt idx="4">
                  <c:v>2723257.3333333335</c:v>
                </c:pt>
                <c:pt idx="5">
                  <c:v>2657823.6666666665</c:v>
                </c:pt>
              </c:numCache>
            </c:numRef>
          </c:val>
        </c:ser>
        <c:ser>
          <c:idx val="1"/>
          <c:order val="1"/>
          <c:tx>
            <c:strRef>
              <c:f>'blackscholes diffType perf'!$N$3</c:f>
              <c:strCache>
                <c:ptCount val="1"/>
                <c:pt idx="0">
                  <c:v>enable onBig</c:v>
                </c:pt>
              </c:strCache>
            </c:strRef>
          </c:tx>
          <c:invertIfNegative val="0"/>
          <c:cat>
            <c:multiLvlStrRef>
              <c:f>'blackscholes diffType perf'!$A$4:$B$9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perf'!$N$4:$N$9</c:f>
              <c:numCache>
                <c:formatCode>General</c:formatCode>
                <c:ptCount val="6"/>
                <c:pt idx="0">
                  <c:v>5163222.333333333</c:v>
                </c:pt>
                <c:pt idx="1">
                  <c:v>6785090.666666667</c:v>
                </c:pt>
                <c:pt idx="2">
                  <c:v>3150892</c:v>
                </c:pt>
                <c:pt idx="3">
                  <c:v>2938971.3333333335</c:v>
                </c:pt>
                <c:pt idx="4">
                  <c:v>2765423.3333333335</c:v>
                </c:pt>
                <c:pt idx="5">
                  <c:v>2621548.3333333335</c:v>
                </c:pt>
              </c:numCache>
            </c:numRef>
          </c:val>
        </c:ser>
        <c:ser>
          <c:idx val="2"/>
          <c:order val="2"/>
          <c:tx>
            <c:strRef>
              <c:f>'blackscholes diffType perf'!$V$3</c:f>
              <c:strCache>
                <c:ptCount val="1"/>
                <c:pt idx="0">
                  <c:v>enable onLittle</c:v>
                </c:pt>
              </c:strCache>
            </c:strRef>
          </c:tx>
          <c:invertIfNegative val="0"/>
          <c:cat>
            <c:multiLvlStrRef>
              <c:f>'blackscholes diffType perf'!$A$4:$B$9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perf'!$V$4:$V$9</c:f>
              <c:numCache>
                <c:formatCode>General</c:formatCode>
                <c:ptCount val="6"/>
                <c:pt idx="0">
                  <c:v>7145838</c:v>
                </c:pt>
                <c:pt idx="1">
                  <c:v>7982148.666666667</c:v>
                </c:pt>
                <c:pt idx="2">
                  <c:v>6863737.666666667</c:v>
                </c:pt>
                <c:pt idx="3">
                  <c:v>6831811.333333333</c:v>
                </c:pt>
                <c:pt idx="4">
                  <c:v>3739377.3333333335</c:v>
                </c:pt>
                <c:pt idx="5">
                  <c:v>3870429</c:v>
                </c:pt>
              </c:numCache>
            </c:numRef>
          </c:val>
        </c:ser>
        <c:ser>
          <c:idx val="3"/>
          <c:order val="3"/>
          <c:tx>
            <c:strRef>
              <c:f>'blackscholes diffType perf'!$N$12</c:f>
              <c:strCache>
                <c:ptCount val="1"/>
                <c:pt idx="0">
                  <c:v>force onBig</c:v>
                </c:pt>
              </c:strCache>
            </c:strRef>
          </c:tx>
          <c:invertIfNegative val="0"/>
          <c:cat>
            <c:multiLvlStrRef>
              <c:f>'blackscholes diffType perf'!$A$4:$B$9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perf'!$N$13:$N$18</c:f>
              <c:numCache>
                <c:formatCode>General</c:formatCode>
                <c:ptCount val="6"/>
                <c:pt idx="0">
                  <c:v>5094366.333333333</c:v>
                </c:pt>
                <c:pt idx="1">
                  <c:v>6764289.666666667</c:v>
                </c:pt>
                <c:pt idx="2">
                  <c:v>3234292.6666666665</c:v>
                </c:pt>
                <c:pt idx="3">
                  <c:v>3070557.3333333335</c:v>
                </c:pt>
                <c:pt idx="4">
                  <c:v>2805983.3333333335</c:v>
                </c:pt>
                <c:pt idx="5">
                  <c:v>2769161</c:v>
                </c:pt>
              </c:numCache>
            </c:numRef>
          </c:val>
        </c:ser>
        <c:ser>
          <c:idx val="4"/>
          <c:order val="4"/>
          <c:tx>
            <c:strRef>
              <c:f>'blackscholes diffType perf'!$V$12</c:f>
              <c:strCache>
                <c:ptCount val="1"/>
                <c:pt idx="0">
                  <c:v>force onLittle</c:v>
                </c:pt>
              </c:strCache>
            </c:strRef>
          </c:tx>
          <c:invertIfNegative val="0"/>
          <c:cat>
            <c:multiLvlStrRef>
              <c:f>'blackscholes diffType perf'!$A$4:$B$9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perf'!$V$13:$V$18</c:f>
              <c:numCache>
                <c:formatCode>General</c:formatCode>
                <c:ptCount val="6"/>
                <c:pt idx="0">
                  <c:v>6045200.333333333</c:v>
                </c:pt>
                <c:pt idx="1">
                  <c:v>8885648.666666666</c:v>
                </c:pt>
                <c:pt idx="2">
                  <c:v>3973428</c:v>
                </c:pt>
                <c:pt idx="3">
                  <c:v>4111776</c:v>
                </c:pt>
                <c:pt idx="4">
                  <c:v>4508135.333333333</c:v>
                </c:pt>
                <c:pt idx="5">
                  <c:v>5966940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506624"/>
        <c:axId val="164508416"/>
      </c:barChart>
      <c:catAx>
        <c:axId val="1645066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s-ES"/>
          </a:p>
        </c:txPr>
        <c:crossAx val="164508416"/>
        <c:crosses val="autoZero"/>
        <c:auto val="1"/>
        <c:lblAlgn val="ctr"/>
        <c:lblOffset val="100"/>
        <c:noMultiLvlLbl val="0"/>
      </c:catAx>
      <c:valAx>
        <c:axId val="164508416"/>
        <c:scaling>
          <c:orientation val="minMax"/>
          <c:max val="1000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45066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s-ES" sz="1600"/>
              <a:t>Exec. time master ≠ DAST taskFreq50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'blackscholes diffType perf'!$F$3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'blackscholes diffType perf'!$A$4:$B$9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perf'!$F$27:$F$32</c:f>
              <c:numCache>
                <c:formatCode>General</c:formatCode>
                <c:ptCount val="6"/>
                <c:pt idx="0">
                  <c:v>5088206.666666667</c:v>
                </c:pt>
                <c:pt idx="1">
                  <c:v>6719331.666666667</c:v>
                </c:pt>
                <c:pt idx="2">
                  <c:v>3147928.6666666665</c:v>
                </c:pt>
                <c:pt idx="3">
                  <c:v>2941406.3333333335</c:v>
                </c:pt>
                <c:pt idx="4">
                  <c:v>2769098</c:v>
                </c:pt>
                <c:pt idx="5">
                  <c:v>2645304.6666666665</c:v>
                </c:pt>
              </c:numCache>
            </c:numRef>
          </c:val>
        </c:ser>
        <c:ser>
          <c:idx val="1"/>
          <c:order val="1"/>
          <c:tx>
            <c:strRef>
              <c:f>'blackscholes diffType perf'!$N$3</c:f>
              <c:strCache>
                <c:ptCount val="1"/>
                <c:pt idx="0">
                  <c:v>enable onBig</c:v>
                </c:pt>
              </c:strCache>
            </c:strRef>
          </c:tx>
          <c:invertIfNegative val="0"/>
          <c:cat>
            <c:multiLvlStrRef>
              <c:f>'blackscholes diffType perf'!$A$4:$B$9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perf'!$N$27:$N$32</c:f>
              <c:numCache>
                <c:formatCode>General</c:formatCode>
                <c:ptCount val="6"/>
                <c:pt idx="0">
                  <c:v>5113550.333333333</c:v>
                </c:pt>
                <c:pt idx="1">
                  <c:v>6843955</c:v>
                </c:pt>
                <c:pt idx="2">
                  <c:v>3187879</c:v>
                </c:pt>
                <c:pt idx="3">
                  <c:v>2993356</c:v>
                </c:pt>
                <c:pt idx="4">
                  <c:v>2813377.3333333335</c:v>
                </c:pt>
                <c:pt idx="5">
                  <c:v>2689115.6666666665</c:v>
                </c:pt>
              </c:numCache>
            </c:numRef>
          </c:val>
        </c:ser>
        <c:ser>
          <c:idx val="2"/>
          <c:order val="2"/>
          <c:tx>
            <c:strRef>
              <c:f>'blackscholes diffType perf'!$V$3</c:f>
              <c:strCache>
                <c:ptCount val="1"/>
                <c:pt idx="0">
                  <c:v>enable onLittle</c:v>
                </c:pt>
              </c:strCache>
            </c:strRef>
          </c:tx>
          <c:invertIfNegative val="0"/>
          <c:cat>
            <c:multiLvlStrRef>
              <c:f>'blackscholes diffType perf'!$A$4:$B$9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perf'!$V$27:$V$32</c:f>
              <c:numCache>
                <c:formatCode>General</c:formatCode>
                <c:ptCount val="6"/>
                <c:pt idx="0">
                  <c:v>5078332.333333333</c:v>
                </c:pt>
                <c:pt idx="1">
                  <c:v>6780116.666666667</c:v>
                </c:pt>
                <c:pt idx="2">
                  <c:v>3152435</c:v>
                </c:pt>
                <c:pt idx="3">
                  <c:v>2943692</c:v>
                </c:pt>
                <c:pt idx="4">
                  <c:v>2838480.3333333335</c:v>
                </c:pt>
                <c:pt idx="5">
                  <c:v>3112507.6666666665</c:v>
                </c:pt>
              </c:numCache>
            </c:numRef>
          </c:val>
        </c:ser>
        <c:ser>
          <c:idx val="3"/>
          <c:order val="3"/>
          <c:tx>
            <c:strRef>
              <c:f>'blackscholes diffType perf'!$N$12</c:f>
              <c:strCache>
                <c:ptCount val="1"/>
                <c:pt idx="0">
                  <c:v>force onBig</c:v>
                </c:pt>
              </c:strCache>
            </c:strRef>
          </c:tx>
          <c:invertIfNegative val="0"/>
          <c:cat>
            <c:multiLvlStrRef>
              <c:f>'blackscholes diffType perf'!$A$4:$B$9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perf'!$N$36:$N$41</c:f>
              <c:numCache>
                <c:formatCode>General</c:formatCode>
                <c:ptCount val="6"/>
                <c:pt idx="0">
                  <c:v>5202689.333333333</c:v>
                </c:pt>
                <c:pt idx="1">
                  <c:v>6871961.333333333</c:v>
                </c:pt>
                <c:pt idx="2">
                  <c:v>3196299.3333333335</c:v>
                </c:pt>
                <c:pt idx="3">
                  <c:v>2959442.3333333335</c:v>
                </c:pt>
                <c:pt idx="4">
                  <c:v>2782863.6666666665</c:v>
                </c:pt>
                <c:pt idx="5">
                  <c:v>2804014</c:v>
                </c:pt>
              </c:numCache>
            </c:numRef>
          </c:val>
        </c:ser>
        <c:ser>
          <c:idx val="4"/>
          <c:order val="4"/>
          <c:tx>
            <c:strRef>
              <c:f>'blackscholes diffType perf'!$V$12</c:f>
              <c:strCache>
                <c:ptCount val="1"/>
                <c:pt idx="0">
                  <c:v>force onLittle</c:v>
                </c:pt>
              </c:strCache>
            </c:strRef>
          </c:tx>
          <c:invertIfNegative val="0"/>
          <c:cat>
            <c:multiLvlStrRef>
              <c:f>'blackscholes diffType perf'!$A$4:$B$9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perf'!$V$36:$V$41</c:f>
              <c:numCache>
                <c:formatCode>General</c:formatCode>
                <c:ptCount val="6"/>
                <c:pt idx="0">
                  <c:v>5054751.666666667</c:v>
                </c:pt>
                <c:pt idx="1">
                  <c:v>6735149.666666667</c:v>
                </c:pt>
                <c:pt idx="2">
                  <c:v>3142343.6666666665</c:v>
                </c:pt>
                <c:pt idx="3">
                  <c:v>2986555.6666666665</c:v>
                </c:pt>
                <c:pt idx="4">
                  <c:v>2772705</c:v>
                </c:pt>
                <c:pt idx="5">
                  <c:v>2906019.5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539776"/>
        <c:axId val="164562048"/>
      </c:barChart>
      <c:catAx>
        <c:axId val="1645397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s-ES"/>
          </a:p>
        </c:txPr>
        <c:crossAx val="164562048"/>
        <c:crosses val="autoZero"/>
        <c:auto val="1"/>
        <c:lblAlgn val="ctr"/>
        <c:lblOffset val="100"/>
        <c:noMultiLvlLbl val="0"/>
      </c:catAx>
      <c:valAx>
        <c:axId val="164562048"/>
        <c:scaling>
          <c:orientation val="minMax"/>
          <c:max val="1000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45397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Exec time main =</a:t>
            </a:r>
            <a:r>
              <a:rPr lang="es-ES">
                <a:latin typeface="Calibri"/>
              </a:rPr>
              <a:t> DAST taskFreq1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'ferret perf diff'!$F$23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'ferret same'!$A$4:$B$6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same'!$F$4:$F$6</c:f>
              <c:numCache>
                <c:formatCode>General</c:formatCode>
                <c:ptCount val="3"/>
                <c:pt idx="0">
                  <c:v>332.70333333333332</c:v>
                </c:pt>
                <c:pt idx="1">
                  <c:v>201.33600000000001</c:v>
                </c:pt>
                <c:pt idx="2">
                  <c:v>174.80233333333331</c:v>
                </c:pt>
              </c:numCache>
            </c:numRef>
          </c:val>
        </c:ser>
        <c:ser>
          <c:idx val="1"/>
          <c:order val="1"/>
          <c:tx>
            <c:strRef>
              <c:f>'ferret perf diff'!$M$23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'ferret same'!$A$4:$B$6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same'!$M$4:$M$6</c:f>
              <c:numCache>
                <c:formatCode>General</c:formatCode>
                <c:ptCount val="3"/>
                <c:pt idx="0">
                  <c:v>360.661</c:v>
                </c:pt>
                <c:pt idx="1">
                  <c:v>235.77533333333335</c:v>
                </c:pt>
                <c:pt idx="2">
                  <c:v>190.90333333333334</c:v>
                </c:pt>
              </c:numCache>
            </c:numRef>
          </c:val>
        </c:ser>
        <c:ser>
          <c:idx val="2"/>
          <c:order val="2"/>
          <c:tx>
            <c:strRef>
              <c:f>'ferret perf diff'!$T$23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'ferret same'!$A$4:$B$6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same'!$T$4:$T$6</c:f>
              <c:numCache>
                <c:formatCode>General</c:formatCode>
                <c:ptCount val="3"/>
                <c:pt idx="0">
                  <c:v>380.60999999999996</c:v>
                </c:pt>
                <c:pt idx="1">
                  <c:v>264.89400000000001</c:v>
                </c:pt>
                <c:pt idx="2">
                  <c:v>232.37666666666667</c:v>
                </c:pt>
              </c:numCache>
            </c:numRef>
          </c:val>
        </c:ser>
        <c:ser>
          <c:idx val="3"/>
          <c:order val="3"/>
          <c:tx>
            <c:strRef>
              <c:f>'ferret perf diff'!$M$31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'ferret same'!$A$4:$B$6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same'!$M$12:$M$14</c:f>
              <c:numCache>
                <c:formatCode>General</c:formatCode>
                <c:ptCount val="3"/>
                <c:pt idx="0">
                  <c:v>365.60733333333337</c:v>
                </c:pt>
                <c:pt idx="1">
                  <c:v>246.61733333333333</c:v>
                </c:pt>
                <c:pt idx="2">
                  <c:v>202.19866666666667</c:v>
                </c:pt>
              </c:numCache>
            </c:numRef>
          </c:val>
        </c:ser>
        <c:ser>
          <c:idx val="4"/>
          <c:order val="4"/>
          <c:tx>
            <c:strRef>
              <c:f>'ferret perf diff'!$T$31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'ferret same'!$A$4:$B$6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same'!$T$12:$T$14</c:f>
              <c:numCache>
                <c:formatCode>General</c:formatCode>
                <c:ptCount val="3"/>
                <c:pt idx="0">
                  <c:v>421.67866666666669</c:v>
                </c:pt>
                <c:pt idx="1">
                  <c:v>318.31099999999998</c:v>
                </c:pt>
                <c:pt idx="2">
                  <c:v>229.16499999999999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590336"/>
        <c:axId val="164591872"/>
      </c:barChart>
      <c:catAx>
        <c:axId val="164590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4591872"/>
        <c:crosses val="autoZero"/>
        <c:auto val="1"/>
        <c:lblAlgn val="ctr"/>
        <c:lblOffset val="100"/>
        <c:noMultiLvlLbl val="0"/>
      </c:catAx>
      <c:valAx>
        <c:axId val="164591872"/>
        <c:scaling>
          <c:orientation val="minMax"/>
          <c:max val="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459033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Exec time main =</a:t>
            </a:r>
            <a:r>
              <a:rPr lang="es-ES">
                <a:latin typeface="Calibri"/>
              </a:rPr>
              <a:t> DAST taskFreq50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'ferret perf diff'!$F$23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'ferret same'!$A$4:$B$6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same'!$F$29:$F$31</c:f>
              <c:numCache>
                <c:formatCode>General</c:formatCode>
                <c:ptCount val="3"/>
                <c:pt idx="0">
                  <c:v>334.19233333333335</c:v>
                </c:pt>
                <c:pt idx="1">
                  <c:v>207.739</c:v>
                </c:pt>
                <c:pt idx="2">
                  <c:v>178.78266666666664</c:v>
                </c:pt>
              </c:numCache>
            </c:numRef>
          </c:val>
        </c:ser>
        <c:ser>
          <c:idx val="1"/>
          <c:order val="1"/>
          <c:tx>
            <c:strRef>
              <c:f>'ferret perf diff'!$M$23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'ferret same'!$A$4:$B$6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same'!$M$29:$M$31</c:f>
              <c:numCache>
                <c:formatCode>General</c:formatCode>
                <c:ptCount val="3"/>
                <c:pt idx="0">
                  <c:v>363.05500000000001</c:v>
                </c:pt>
                <c:pt idx="1">
                  <c:v>255.88033333333337</c:v>
                </c:pt>
                <c:pt idx="2">
                  <c:v>194.08066666666664</c:v>
                </c:pt>
              </c:numCache>
            </c:numRef>
          </c:val>
        </c:ser>
        <c:ser>
          <c:idx val="2"/>
          <c:order val="2"/>
          <c:tx>
            <c:strRef>
              <c:f>'ferret perf diff'!$T$23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'ferret same'!$A$4:$B$6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same'!$T$29:$T$31</c:f>
              <c:numCache>
                <c:formatCode>General</c:formatCode>
                <c:ptCount val="3"/>
                <c:pt idx="0">
                  <c:v>385.596</c:v>
                </c:pt>
                <c:pt idx="1">
                  <c:v>265.26533333333333</c:v>
                </c:pt>
                <c:pt idx="2">
                  <c:v>215.55633333333333</c:v>
                </c:pt>
              </c:numCache>
            </c:numRef>
          </c:val>
        </c:ser>
        <c:ser>
          <c:idx val="3"/>
          <c:order val="3"/>
          <c:tx>
            <c:strRef>
              <c:f>'ferret perf diff'!$M$31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'ferret same'!$A$4:$B$6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same'!$M$37:$M$39</c:f>
              <c:numCache>
                <c:formatCode>General</c:formatCode>
                <c:ptCount val="3"/>
                <c:pt idx="0">
                  <c:v>359.34666666666664</c:v>
                </c:pt>
                <c:pt idx="1">
                  <c:v>233.94833333333335</c:v>
                </c:pt>
                <c:pt idx="2">
                  <c:v>211.88399999999999</c:v>
                </c:pt>
              </c:numCache>
            </c:numRef>
          </c:val>
        </c:ser>
        <c:ser>
          <c:idx val="4"/>
          <c:order val="4"/>
          <c:tx>
            <c:strRef>
              <c:f>'ferret perf diff'!$T$31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'ferret same'!$A$4:$B$6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same'!$T$37:$T$39</c:f>
              <c:numCache>
                <c:formatCode>General</c:formatCode>
                <c:ptCount val="3"/>
                <c:pt idx="0">
                  <c:v>402.54666666666668</c:v>
                </c:pt>
                <c:pt idx="1">
                  <c:v>290.28266666666667</c:v>
                </c:pt>
                <c:pt idx="2">
                  <c:v>220.76300000000001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648448"/>
        <c:axId val="164649984"/>
      </c:barChart>
      <c:catAx>
        <c:axId val="164648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4649984"/>
        <c:crosses val="autoZero"/>
        <c:auto val="1"/>
        <c:lblAlgn val="ctr"/>
        <c:lblOffset val="100"/>
        <c:noMultiLvlLbl val="0"/>
      </c:catAx>
      <c:valAx>
        <c:axId val="164649984"/>
        <c:scaling>
          <c:orientation val="minMax"/>
          <c:max val="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464844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Energy master = DAST taskFreq=1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'blackscholes sameType energy'!$I$2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'ferret same energy'!$A$3:$B$5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 energy'!$I$3:$I$5</c:f>
              <c:numCache>
                <c:formatCode>General</c:formatCode>
                <c:ptCount val="3"/>
                <c:pt idx="0">
                  <c:v>573.13694970000006</c:v>
                </c:pt>
                <c:pt idx="1">
                  <c:v>654.85779749999995</c:v>
                </c:pt>
                <c:pt idx="2">
                  <c:v>572.81718104999993</c:v>
                </c:pt>
              </c:numCache>
            </c:numRef>
          </c:val>
        </c:ser>
        <c:ser>
          <c:idx val="1"/>
          <c:order val="1"/>
          <c:tx>
            <c:strRef>
              <c:f>'blackscholes sameType energy'!$R$2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'ferret same energy'!$A$3:$B$5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 energy'!$S$3:$S$5</c:f>
              <c:numCache>
                <c:formatCode>General</c:formatCode>
                <c:ptCount val="3"/>
                <c:pt idx="0">
                  <c:v>605.05347870000003</c:v>
                </c:pt>
                <c:pt idx="1">
                  <c:v>738.97041960000001</c:v>
                </c:pt>
                <c:pt idx="2">
                  <c:v>617.75386505999995</c:v>
                </c:pt>
              </c:numCache>
            </c:numRef>
          </c:val>
        </c:ser>
        <c:ser>
          <c:idx val="2"/>
          <c:order val="2"/>
          <c:tx>
            <c:strRef>
              <c:f>'blackscholes sameType energy'!$AA$2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'ferret same energy'!$A$3:$B$5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 energy'!$AC$3:$AC$5</c:f>
              <c:numCache>
                <c:formatCode>General</c:formatCode>
                <c:ptCount val="3"/>
                <c:pt idx="0">
                  <c:v>647.97724440000002</c:v>
                </c:pt>
                <c:pt idx="1">
                  <c:v>846.61517790000005</c:v>
                </c:pt>
                <c:pt idx="2">
                  <c:v>767.26971251999998</c:v>
                </c:pt>
              </c:numCache>
            </c:numRef>
          </c:val>
        </c:ser>
        <c:ser>
          <c:idx val="3"/>
          <c:order val="3"/>
          <c:tx>
            <c:strRef>
              <c:f>'blackscholes sameType energy'!$R$13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'ferret same energy'!$A$3:$B$5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 energy'!$S$9:$S$11</c:f>
              <c:numCache>
                <c:formatCode>General</c:formatCode>
                <c:ptCount val="3"/>
                <c:pt idx="0">
                  <c:v>606.44935484999996</c:v>
                </c:pt>
                <c:pt idx="1">
                  <c:v>751.26130694999995</c:v>
                </c:pt>
                <c:pt idx="2">
                  <c:v>634.22567406000007</c:v>
                </c:pt>
              </c:numCache>
            </c:numRef>
          </c:val>
        </c:ser>
        <c:ser>
          <c:idx val="4"/>
          <c:order val="4"/>
          <c:tx>
            <c:strRef>
              <c:f>'blackscholes sameType energy'!$AA$13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'ferret same energy'!$A$3:$B$5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 energy'!$AC$9:$AC$11</c:f>
              <c:numCache>
                <c:formatCode>General</c:formatCode>
                <c:ptCount val="3"/>
                <c:pt idx="0">
                  <c:v>717.86046690000001</c:v>
                </c:pt>
                <c:pt idx="1">
                  <c:v>979.98065945999986</c:v>
                </c:pt>
                <c:pt idx="2">
                  <c:v>754.11974654999995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673792"/>
        <c:axId val="164683776"/>
      </c:barChart>
      <c:catAx>
        <c:axId val="164673792"/>
        <c:scaling>
          <c:orientation val="minMax"/>
        </c:scaling>
        <c:delete val="0"/>
        <c:axPos val="b"/>
        <c:majorTickMark val="out"/>
        <c:minorTickMark val="none"/>
        <c:tickLblPos val="nextTo"/>
        <c:crossAx val="164683776"/>
        <c:crosses val="autoZero"/>
        <c:auto val="1"/>
        <c:lblAlgn val="ctr"/>
        <c:lblOffset val="100"/>
        <c:noMultiLvlLbl val="0"/>
      </c:catAx>
      <c:valAx>
        <c:axId val="164683776"/>
        <c:scaling>
          <c:orientation val="minMax"/>
          <c:max val="1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4673792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Exec. time master = DAST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'blackscholes sameType perf'!$F$22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'blackscholes sameType perf'!$A$23:$B$28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perf'!$F$23:$F$28</c:f>
              <c:numCache>
                <c:formatCode>General</c:formatCode>
                <c:ptCount val="6"/>
                <c:pt idx="0">
                  <c:v>5116125</c:v>
                </c:pt>
                <c:pt idx="1">
                  <c:v>6742831</c:v>
                </c:pt>
                <c:pt idx="2">
                  <c:v>3141550.6666666665</c:v>
                </c:pt>
                <c:pt idx="3">
                  <c:v>2924784.6666666665</c:v>
                </c:pt>
                <c:pt idx="4">
                  <c:v>2760808.6666666665</c:v>
                </c:pt>
                <c:pt idx="5">
                  <c:v>2602759.3333333335</c:v>
                </c:pt>
              </c:numCache>
            </c:numRef>
          </c:val>
        </c:ser>
        <c:ser>
          <c:idx val="1"/>
          <c:order val="1"/>
          <c:tx>
            <c:strRef>
              <c:f>'blackscholes sameType perf'!$N$22</c:f>
              <c:strCache>
                <c:ptCount val="1"/>
                <c:pt idx="0">
                  <c:v>enable onBig</c:v>
                </c:pt>
              </c:strCache>
            </c:strRef>
          </c:tx>
          <c:invertIfNegative val="0"/>
          <c:cat>
            <c:multiLvlStrRef>
              <c:f>'blackscholes sameType perf'!$A$23:$B$28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perf'!$N$23:$N$28</c:f>
              <c:numCache>
                <c:formatCode>General</c:formatCode>
                <c:ptCount val="6"/>
                <c:pt idx="0">
                  <c:v>5087006.666666667</c:v>
                </c:pt>
                <c:pt idx="1">
                  <c:v>6777950.333333333</c:v>
                </c:pt>
                <c:pt idx="2">
                  <c:v>3180035.3333333335</c:v>
                </c:pt>
                <c:pt idx="3">
                  <c:v>2938404.6666666665</c:v>
                </c:pt>
                <c:pt idx="4">
                  <c:v>2791875.3333333335</c:v>
                </c:pt>
                <c:pt idx="5">
                  <c:v>2642656.6666666665</c:v>
                </c:pt>
              </c:numCache>
            </c:numRef>
          </c:val>
        </c:ser>
        <c:ser>
          <c:idx val="2"/>
          <c:order val="2"/>
          <c:tx>
            <c:strRef>
              <c:f>'blackscholes sameType perf'!$V$22</c:f>
              <c:strCache>
                <c:ptCount val="1"/>
                <c:pt idx="0">
                  <c:v>enable onLittle</c:v>
                </c:pt>
              </c:strCache>
            </c:strRef>
          </c:tx>
          <c:invertIfNegative val="0"/>
          <c:cat>
            <c:multiLvlStrRef>
              <c:f>'blackscholes sameType perf'!$A$23:$B$28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perf'!$V$23:$V$28</c:f>
              <c:numCache>
                <c:formatCode>General</c:formatCode>
                <c:ptCount val="6"/>
                <c:pt idx="0">
                  <c:v>6874886.666666667</c:v>
                </c:pt>
                <c:pt idx="1">
                  <c:v>6922551.666666667</c:v>
                </c:pt>
                <c:pt idx="2">
                  <c:v>6863920.333333333</c:v>
                </c:pt>
                <c:pt idx="3">
                  <c:v>6825329.666666667</c:v>
                </c:pt>
                <c:pt idx="4">
                  <c:v>3701136.3333333335</c:v>
                </c:pt>
                <c:pt idx="5">
                  <c:v>3851951</c:v>
                </c:pt>
              </c:numCache>
            </c:numRef>
          </c:val>
        </c:ser>
        <c:ser>
          <c:idx val="3"/>
          <c:order val="3"/>
          <c:tx>
            <c:strRef>
              <c:f>'blackscholes sameType perf'!$N$31</c:f>
              <c:strCache>
                <c:ptCount val="1"/>
                <c:pt idx="0">
                  <c:v>force onBig</c:v>
                </c:pt>
              </c:strCache>
            </c:strRef>
          </c:tx>
          <c:invertIfNegative val="0"/>
          <c:cat>
            <c:multiLvlStrRef>
              <c:f>'blackscholes sameType perf'!$A$23:$B$28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perf'!$N$32:$N$37</c:f>
              <c:numCache>
                <c:formatCode>General</c:formatCode>
                <c:ptCount val="6"/>
                <c:pt idx="0">
                  <c:v>5121423.333333333</c:v>
                </c:pt>
                <c:pt idx="1">
                  <c:v>6796707</c:v>
                </c:pt>
                <c:pt idx="2">
                  <c:v>3298701</c:v>
                </c:pt>
                <c:pt idx="3">
                  <c:v>3018430</c:v>
                </c:pt>
                <c:pt idx="4">
                  <c:v>2850708.6666666665</c:v>
                </c:pt>
                <c:pt idx="5">
                  <c:v>2723178</c:v>
                </c:pt>
              </c:numCache>
            </c:numRef>
          </c:val>
        </c:ser>
        <c:ser>
          <c:idx val="4"/>
          <c:order val="4"/>
          <c:tx>
            <c:strRef>
              <c:f>'blackscholes sameType perf'!$V$31</c:f>
              <c:strCache>
                <c:ptCount val="1"/>
                <c:pt idx="0">
                  <c:v>force onLittle</c:v>
                </c:pt>
              </c:strCache>
            </c:strRef>
          </c:tx>
          <c:invertIfNegative val="0"/>
          <c:cat>
            <c:multiLvlStrRef>
              <c:f>'blackscholes sameType perf'!$A$23:$B$28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perf'!$V$32:$V$37</c:f>
              <c:numCache>
                <c:formatCode>General</c:formatCode>
                <c:ptCount val="6"/>
                <c:pt idx="0">
                  <c:v>5381494.333333333</c:v>
                </c:pt>
                <c:pt idx="1">
                  <c:v>8897831.666666666</c:v>
                </c:pt>
                <c:pt idx="2">
                  <c:v>3977658.3333333335</c:v>
                </c:pt>
                <c:pt idx="3">
                  <c:v>3726072</c:v>
                </c:pt>
                <c:pt idx="4">
                  <c:v>3812965.3333333335</c:v>
                </c:pt>
                <c:pt idx="5">
                  <c:v>3971291.5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416448"/>
        <c:axId val="160117504"/>
      </c:barChart>
      <c:catAx>
        <c:axId val="157416448"/>
        <c:scaling>
          <c:orientation val="minMax"/>
        </c:scaling>
        <c:delete val="0"/>
        <c:axPos val="b"/>
        <c:majorTickMark val="out"/>
        <c:minorTickMark val="none"/>
        <c:tickLblPos val="nextTo"/>
        <c:crossAx val="160117504"/>
        <c:crosses val="autoZero"/>
        <c:auto val="1"/>
        <c:lblAlgn val="ctr"/>
        <c:lblOffset val="100"/>
        <c:noMultiLvlLbl val="0"/>
      </c:catAx>
      <c:valAx>
        <c:axId val="160117504"/>
        <c:scaling>
          <c:orientation val="minMax"/>
          <c:max val="1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  <a:endParaRPr lang="es-ES"/>
          </a:p>
        </c:txPr>
        <c:crossAx val="15741644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7.0384951881014776E-3"/>
          <c:y val="0.15449664429530202"/>
          <c:w val="0.98036723534558179"/>
          <c:h val="0.1659567721820007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 b="1"/>
      </a:pPr>
      <a:endParaRPr lang="es-E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Energy master = DAST</a:t>
            </a:r>
            <a:r>
              <a:rPr lang="es-ES" baseline="0"/>
              <a:t> TaskFreq50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'ferret same energy'!$I$65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'ferret same energy'!$A$66:$B$68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 energy'!$I$66:$I$68</c:f>
              <c:numCache>
                <c:formatCode>General</c:formatCode>
                <c:ptCount val="3"/>
                <c:pt idx="0">
                  <c:v>574.30528920000006</c:v>
                </c:pt>
                <c:pt idx="1">
                  <c:v>652.31010404999995</c:v>
                </c:pt>
                <c:pt idx="2">
                  <c:v>575.65466505000006</c:v>
                </c:pt>
              </c:numCache>
            </c:numRef>
          </c:val>
        </c:ser>
        <c:ser>
          <c:idx val="1"/>
          <c:order val="1"/>
          <c:tx>
            <c:strRef>
              <c:f>'ferret same energy'!$S$65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'ferret same energy'!$A$66:$B$68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 energy'!$S$66:$S$68</c:f>
              <c:numCache>
                <c:formatCode>General</c:formatCode>
                <c:ptCount val="3"/>
                <c:pt idx="0">
                  <c:v>596.9133243</c:v>
                </c:pt>
                <c:pt idx="1">
                  <c:v>753.91284599999994</c:v>
                </c:pt>
                <c:pt idx="2">
                  <c:v>631.82323305</c:v>
                </c:pt>
              </c:numCache>
            </c:numRef>
          </c:val>
        </c:ser>
        <c:ser>
          <c:idx val="2"/>
          <c:order val="2"/>
          <c:tx>
            <c:strRef>
              <c:f>'ferret same energy'!$AC$65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'ferret same energy'!$A$66:$B$68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 energy'!$AC$66:$AC$68</c:f>
              <c:numCache>
                <c:formatCode>General</c:formatCode>
                <c:ptCount val="3"/>
                <c:pt idx="0">
                  <c:v>649.99080449999997</c:v>
                </c:pt>
                <c:pt idx="1">
                  <c:v>835.21779570000001</c:v>
                </c:pt>
                <c:pt idx="2">
                  <c:v>699.12229949999994</c:v>
                </c:pt>
              </c:numCache>
            </c:numRef>
          </c:val>
        </c:ser>
        <c:ser>
          <c:idx val="3"/>
          <c:order val="3"/>
          <c:tx>
            <c:strRef>
              <c:f>'ferret same energy'!$S$72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'ferret same energy'!$A$66:$B$68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 energy'!$S$73:$S$75</c:f>
              <c:numCache>
                <c:formatCode>General</c:formatCode>
                <c:ptCount val="3"/>
                <c:pt idx="0">
                  <c:v>603.74762100000009</c:v>
                </c:pt>
                <c:pt idx="1">
                  <c:v>745.16058378000002</c:v>
                </c:pt>
                <c:pt idx="2">
                  <c:v>624.04518905999998</c:v>
                </c:pt>
              </c:numCache>
            </c:numRef>
          </c:val>
        </c:ser>
        <c:ser>
          <c:idx val="4"/>
          <c:order val="4"/>
          <c:tx>
            <c:strRef>
              <c:f>'ferret same energy'!$AC$72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'ferret same energy'!$A$66:$B$68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 energy'!$AC$73:$AC$75</c:f>
              <c:numCache>
                <c:formatCode>General</c:formatCode>
                <c:ptCount val="3"/>
                <c:pt idx="0">
                  <c:v>681.18693569999994</c:v>
                </c:pt>
                <c:pt idx="1">
                  <c:v>911.17870042499999</c:v>
                </c:pt>
                <c:pt idx="2">
                  <c:v>728.84440665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5764096"/>
        <c:axId val="165769984"/>
      </c:barChart>
      <c:catAx>
        <c:axId val="165764096"/>
        <c:scaling>
          <c:orientation val="minMax"/>
        </c:scaling>
        <c:delete val="0"/>
        <c:axPos val="b"/>
        <c:majorTickMark val="out"/>
        <c:minorTickMark val="none"/>
        <c:tickLblPos val="nextTo"/>
        <c:crossAx val="165769984"/>
        <c:crosses val="autoZero"/>
        <c:auto val="1"/>
        <c:lblAlgn val="ctr"/>
        <c:lblOffset val="100"/>
        <c:noMultiLvlLbl val="0"/>
      </c:catAx>
      <c:valAx>
        <c:axId val="165769984"/>
        <c:scaling>
          <c:orientation val="minMax"/>
          <c:max val="1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576409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noProof="0" dirty="0" smtClean="0"/>
              <a:t>Energy</a:t>
            </a:r>
            <a:r>
              <a:rPr lang="es-ES" dirty="0" smtClean="0"/>
              <a:t> </a:t>
            </a:r>
            <a:r>
              <a:rPr lang="en-US" noProof="0" dirty="0" smtClean="0"/>
              <a:t>main</a:t>
            </a:r>
            <a:r>
              <a:rPr lang="es-ES" dirty="0" smtClean="0"/>
              <a:t> </a:t>
            </a:r>
            <a:r>
              <a:rPr lang="es-ES" dirty="0">
                <a:latin typeface="Calibri"/>
              </a:rPr>
              <a:t>≠ DAST TaskFreq50</a:t>
            </a:r>
            <a:endParaRPr lang="es-E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'ferret diff energy'!$I$31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'ferret diff energy'!$A$32:$B$34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diff energy'!$I$32:$I$34</c:f>
              <c:numCache>
                <c:formatCode>General</c:formatCode>
                <c:ptCount val="3"/>
                <c:pt idx="0">
                  <c:v>572.17585634999989</c:v>
                </c:pt>
                <c:pt idx="1">
                  <c:v>651.75228854999989</c:v>
                </c:pt>
                <c:pt idx="2">
                  <c:v>579.72416579999992</c:v>
                </c:pt>
              </c:numCache>
            </c:numRef>
          </c:val>
        </c:ser>
        <c:ser>
          <c:idx val="1"/>
          <c:order val="1"/>
          <c:tx>
            <c:strRef>
              <c:f>'ferret diff energy'!$S$31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'ferret diff energy'!$A$32:$B$34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diff energy'!$S$32:$S$34</c:f>
              <c:numCache>
                <c:formatCode>General</c:formatCode>
                <c:ptCount val="3"/>
                <c:pt idx="0">
                  <c:v>602.98449660000006</c:v>
                </c:pt>
                <c:pt idx="1">
                  <c:v>707.27620454999999</c:v>
                </c:pt>
                <c:pt idx="2">
                  <c:v>620.07894269999997</c:v>
                </c:pt>
              </c:numCache>
            </c:numRef>
          </c:val>
        </c:ser>
        <c:ser>
          <c:idx val="2"/>
          <c:order val="2"/>
          <c:tx>
            <c:strRef>
              <c:f>'ferret diff energy'!$AC$31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'ferret diff energy'!$A$32:$B$34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diff energy'!$AC$32:$AC$34</c:f>
              <c:numCache>
                <c:formatCode>General</c:formatCode>
                <c:ptCount val="3"/>
                <c:pt idx="0">
                  <c:v>640.95974235000006</c:v>
                </c:pt>
                <c:pt idx="1">
                  <c:v>835.24791059999995</c:v>
                </c:pt>
                <c:pt idx="2">
                  <c:v>613.06009605000008</c:v>
                </c:pt>
              </c:numCache>
            </c:numRef>
          </c:val>
        </c:ser>
        <c:ser>
          <c:idx val="3"/>
          <c:order val="3"/>
          <c:tx>
            <c:strRef>
              <c:f>'ferret diff energy'!$S$38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'ferret diff energy'!$A$32:$B$34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diff energy'!$S$39:$S$41</c:f>
              <c:numCache>
                <c:formatCode>General</c:formatCode>
                <c:ptCount val="3"/>
                <c:pt idx="0">
                  <c:v>597.01224375000004</c:v>
                </c:pt>
                <c:pt idx="1">
                  <c:v>710.92535759999998</c:v>
                </c:pt>
                <c:pt idx="2">
                  <c:v>628.0126434</c:v>
                </c:pt>
              </c:numCache>
            </c:numRef>
          </c:val>
        </c:ser>
        <c:ser>
          <c:idx val="4"/>
          <c:order val="4"/>
          <c:tx>
            <c:strRef>
              <c:f>'ferret diff energy'!$AC$38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'ferret diff energy'!$A$32:$B$34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diff energy'!$AC$39:$AC$41</c:f>
              <c:numCache>
                <c:formatCode>General</c:formatCode>
                <c:ptCount val="3"/>
                <c:pt idx="0">
                  <c:v>678.73037669999997</c:v>
                </c:pt>
                <c:pt idx="1">
                  <c:v>891.92791656000009</c:v>
                </c:pt>
                <c:pt idx="2">
                  <c:v>741.05067037499998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5815040"/>
        <c:axId val="165816576"/>
      </c:barChart>
      <c:catAx>
        <c:axId val="165815040"/>
        <c:scaling>
          <c:orientation val="minMax"/>
        </c:scaling>
        <c:delete val="0"/>
        <c:axPos val="b"/>
        <c:majorTickMark val="out"/>
        <c:minorTickMark val="none"/>
        <c:tickLblPos val="nextTo"/>
        <c:crossAx val="165816576"/>
        <c:crosses val="autoZero"/>
        <c:auto val="1"/>
        <c:lblAlgn val="ctr"/>
        <c:lblOffset val="100"/>
        <c:noMultiLvlLbl val="0"/>
      </c:catAx>
      <c:valAx>
        <c:axId val="165816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581504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Energy main </a:t>
            </a:r>
            <a:r>
              <a:rPr lang="es-ES">
                <a:latin typeface="Calibri"/>
              </a:rPr>
              <a:t>≠ DAST TaskFreq1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'ferret diff energy'!$I$4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'ferret diff energy'!$A$5:$B$7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diff energy'!$I$5:$I$7</c:f>
              <c:numCache>
                <c:formatCode>General</c:formatCode>
                <c:ptCount val="3"/>
                <c:pt idx="0">
                  <c:v>576.0059139</c:v>
                </c:pt>
                <c:pt idx="1">
                  <c:v>653.16299309999988</c:v>
                </c:pt>
                <c:pt idx="2">
                  <c:v>573.95697480000001</c:v>
                </c:pt>
              </c:numCache>
            </c:numRef>
          </c:val>
        </c:ser>
        <c:ser>
          <c:idx val="1"/>
          <c:order val="1"/>
          <c:tx>
            <c:strRef>
              <c:f>'ferret diff energy'!$S$4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'ferret diff energy'!$A$5:$B$7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diff energy'!$S$5:$S$7</c:f>
              <c:numCache>
                <c:formatCode>General</c:formatCode>
                <c:ptCount val="3"/>
                <c:pt idx="0">
                  <c:v>602.89063829999998</c:v>
                </c:pt>
                <c:pt idx="1">
                  <c:v>705.1816498500001</c:v>
                </c:pt>
                <c:pt idx="2">
                  <c:v>620.56347569999991</c:v>
                </c:pt>
              </c:numCache>
            </c:numRef>
          </c:val>
        </c:ser>
        <c:ser>
          <c:idx val="2"/>
          <c:order val="2"/>
          <c:tx>
            <c:strRef>
              <c:f>'ferret diff energy'!$AC$4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'ferret diff energy'!$A$5:$B$7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diff energy'!$AC$5:$AC$7</c:f>
              <c:numCache>
                <c:formatCode>General</c:formatCode>
                <c:ptCount val="3"/>
                <c:pt idx="0">
                  <c:v>641.23552800000004</c:v>
                </c:pt>
                <c:pt idx="1">
                  <c:v>848.00612564999994</c:v>
                </c:pt>
                <c:pt idx="2">
                  <c:v>745.99435080000001</c:v>
                </c:pt>
              </c:numCache>
            </c:numRef>
          </c:val>
        </c:ser>
        <c:ser>
          <c:idx val="3"/>
          <c:order val="3"/>
          <c:tx>
            <c:strRef>
              <c:f>'ferret diff energy'!$S$11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'ferret diff energy'!$A$5:$B$7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diff energy'!$S$12:$S$14</c:f>
              <c:numCache>
                <c:formatCode>General</c:formatCode>
                <c:ptCount val="3"/>
                <c:pt idx="0">
                  <c:v>614.82903390000001</c:v>
                </c:pt>
                <c:pt idx="1">
                  <c:v>725.89876875000016</c:v>
                </c:pt>
                <c:pt idx="2">
                  <c:v>642.91993649999995</c:v>
                </c:pt>
              </c:numCache>
            </c:numRef>
          </c:val>
        </c:ser>
        <c:ser>
          <c:idx val="4"/>
          <c:order val="4"/>
          <c:tx>
            <c:strRef>
              <c:f>'ferret diff energy'!$AC$11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'ferret diff energy'!$A$5:$B$7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diff energy'!$AC$12:$AC$14</c:f>
              <c:numCache>
                <c:formatCode>General</c:formatCode>
                <c:ptCount val="3"/>
                <c:pt idx="0">
                  <c:v>767.6445802500001</c:v>
                </c:pt>
                <c:pt idx="1">
                  <c:v>965.88715140000011</c:v>
                </c:pt>
                <c:pt idx="2">
                  <c:v>846.27606239999989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5856768"/>
        <c:axId val="165858304"/>
      </c:barChart>
      <c:catAx>
        <c:axId val="165856768"/>
        <c:scaling>
          <c:orientation val="minMax"/>
        </c:scaling>
        <c:delete val="0"/>
        <c:axPos val="b"/>
        <c:majorTickMark val="out"/>
        <c:minorTickMark val="none"/>
        <c:tickLblPos val="nextTo"/>
        <c:crossAx val="165858304"/>
        <c:crosses val="autoZero"/>
        <c:auto val="1"/>
        <c:lblAlgn val="ctr"/>
        <c:lblOffset val="100"/>
        <c:noMultiLvlLbl val="0"/>
      </c:catAx>
      <c:valAx>
        <c:axId val="165858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585676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Exec time main </a:t>
            </a:r>
            <a:r>
              <a:rPr lang="es-ES">
                <a:latin typeface="Calibri"/>
              </a:rPr>
              <a:t>≠ DAST taskFreq1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'ferret perf diff'!$F$23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'ferret perf diff'!$A$3:$B$5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perf diff'!$F$3:$F$5</c:f>
              <c:numCache>
                <c:formatCode>General</c:formatCode>
                <c:ptCount val="3"/>
                <c:pt idx="0">
                  <c:v>334.96033333333338</c:v>
                </c:pt>
                <c:pt idx="1">
                  <c:v>148.29366666666667</c:v>
                </c:pt>
                <c:pt idx="2">
                  <c:v>128.60233333333335</c:v>
                </c:pt>
              </c:numCache>
            </c:numRef>
          </c:val>
        </c:ser>
        <c:ser>
          <c:idx val="1"/>
          <c:order val="1"/>
          <c:tx>
            <c:strRef>
              <c:f>'ferret perf diff'!$M$23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'ferret perf diff'!$A$3:$B$5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perf diff'!$M$3:$M$5</c:f>
              <c:numCache>
                <c:formatCode>General</c:formatCode>
                <c:ptCount val="3"/>
                <c:pt idx="0">
                  <c:v>362.00366666666667</c:v>
                </c:pt>
                <c:pt idx="1">
                  <c:v>161.32166666666669</c:v>
                </c:pt>
                <c:pt idx="2">
                  <c:v>141.26666666666668</c:v>
                </c:pt>
              </c:numCache>
            </c:numRef>
          </c:val>
        </c:ser>
        <c:ser>
          <c:idx val="2"/>
          <c:order val="2"/>
          <c:tx>
            <c:strRef>
              <c:f>'ferret perf diff'!$T$23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'ferret perf diff'!$A$3:$B$5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perf diff'!$T$3:$T$5</c:f>
              <c:numCache>
                <c:formatCode>General</c:formatCode>
                <c:ptCount val="3"/>
                <c:pt idx="0">
                  <c:v>399.68900000000002</c:v>
                </c:pt>
                <c:pt idx="1">
                  <c:v>203.09166666666667</c:v>
                </c:pt>
                <c:pt idx="2">
                  <c:v>178.23400000000001</c:v>
                </c:pt>
              </c:numCache>
            </c:numRef>
          </c:val>
        </c:ser>
        <c:ser>
          <c:idx val="3"/>
          <c:order val="3"/>
          <c:tx>
            <c:strRef>
              <c:f>'ferret perf diff'!$M$31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'ferret perf diff'!$A$3:$B$5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perf diff'!$M$9:$M$11</c:f>
              <c:numCache>
                <c:formatCode>General</c:formatCode>
                <c:ptCount val="3"/>
                <c:pt idx="0">
                  <c:v>359.88566666666674</c:v>
                </c:pt>
                <c:pt idx="1">
                  <c:v>174.13133333333334</c:v>
                </c:pt>
                <c:pt idx="2">
                  <c:v>141.20966666666666</c:v>
                </c:pt>
              </c:numCache>
            </c:numRef>
          </c:val>
        </c:ser>
        <c:ser>
          <c:idx val="4"/>
          <c:order val="4"/>
          <c:tx>
            <c:strRef>
              <c:f>'ferret perf diff'!$T$31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'ferret perf diff'!$A$3:$B$5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perf diff'!$T$9:$T$11</c:f>
              <c:numCache>
                <c:formatCode>General</c:formatCode>
                <c:ptCount val="3"/>
                <c:pt idx="0">
                  <c:v>502.92666666666668</c:v>
                </c:pt>
                <c:pt idx="1">
                  <c:v>243.83199999999999</c:v>
                </c:pt>
                <c:pt idx="2">
                  <c:v>220.22900000000001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5947648"/>
        <c:axId val="165961728"/>
      </c:barChart>
      <c:catAx>
        <c:axId val="165947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5961728"/>
        <c:crosses val="autoZero"/>
        <c:auto val="1"/>
        <c:lblAlgn val="ctr"/>
        <c:lblOffset val="100"/>
        <c:noMultiLvlLbl val="0"/>
      </c:catAx>
      <c:valAx>
        <c:axId val="165961728"/>
        <c:scaling>
          <c:orientation val="minMax"/>
          <c:max val="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594764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Exec time main </a:t>
            </a:r>
            <a:r>
              <a:rPr lang="es-ES">
                <a:latin typeface="Calibri"/>
              </a:rPr>
              <a:t>≠ DAST taskFreq50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'ferret perf diff'!$F$23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'ferret perf diff'!$A$74:$B$76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perf diff'!$F$74:$F$76</c:f>
              <c:numCache>
                <c:formatCode>General</c:formatCode>
                <c:ptCount val="3"/>
                <c:pt idx="0">
                  <c:v>332.90233333333333</c:v>
                </c:pt>
                <c:pt idx="1">
                  <c:v>147.94033333333331</c:v>
                </c:pt>
                <c:pt idx="2">
                  <c:v>126.80733333333335</c:v>
                </c:pt>
              </c:numCache>
            </c:numRef>
          </c:val>
        </c:ser>
        <c:ser>
          <c:idx val="1"/>
          <c:order val="1"/>
          <c:tx>
            <c:strRef>
              <c:f>'ferret perf diff'!$M$23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'ferret perf diff'!$A$74:$B$76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perf diff'!$M$74:$M$76</c:f>
              <c:numCache>
                <c:formatCode>General</c:formatCode>
                <c:ptCount val="3"/>
                <c:pt idx="0">
                  <c:v>353.72033333333326</c:v>
                </c:pt>
                <c:pt idx="1">
                  <c:v>161.55466666666666</c:v>
                </c:pt>
                <c:pt idx="2">
                  <c:v>141.85466666666665</c:v>
                </c:pt>
              </c:numCache>
            </c:numRef>
          </c:val>
        </c:ser>
        <c:ser>
          <c:idx val="2"/>
          <c:order val="2"/>
          <c:tx>
            <c:strRef>
              <c:f>'ferret perf diff'!$T$23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'ferret perf diff'!$A$74:$B$76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perf diff'!$T$74:$T$76</c:f>
              <c:numCache>
                <c:formatCode>General</c:formatCode>
                <c:ptCount val="3"/>
                <c:pt idx="0">
                  <c:v>410.4156666666666</c:v>
                </c:pt>
                <c:pt idx="1">
                  <c:v>208.42033333333333</c:v>
                </c:pt>
                <c:pt idx="2">
                  <c:v>180.57933333333332</c:v>
                </c:pt>
              </c:numCache>
            </c:numRef>
          </c:val>
        </c:ser>
        <c:ser>
          <c:idx val="3"/>
          <c:order val="3"/>
          <c:tx>
            <c:strRef>
              <c:f>'ferret perf diff'!$M$31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'ferret perf diff'!$A$74:$B$76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perf diff'!$M$79:$M$81</c:f>
              <c:numCache>
                <c:formatCode>General</c:formatCode>
                <c:ptCount val="3"/>
                <c:pt idx="0">
                  <c:v>365.86466666666666</c:v>
                </c:pt>
                <c:pt idx="1">
                  <c:v>166.61733333333333</c:v>
                </c:pt>
                <c:pt idx="2">
                  <c:v>148.661</c:v>
                </c:pt>
              </c:numCache>
            </c:numRef>
          </c:val>
        </c:ser>
        <c:ser>
          <c:idx val="4"/>
          <c:order val="4"/>
          <c:tx>
            <c:strRef>
              <c:f>'ferret perf diff'!$T$31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'ferret perf diff'!$A$74:$B$76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perf diff'!$T$79:$T$81</c:f>
              <c:numCache>
                <c:formatCode>General</c:formatCode>
                <c:ptCount val="3"/>
                <c:pt idx="0">
                  <c:v>446.19366666666662</c:v>
                </c:pt>
                <c:pt idx="1">
                  <c:v>231.07633333333334</c:v>
                </c:pt>
                <c:pt idx="2">
                  <c:v>191.72433333333333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5985280"/>
        <c:axId val="165999360"/>
      </c:barChart>
      <c:catAx>
        <c:axId val="165985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5999360"/>
        <c:crosses val="autoZero"/>
        <c:auto val="1"/>
        <c:lblAlgn val="ctr"/>
        <c:lblOffset val="100"/>
        <c:noMultiLvlLbl val="0"/>
      </c:catAx>
      <c:valAx>
        <c:axId val="165999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598528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Exec time main =</a:t>
            </a:r>
            <a:r>
              <a:rPr lang="es-ES">
                <a:latin typeface="Calibri"/>
              </a:rPr>
              <a:t> DAST taskFreq1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'ferret perf diff'!$F$23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'ferret same'!$A$4:$B$6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same'!$F$4:$F$6</c:f>
              <c:numCache>
                <c:formatCode>General</c:formatCode>
                <c:ptCount val="3"/>
                <c:pt idx="0">
                  <c:v>332.70333333333332</c:v>
                </c:pt>
                <c:pt idx="1">
                  <c:v>201.33600000000001</c:v>
                </c:pt>
                <c:pt idx="2">
                  <c:v>174.80233333333331</c:v>
                </c:pt>
              </c:numCache>
            </c:numRef>
          </c:val>
        </c:ser>
        <c:ser>
          <c:idx val="1"/>
          <c:order val="1"/>
          <c:tx>
            <c:strRef>
              <c:f>'ferret perf diff'!$M$23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'ferret same'!$A$4:$B$6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same'!$M$4:$M$6</c:f>
              <c:numCache>
                <c:formatCode>General</c:formatCode>
                <c:ptCount val="3"/>
                <c:pt idx="0">
                  <c:v>360.661</c:v>
                </c:pt>
                <c:pt idx="1">
                  <c:v>235.77533333333335</c:v>
                </c:pt>
                <c:pt idx="2">
                  <c:v>190.90333333333334</c:v>
                </c:pt>
              </c:numCache>
            </c:numRef>
          </c:val>
        </c:ser>
        <c:ser>
          <c:idx val="2"/>
          <c:order val="2"/>
          <c:tx>
            <c:strRef>
              <c:f>'ferret perf diff'!$T$23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'ferret same'!$A$4:$B$6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same'!$T$4:$T$6</c:f>
              <c:numCache>
                <c:formatCode>General</c:formatCode>
                <c:ptCount val="3"/>
                <c:pt idx="0">
                  <c:v>380.60999999999996</c:v>
                </c:pt>
                <c:pt idx="1">
                  <c:v>264.89400000000001</c:v>
                </c:pt>
                <c:pt idx="2">
                  <c:v>232.37666666666667</c:v>
                </c:pt>
              </c:numCache>
            </c:numRef>
          </c:val>
        </c:ser>
        <c:ser>
          <c:idx val="3"/>
          <c:order val="3"/>
          <c:tx>
            <c:strRef>
              <c:f>'ferret perf diff'!$M$31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'ferret same'!$A$4:$B$6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same'!$M$12:$M$14</c:f>
              <c:numCache>
                <c:formatCode>General</c:formatCode>
                <c:ptCount val="3"/>
                <c:pt idx="0">
                  <c:v>365.60733333333337</c:v>
                </c:pt>
                <c:pt idx="1">
                  <c:v>246.61733333333333</c:v>
                </c:pt>
                <c:pt idx="2">
                  <c:v>202.19866666666667</c:v>
                </c:pt>
              </c:numCache>
            </c:numRef>
          </c:val>
        </c:ser>
        <c:ser>
          <c:idx val="4"/>
          <c:order val="4"/>
          <c:tx>
            <c:strRef>
              <c:f>'ferret perf diff'!$T$31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'ferret same'!$A$4:$B$6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same'!$T$12:$T$14</c:f>
              <c:numCache>
                <c:formatCode>General</c:formatCode>
                <c:ptCount val="3"/>
                <c:pt idx="0">
                  <c:v>421.67866666666669</c:v>
                </c:pt>
                <c:pt idx="1">
                  <c:v>318.31099999999998</c:v>
                </c:pt>
                <c:pt idx="2">
                  <c:v>229.16499999999999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036224"/>
        <c:axId val="166037760"/>
      </c:barChart>
      <c:catAx>
        <c:axId val="166036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6037760"/>
        <c:crosses val="autoZero"/>
        <c:auto val="1"/>
        <c:lblAlgn val="ctr"/>
        <c:lblOffset val="100"/>
        <c:noMultiLvlLbl val="0"/>
      </c:catAx>
      <c:valAx>
        <c:axId val="166037760"/>
        <c:scaling>
          <c:orientation val="minMax"/>
          <c:max val="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6036224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Exec time main =</a:t>
            </a:r>
            <a:r>
              <a:rPr lang="es-ES">
                <a:latin typeface="Calibri"/>
              </a:rPr>
              <a:t> DAST taskFreq50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'ferret perf diff'!$F$23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'ferret same'!$A$4:$B$6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same'!$F$29:$F$31</c:f>
              <c:numCache>
                <c:formatCode>General</c:formatCode>
                <c:ptCount val="3"/>
                <c:pt idx="0">
                  <c:v>334.19233333333335</c:v>
                </c:pt>
                <c:pt idx="1">
                  <c:v>207.739</c:v>
                </c:pt>
                <c:pt idx="2">
                  <c:v>178.78266666666664</c:v>
                </c:pt>
              </c:numCache>
            </c:numRef>
          </c:val>
        </c:ser>
        <c:ser>
          <c:idx val="1"/>
          <c:order val="1"/>
          <c:tx>
            <c:strRef>
              <c:f>'ferret perf diff'!$M$23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'ferret same'!$A$4:$B$6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same'!$M$29:$M$31</c:f>
              <c:numCache>
                <c:formatCode>General</c:formatCode>
                <c:ptCount val="3"/>
                <c:pt idx="0">
                  <c:v>363.05500000000001</c:v>
                </c:pt>
                <c:pt idx="1">
                  <c:v>255.88033333333337</c:v>
                </c:pt>
                <c:pt idx="2">
                  <c:v>194.08066666666664</c:v>
                </c:pt>
              </c:numCache>
            </c:numRef>
          </c:val>
        </c:ser>
        <c:ser>
          <c:idx val="2"/>
          <c:order val="2"/>
          <c:tx>
            <c:strRef>
              <c:f>'ferret perf diff'!$T$23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'ferret same'!$A$4:$B$6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same'!$T$29:$T$31</c:f>
              <c:numCache>
                <c:formatCode>General</c:formatCode>
                <c:ptCount val="3"/>
                <c:pt idx="0">
                  <c:v>385.596</c:v>
                </c:pt>
                <c:pt idx="1">
                  <c:v>265.26533333333333</c:v>
                </c:pt>
                <c:pt idx="2">
                  <c:v>215.55633333333333</c:v>
                </c:pt>
              </c:numCache>
            </c:numRef>
          </c:val>
        </c:ser>
        <c:ser>
          <c:idx val="3"/>
          <c:order val="3"/>
          <c:tx>
            <c:strRef>
              <c:f>'ferret perf diff'!$M$31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'ferret same'!$A$4:$B$6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same'!$M$37:$M$39</c:f>
              <c:numCache>
                <c:formatCode>General</c:formatCode>
                <c:ptCount val="3"/>
                <c:pt idx="0">
                  <c:v>359.34666666666664</c:v>
                </c:pt>
                <c:pt idx="1">
                  <c:v>233.94833333333335</c:v>
                </c:pt>
                <c:pt idx="2">
                  <c:v>211.88399999999999</c:v>
                </c:pt>
              </c:numCache>
            </c:numRef>
          </c:val>
        </c:ser>
        <c:ser>
          <c:idx val="4"/>
          <c:order val="4"/>
          <c:tx>
            <c:strRef>
              <c:f>'ferret perf diff'!$T$31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'ferret same'!$A$4:$B$6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same'!$T$37:$T$39</c:f>
              <c:numCache>
                <c:formatCode>General</c:formatCode>
                <c:ptCount val="3"/>
                <c:pt idx="0">
                  <c:v>402.54666666666668</c:v>
                </c:pt>
                <c:pt idx="1">
                  <c:v>290.28266666666667</c:v>
                </c:pt>
                <c:pt idx="2">
                  <c:v>220.76300000000001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077952"/>
        <c:axId val="166079488"/>
      </c:barChart>
      <c:catAx>
        <c:axId val="166077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6079488"/>
        <c:crosses val="autoZero"/>
        <c:auto val="1"/>
        <c:lblAlgn val="ctr"/>
        <c:lblOffset val="100"/>
        <c:noMultiLvlLbl val="0"/>
      </c:catAx>
      <c:valAx>
        <c:axId val="166079488"/>
        <c:scaling>
          <c:orientation val="minMax"/>
          <c:max val="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6077952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Exec time main </a:t>
            </a:r>
            <a:r>
              <a:rPr lang="es-ES">
                <a:latin typeface="Calibri"/>
              </a:rPr>
              <a:t>≠ DAST taskFreq1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'ferret perf diff'!$F$23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'ferret perf diff'!$A$3:$B$5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perf diff'!$F$3:$F$5</c:f>
              <c:numCache>
                <c:formatCode>General</c:formatCode>
                <c:ptCount val="3"/>
                <c:pt idx="0">
                  <c:v>334.96033333333338</c:v>
                </c:pt>
                <c:pt idx="1">
                  <c:v>148.29366666666667</c:v>
                </c:pt>
                <c:pt idx="2">
                  <c:v>128.60233333333335</c:v>
                </c:pt>
              </c:numCache>
            </c:numRef>
          </c:val>
        </c:ser>
        <c:ser>
          <c:idx val="1"/>
          <c:order val="1"/>
          <c:tx>
            <c:strRef>
              <c:f>'ferret perf diff'!$M$23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'ferret perf diff'!$A$3:$B$5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perf diff'!$M$3:$M$5</c:f>
              <c:numCache>
                <c:formatCode>General</c:formatCode>
                <c:ptCount val="3"/>
                <c:pt idx="0">
                  <c:v>362.00366666666667</c:v>
                </c:pt>
                <c:pt idx="1">
                  <c:v>161.32166666666669</c:v>
                </c:pt>
                <c:pt idx="2">
                  <c:v>141.26666666666668</c:v>
                </c:pt>
              </c:numCache>
            </c:numRef>
          </c:val>
        </c:ser>
        <c:ser>
          <c:idx val="2"/>
          <c:order val="2"/>
          <c:tx>
            <c:strRef>
              <c:f>'ferret perf diff'!$T$23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'ferret perf diff'!$A$3:$B$5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perf diff'!$T$3:$T$5</c:f>
              <c:numCache>
                <c:formatCode>General</c:formatCode>
                <c:ptCount val="3"/>
                <c:pt idx="0">
                  <c:v>399.68900000000002</c:v>
                </c:pt>
                <c:pt idx="1">
                  <c:v>203.09166666666667</c:v>
                </c:pt>
                <c:pt idx="2">
                  <c:v>178.23400000000001</c:v>
                </c:pt>
              </c:numCache>
            </c:numRef>
          </c:val>
        </c:ser>
        <c:ser>
          <c:idx val="3"/>
          <c:order val="3"/>
          <c:tx>
            <c:strRef>
              <c:f>'ferret perf diff'!$M$31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'ferret perf diff'!$A$3:$B$5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perf diff'!$M$9:$M$11</c:f>
              <c:numCache>
                <c:formatCode>General</c:formatCode>
                <c:ptCount val="3"/>
                <c:pt idx="0">
                  <c:v>359.88566666666674</c:v>
                </c:pt>
                <c:pt idx="1">
                  <c:v>174.13133333333334</c:v>
                </c:pt>
                <c:pt idx="2">
                  <c:v>141.20966666666666</c:v>
                </c:pt>
              </c:numCache>
            </c:numRef>
          </c:val>
        </c:ser>
        <c:ser>
          <c:idx val="4"/>
          <c:order val="4"/>
          <c:tx>
            <c:strRef>
              <c:f>'ferret perf diff'!$T$31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'ferret perf diff'!$A$3:$B$5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perf diff'!$T$9:$T$11</c:f>
              <c:numCache>
                <c:formatCode>General</c:formatCode>
                <c:ptCount val="3"/>
                <c:pt idx="0">
                  <c:v>502.92666666666668</c:v>
                </c:pt>
                <c:pt idx="1">
                  <c:v>243.83199999999999</c:v>
                </c:pt>
                <c:pt idx="2">
                  <c:v>220.22900000000001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123776"/>
        <c:axId val="166129664"/>
      </c:barChart>
      <c:catAx>
        <c:axId val="166123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6129664"/>
        <c:crosses val="autoZero"/>
        <c:auto val="1"/>
        <c:lblAlgn val="ctr"/>
        <c:lblOffset val="100"/>
        <c:noMultiLvlLbl val="0"/>
      </c:catAx>
      <c:valAx>
        <c:axId val="166129664"/>
        <c:scaling>
          <c:orientation val="minMax"/>
          <c:max val="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612377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Exec time main </a:t>
            </a:r>
            <a:r>
              <a:rPr lang="es-ES">
                <a:latin typeface="Calibri"/>
              </a:rPr>
              <a:t>≠ DAST taskFreq50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'ferret perf diff'!$F$23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'ferret perf diff'!$A$74:$B$76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perf diff'!$F$74:$F$76</c:f>
              <c:numCache>
                <c:formatCode>General</c:formatCode>
                <c:ptCount val="3"/>
                <c:pt idx="0">
                  <c:v>332.90233333333333</c:v>
                </c:pt>
                <c:pt idx="1">
                  <c:v>147.94033333333331</c:v>
                </c:pt>
                <c:pt idx="2">
                  <c:v>126.80733333333335</c:v>
                </c:pt>
              </c:numCache>
            </c:numRef>
          </c:val>
        </c:ser>
        <c:ser>
          <c:idx val="1"/>
          <c:order val="1"/>
          <c:tx>
            <c:strRef>
              <c:f>'ferret perf diff'!$M$23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'ferret perf diff'!$A$74:$B$76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perf diff'!$M$74:$M$76</c:f>
              <c:numCache>
                <c:formatCode>General</c:formatCode>
                <c:ptCount val="3"/>
                <c:pt idx="0">
                  <c:v>353.72033333333326</c:v>
                </c:pt>
                <c:pt idx="1">
                  <c:v>161.55466666666666</c:v>
                </c:pt>
                <c:pt idx="2">
                  <c:v>141.85466666666665</c:v>
                </c:pt>
              </c:numCache>
            </c:numRef>
          </c:val>
        </c:ser>
        <c:ser>
          <c:idx val="2"/>
          <c:order val="2"/>
          <c:tx>
            <c:strRef>
              <c:f>'ferret perf diff'!$T$23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'ferret perf diff'!$A$74:$B$76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perf diff'!$T$74:$T$76</c:f>
              <c:numCache>
                <c:formatCode>General</c:formatCode>
                <c:ptCount val="3"/>
                <c:pt idx="0">
                  <c:v>410.4156666666666</c:v>
                </c:pt>
                <c:pt idx="1">
                  <c:v>208.42033333333333</c:v>
                </c:pt>
                <c:pt idx="2">
                  <c:v>180.57933333333332</c:v>
                </c:pt>
              </c:numCache>
            </c:numRef>
          </c:val>
        </c:ser>
        <c:ser>
          <c:idx val="3"/>
          <c:order val="3"/>
          <c:tx>
            <c:strRef>
              <c:f>'ferret perf diff'!$M$31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'ferret perf diff'!$A$74:$B$76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perf diff'!$M$79:$M$81</c:f>
              <c:numCache>
                <c:formatCode>General</c:formatCode>
                <c:ptCount val="3"/>
                <c:pt idx="0">
                  <c:v>365.86466666666666</c:v>
                </c:pt>
                <c:pt idx="1">
                  <c:v>166.61733333333333</c:v>
                </c:pt>
                <c:pt idx="2">
                  <c:v>148.661</c:v>
                </c:pt>
              </c:numCache>
            </c:numRef>
          </c:val>
        </c:ser>
        <c:ser>
          <c:idx val="4"/>
          <c:order val="4"/>
          <c:tx>
            <c:strRef>
              <c:f>'ferret perf diff'!$T$31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'ferret perf diff'!$A$74:$B$76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perf diff'!$T$79:$T$81</c:f>
              <c:numCache>
                <c:formatCode>General</c:formatCode>
                <c:ptCount val="3"/>
                <c:pt idx="0">
                  <c:v>446.19366666666662</c:v>
                </c:pt>
                <c:pt idx="1">
                  <c:v>231.07633333333334</c:v>
                </c:pt>
                <c:pt idx="2">
                  <c:v>191.72433333333333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153216"/>
        <c:axId val="166167296"/>
      </c:barChart>
      <c:catAx>
        <c:axId val="166153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6167296"/>
        <c:crosses val="autoZero"/>
        <c:auto val="1"/>
        <c:lblAlgn val="ctr"/>
        <c:lblOffset val="100"/>
        <c:noMultiLvlLbl val="0"/>
      </c:catAx>
      <c:valAx>
        <c:axId val="166167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615321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Energy master = DAST taskFreq=1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'blackscholes sameType energy'!$I$2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'ferret same energy'!$A$3:$B$5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 energy'!$I$3:$I$5</c:f>
              <c:numCache>
                <c:formatCode>General</c:formatCode>
                <c:ptCount val="3"/>
                <c:pt idx="0">
                  <c:v>573.13694970000006</c:v>
                </c:pt>
                <c:pt idx="1">
                  <c:v>654.85779749999995</c:v>
                </c:pt>
                <c:pt idx="2">
                  <c:v>572.81718104999993</c:v>
                </c:pt>
              </c:numCache>
            </c:numRef>
          </c:val>
        </c:ser>
        <c:ser>
          <c:idx val="1"/>
          <c:order val="1"/>
          <c:tx>
            <c:strRef>
              <c:f>'blackscholes sameType energy'!$R$2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'ferret same energy'!$A$3:$B$5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 energy'!$S$3:$S$5</c:f>
              <c:numCache>
                <c:formatCode>General</c:formatCode>
                <c:ptCount val="3"/>
                <c:pt idx="0">
                  <c:v>605.05347870000003</c:v>
                </c:pt>
                <c:pt idx="1">
                  <c:v>738.97041960000001</c:v>
                </c:pt>
                <c:pt idx="2">
                  <c:v>617.75386505999995</c:v>
                </c:pt>
              </c:numCache>
            </c:numRef>
          </c:val>
        </c:ser>
        <c:ser>
          <c:idx val="2"/>
          <c:order val="2"/>
          <c:tx>
            <c:strRef>
              <c:f>'blackscholes sameType energy'!$AA$2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'ferret same energy'!$A$3:$B$5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 energy'!$AC$3:$AC$5</c:f>
              <c:numCache>
                <c:formatCode>General</c:formatCode>
                <c:ptCount val="3"/>
                <c:pt idx="0">
                  <c:v>647.97724440000002</c:v>
                </c:pt>
                <c:pt idx="1">
                  <c:v>846.61517790000005</c:v>
                </c:pt>
                <c:pt idx="2">
                  <c:v>767.26971251999998</c:v>
                </c:pt>
              </c:numCache>
            </c:numRef>
          </c:val>
        </c:ser>
        <c:ser>
          <c:idx val="3"/>
          <c:order val="3"/>
          <c:tx>
            <c:strRef>
              <c:f>'blackscholes sameType energy'!$R$13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'ferret same energy'!$A$3:$B$5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 energy'!$S$9:$S$11</c:f>
              <c:numCache>
                <c:formatCode>General</c:formatCode>
                <c:ptCount val="3"/>
                <c:pt idx="0">
                  <c:v>606.44935484999996</c:v>
                </c:pt>
                <c:pt idx="1">
                  <c:v>751.26130694999995</c:v>
                </c:pt>
                <c:pt idx="2">
                  <c:v>634.22567406000007</c:v>
                </c:pt>
              </c:numCache>
            </c:numRef>
          </c:val>
        </c:ser>
        <c:ser>
          <c:idx val="4"/>
          <c:order val="4"/>
          <c:tx>
            <c:strRef>
              <c:f>'blackscholes sameType energy'!$AA$13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'ferret same energy'!$A$3:$B$5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 energy'!$AC$9:$AC$11</c:f>
              <c:numCache>
                <c:formatCode>General</c:formatCode>
                <c:ptCount val="3"/>
                <c:pt idx="0">
                  <c:v>717.86046690000001</c:v>
                </c:pt>
                <c:pt idx="1">
                  <c:v>979.98065945999986</c:v>
                </c:pt>
                <c:pt idx="2">
                  <c:v>754.11974654999995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191872"/>
        <c:axId val="166193408"/>
      </c:barChart>
      <c:catAx>
        <c:axId val="166191872"/>
        <c:scaling>
          <c:orientation val="minMax"/>
        </c:scaling>
        <c:delete val="0"/>
        <c:axPos val="b"/>
        <c:majorTickMark val="out"/>
        <c:minorTickMark val="none"/>
        <c:tickLblPos val="nextTo"/>
        <c:crossAx val="166193408"/>
        <c:crosses val="autoZero"/>
        <c:auto val="1"/>
        <c:lblAlgn val="ctr"/>
        <c:lblOffset val="100"/>
        <c:noMultiLvlLbl val="0"/>
      </c:catAx>
      <c:valAx>
        <c:axId val="166193408"/>
        <c:scaling>
          <c:orientation val="minMax"/>
          <c:max val="1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6191872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s-ES" sz="1600"/>
              <a:t>Exec. time master ≠ DAST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'blackscholes diffType perf'!$F$3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'blackscholes diffType perf'!$A$4:$B$9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perf'!$F$4:$F$9</c:f>
              <c:numCache>
                <c:formatCode>General</c:formatCode>
                <c:ptCount val="6"/>
                <c:pt idx="0">
                  <c:v>5072998.666666667</c:v>
                </c:pt>
                <c:pt idx="1">
                  <c:v>6719331.666666667</c:v>
                </c:pt>
                <c:pt idx="2">
                  <c:v>3132530.6666666665</c:v>
                </c:pt>
                <c:pt idx="3">
                  <c:v>2916487.3333333335</c:v>
                </c:pt>
                <c:pt idx="4">
                  <c:v>2723257.3333333335</c:v>
                </c:pt>
                <c:pt idx="5">
                  <c:v>2657823.6666666665</c:v>
                </c:pt>
              </c:numCache>
            </c:numRef>
          </c:val>
        </c:ser>
        <c:ser>
          <c:idx val="1"/>
          <c:order val="1"/>
          <c:tx>
            <c:strRef>
              <c:f>'blackscholes diffType perf'!$N$3</c:f>
              <c:strCache>
                <c:ptCount val="1"/>
                <c:pt idx="0">
                  <c:v>enable onBig</c:v>
                </c:pt>
              </c:strCache>
            </c:strRef>
          </c:tx>
          <c:invertIfNegative val="0"/>
          <c:cat>
            <c:multiLvlStrRef>
              <c:f>'blackscholes diffType perf'!$A$4:$B$9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perf'!$N$4:$N$9</c:f>
              <c:numCache>
                <c:formatCode>General</c:formatCode>
                <c:ptCount val="6"/>
                <c:pt idx="0">
                  <c:v>5163222.333333333</c:v>
                </c:pt>
                <c:pt idx="1">
                  <c:v>6785090.666666667</c:v>
                </c:pt>
                <c:pt idx="2">
                  <c:v>3150892</c:v>
                </c:pt>
                <c:pt idx="3">
                  <c:v>2938971.3333333335</c:v>
                </c:pt>
                <c:pt idx="4">
                  <c:v>2765423.3333333335</c:v>
                </c:pt>
                <c:pt idx="5">
                  <c:v>2621548.3333333335</c:v>
                </c:pt>
              </c:numCache>
            </c:numRef>
          </c:val>
        </c:ser>
        <c:ser>
          <c:idx val="2"/>
          <c:order val="2"/>
          <c:tx>
            <c:strRef>
              <c:f>'blackscholes diffType perf'!$V$3</c:f>
              <c:strCache>
                <c:ptCount val="1"/>
                <c:pt idx="0">
                  <c:v>enable onLittle</c:v>
                </c:pt>
              </c:strCache>
            </c:strRef>
          </c:tx>
          <c:invertIfNegative val="0"/>
          <c:cat>
            <c:multiLvlStrRef>
              <c:f>'blackscholes diffType perf'!$A$4:$B$9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perf'!$V$4:$V$9</c:f>
              <c:numCache>
                <c:formatCode>General</c:formatCode>
                <c:ptCount val="6"/>
                <c:pt idx="0">
                  <c:v>7145838</c:v>
                </c:pt>
                <c:pt idx="1">
                  <c:v>7982148.666666667</c:v>
                </c:pt>
                <c:pt idx="2">
                  <c:v>6863737.666666667</c:v>
                </c:pt>
                <c:pt idx="3">
                  <c:v>6831811.333333333</c:v>
                </c:pt>
                <c:pt idx="4">
                  <c:v>3739377.3333333335</c:v>
                </c:pt>
                <c:pt idx="5">
                  <c:v>3870429</c:v>
                </c:pt>
              </c:numCache>
            </c:numRef>
          </c:val>
        </c:ser>
        <c:ser>
          <c:idx val="3"/>
          <c:order val="3"/>
          <c:tx>
            <c:strRef>
              <c:f>'blackscholes diffType perf'!$N$12</c:f>
              <c:strCache>
                <c:ptCount val="1"/>
                <c:pt idx="0">
                  <c:v>force onBig</c:v>
                </c:pt>
              </c:strCache>
            </c:strRef>
          </c:tx>
          <c:invertIfNegative val="0"/>
          <c:cat>
            <c:multiLvlStrRef>
              <c:f>'blackscholes diffType perf'!$A$4:$B$9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perf'!$N$13:$N$18</c:f>
              <c:numCache>
                <c:formatCode>General</c:formatCode>
                <c:ptCount val="6"/>
                <c:pt idx="0">
                  <c:v>5094366.333333333</c:v>
                </c:pt>
                <c:pt idx="1">
                  <c:v>6764289.666666667</c:v>
                </c:pt>
                <c:pt idx="2">
                  <c:v>3234292.6666666665</c:v>
                </c:pt>
                <c:pt idx="3">
                  <c:v>3070557.3333333335</c:v>
                </c:pt>
                <c:pt idx="4">
                  <c:v>2805983.3333333335</c:v>
                </c:pt>
                <c:pt idx="5">
                  <c:v>2769161</c:v>
                </c:pt>
              </c:numCache>
            </c:numRef>
          </c:val>
        </c:ser>
        <c:ser>
          <c:idx val="4"/>
          <c:order val="4"/>
          <c:tx>
            <c:strRef>
              <c:f>'blackscholes diffType perf'!$V$12</c:f>
              <c:strCache>
                <c:ptCount val="1"/>
                <c:pt idx="0">
                  <c:v>force onLittle</c:v>
                </c:pt>
              </c:strCache>
            </c:strRef>
          </c:tx>
          <c:invertIfNegative val="0"/>
          <c:cat>
            <c:multiLvlStrRef>
              <c:f>'blackscholes diffType perf'!$A$4:$B$9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perf'!$V$13:$V$18</c:f>
              <c:numCache>
                <c:formatCode>General</c:formatCode>
                <c:ptCount val="6"/>
                <c:pt idx="0">
                  <c:v>6045200.333333333</c:v>
                </c:pt>
                <c:pt idx="1">
                  <c:v>8885648.666666666</c:v>
                </c:pt>
                <c:pt idx="2">
                  <c:v>3973428</c:v>
                </c:pt>
                <c:pt idx="3">
                  <c:v>4111776</c:v>
                </c:pt>
                <c:pt idx="4">
                  <c:v>4508135.333333333</c:v>
                </c:pt>
                <c:pt idx="5">
                  <c:v>5966940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149504"/>
        <c:axId val="160151040"/>
      </c:barChart>
      <c:catAx>
        <c:axId val="1601495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s-ES"/>
          </a:p>
        </c:txPr>
        <c:crossAx val="160151040"/>
        <c:crosses val="autoZero"/>
        <c:auto val="1"/>
        <c:lblAlgn val="ctr"/>
        <c:lblOffset val="100"/>
        <c:noMultiLvlLbl val="0"/>
      </c:catAx>
      <c:valAx>
        <c:axId val="160151040"/>
        <c:scaling>
          <c:orientation val="minMax"/>
          <c:max val="1000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01495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Energy master = DAST</a:t>
            </a:r>
            <a:r>
              <a:rPr lang="es-ES" baseline="0"/>
              <a:t> TaskFreq50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'ferret same energy'!$I$65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'ferret same energy'!$A$66:$B$68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 energy'!$I$66:$I$68</c:f>
              <c:numCache>
                <c:formatCode>General</c:formatCode>
                <c:ptCount val="3"/>
                <c:pt idx="0">
                  <c:v>574.30528920000006</c:v>
                </c:pt>
                <c:pt idx="1">
                  <c:v>652.31010404999995</c:v>
                </c:pt>
                <c:pt idx="2">
                  <c:v>575.65466505000006</c:v>
                </c:pt>
              </c:numCache>
            </c:numRef>
          </c:val>
        </c:ser>
        <c:ser>
          <c:idx val="1"/>
          <c:order val="1"/>
          <c:tx>
            <c:strRef>
              <c:f>'ferret same energy'!$S$65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'ferret same energy'!$A$66:$B$68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 energy'!$S$66:$S$68</c:f>
              <c:numCache>
                <c:formatCode>General</c:formatCode>
                <c:ptCount val="3"/>
                <c:pt idx="0">
                  <c:v>596.9133243</c:v>
                </c:pt>
                <c:pt idx="1">
                  <c:v>753.91284599999994</c:v>
                </c:pt>
                <c:pt idx="2">
                  <c:v>631.82323305</c:v>
                </c:pt>
              </c:numCache>
            </c:numRef>
          </c:val>
        </c:ser>
        <c:ser>
          <c:idx val="2"/>
          <c:order val="2"/>
          <c:tx>
            <c:strRef>
              <c:f>'ferret same energy'!$AC$65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'ferret same energy'!$A$66:$B$68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 energy'!$AC$66:$AC$68</c:f>
              <c:numCache>
                <c:formatCode>General</c:formatCode>
                <c:ptCount val="3"/>
                <c:pt idx="0">
                  <c:v>649.99080449999997</c:v>
                </c:pt>
                <c:pt idx="1">
                  <c:v>835.21779570000001</c:v>
                </c:pt>
                <c:pt idx="2">
                  <c:v>699.12229949999994</c:v>
                </c:pt>
              </c:numCache>
            </c:numRef>
          </c:val>
        </c:ser>
        <c:ser>
          <c:idx val="3"/>
          <c:order val="3"/>
          <c:tx>
            <c:strRef>
              <c:f>'ferret same energy'!$S$72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'ferret same energy'!$A$66:$B$68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 energy'!$S$73:$S$75</c:f>
              <c:numCache>
                <c:formatCode>General</c:formatCode>
                <c:ptCount val="3"/>
                <c:pt idx="0">
                  <c:v>603.74762100000009</c:v>
                </c:pt>
                <c:pt idx="1">
                  <c:v>745.16058378000002</c:v>
                </c:pt>
                <c:pt idx="2">
                  <c:v>624.04518905999998</c:v>
                </c:pt>
              </c:numCache>
            </c:numRef>
          </c:val>
        </c:ser>
        <c:ser>
          <c:idx val="4"/>
          <c:order val="4"/>
          <c:tx>
            <c:strRef>
              <c:f>'ferret same energy'!$AC$72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'ferret same energy'!$A$66:$B$68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same energy'!$AC$73:$AC$75</c:f>
              <c:numCache>
                <c:formatCode>General</c:formatCode>
                <c:ptCount val="3"/>
                <c:pt idx="0">
                  <c:v>681.18693569999994</c:v>
                </c:pt>
                <c:pt idx="1">
                  <c:v>911.17870042499999</c:v>
                </c:pt>
                <c:pt idx="2">
                  <c:v>728.84440665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241792"/>
        <c:axId val="166243328"/>
      </c:barChart>
      <c:catAx>
        <c:axId val="166241792"/>
        <c:scaling>
          <c:orientation val="minMax"/>
        </c:scaling>
        <c:delete val="0"/>
        <c:axPos val="b"/>
        <c:majorTickMark val="out"/>
        <c:minorTickMark val="none"/>
        <c:tickLblPos val="nextTo"/>
        <c:crossAx val="166243328"/>
        <c:crosses val="autoZero"/>
        <c:auto val="1"/>
        <c:lblAlgn val="ctr"/>
        <c:lblOffset val="100"/>
        <c:noMultiLvlLbl val="0"/>
      </c:catAx>
      <c:valAx>
        <c:axId val="166243328"/>
        <c:scaling>
          <c:orientation val="minMax"/>
          <c:max val="1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6241792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noProof="0" dirty="0" smtClean="0"/>
              <a:t>Energy</a:t>
            </a:r>
            <a:r>
              <a:rPr lang="es-ES" dirty="0" smtClean="0"/>
              <a:t> </a:t>
            </a:r>
            <a:r>
              <a:rPr lang="en-US" noProof="0" dirty="0" smtClean="0"/>
              <a:t>main</a:t>
            </a:r>
            <a:r>
              <a:rPr lang="es-ES" dirty="0" smtClean="0"/>
              <a:t> </a:t>
            </a:r>
            <a:r>
              <a:rPr lang="es-ES" dirty="0">
                <a:latin typeface="Calibri"/>
              </a:rPr>
              <a:t>≠ DAST TaskFreq50</a:t>
            </a:r>
            <a:endParaRPr lang="es-E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'ferret diff energy'!$I$31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'ferret diff energy'!$A$32:$B$34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diff energy'!$I$32:$I$34</c:f>
              <c:numCache>
                <c:formatCode>General</c:formatCode>
                <c:ptCount val="3"/>
                <c:pt idx="0">
                  <c:v>572.17585634999989</c:v>
                </c:pt>
                <c:pt idx="1">
                  <c:v>651.75228854999989</c:v>
                </c:pt>
                <c:pt idx="2">
                  <c:v>579.72416579999992</c:v>
                </c:pt>
              </c:numCache>
            </c:numRef>
          </c:val>
        </c:ser>
        <c:ser>
          <c:idx val="1"/>
          <c:order val="1"/>
          <c:tx>
            <c:strRef>
              <c:f>'ferret diff energy'!$S$31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'ferret diff energy'!$A$32:$B$34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diff energy'!$S$32:$S$34</c:f>
              <c:numCache>
                <c:formatCode>General</c:formatCode>
                <c:ptCount val="3"/>
                <c:pt idx="0">
                  <c:v>602.98449660000006</c:v>
                </c:pt>
                <c:pt idx="1">
                  <c:v>707.27620454999999</c:v>
                </c:pt>
                <c:pt idx="2">
                  <c:v>620.07894269999997</c:v>
                </c:pt>
              </c:numCache>
            </c:numRef>
          </c:val>
        </c:ser>
        <c:ser>
          <c:idx val="2"/>
          <c:order val="2"/>
          <c:tx>
            <c:strRef>
              <c:f>'ferret diff energy'!$AC$31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'ferret diff energy'!$A$32:$B$34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diff energy'!$AC$32:$AC$34</c:f>
              <c:numCache>
                <c:formatCode>General</c:formatCode>
                <c:ptCount val="3"/>
                <c:pt idx="0">
                  <c:v>640.95974235000006</c:v>
                </c:pt>
                <c:pt idx="1">
                  <c:v>835.24791059999995</c:v>
                </c:pt>
                <c:pt idx="2">
                  <c:v>613.06009605000008</c:v>
                </c:pt>
              </c:numCache>
            </c:numRef>
          </c:val>
        </c:ser>
        <c:ser>
          <c:idx val="3"/>
          <c:order val="3"/>
          <c:tx>
            <c:strRef>
              <c:f>'ferret diff energy'!$S$38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'ferret diff energy'!$A$32:$B$34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diff energy'!$S$39:$S$41</c:f>
              <c:numCache>
                <c:formatCode>General</c:formatCode>
                <c:ptCount val="3"/>
                <c:pt idx="0">
                  <c:v>597.01224375000004</c:v>
                </c:pt>
                <c:pt idx="1">
                  <c:v>710.92535759999998</c:v>
                </c:pt>
                <c:pt idx="2">
                  <c:v>628.0126434</c:v>
                </c:pt>
              </c:numCache>
            </c:numRef>
          </c:val>
        </c:ser>
        <c:ser>
          <c:idx val="4"/>
          <c:order val="4"/>
          <c:tx>
            <c:strRef>
              <c:f>'ferret diff energy'!$AC$38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'ferret diff energy'!$A$32:$B$34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diff energy'!$AC$39:$AC$41</c:f>
              <c:numCache>
                <c:formatCode>General</c:formatCode>
                <c:ptCount val="3"/>
                <c:pt idx="0">
                  <c:v>678.73037669999997</c:v>
                </c:pt>
                <c:pt idx="1">
                  <c:v>891.92791656000009</c:v>
                </c:pt>
                <c:pt idx="2">
                  <c:v>741.05067037499998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279424"/>
        <c:axId val="166289408"/>
      </c:barChart>
      <c:catAx>
        <c:axId val="166279424"/>
        <c:scaling>
          <c:orientation val="minMax"/>
        </c:scaling>
        <c:delete val="0"/>
        <c:axPos val="b"/>
        <c:majorTickMark val="out"/>
        <c:minorTickMark val="none"/>
        <c:tickLblPos val="nextTo"/>
        <c:crossAx val="166289408"/>
        <c:crosses val="autoZero"/>
        <c:auto val="1"/>
        <c:lblAlgn val="ctr"/>
        <c:lblOffset val="100"/>
        <c:noMultiLvlLbl val="0"/>
      </c:catAx>
      <c:valAx>
        <c:axId val="166289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6279424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Energy main </a:t>
            </a:r>
            <a:r>
              <a:rPr lang="es-ES">
                <a:latin typeface="Calibri"/>
              </a:rPr>
              <a:t>≠ DAST TaskFreq1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'ferret diff energy'!$I$4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'ferret diff energy'!$A$5:$B$7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diff energy'!$I$5:$I$7</c:f>
              <c:numCache>
                <c:formatCode>General</c:formatCode>
                <c:ptCount val="3"/>
                <c:pt idx="0">
                  <c:v>576.0059139</c:v>
                </c:pt>
                <c:pt idx="1">
                  <c:v>653.16299309999988</c:v>
                </c:pt>
                <c:pt idx="2">
                  <c:v>573.95697480000001</c:v>
                </c:pt>
              </c:numCache>
            </c:numRef>
          </c:val>
        </c:ser>
        <c:ser>
          <c:idx val="1"/>
          <c:order val="1"/>
          <c:tx>
            <c:strRef>
              <c:f>'ferret diff energy'!$S$4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'ferret diff energy'!$A$5:$B$7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diff energy'!$S$5:$S$7</c:f>
              <c:numCache>
                <c:formatCode>General</c:formatCode>
                <c:ptCount val="3"/>
                <c:pt idx="0">
                  <c:v>602.89063829999998</c:v>
                </c:pt>
                <c:pt idx="1">
                  <c:v>705.1816498500001</c:v>
                </c:pt>
                <c:pt idx="2">
                  <c:v>620.56347569999991</c:v>
                </c:pt>
              </c:numCache>
            </c:numRef>
          </c:val>
        </c:ser>
        <c:ser>
          <c:idx val="2"/>
          <c:order val="2"/>
          <c:tx>
            <c:strRef>
              <c:f>'ferret diff energy'!$AC$4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'ferret diff energy'!$A$5:$B$7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diff energy'!$AC$5:$AC$7</c:f>
              <c:numCache>
                <c:formatCode>General</c:formatCode>
                <c:ptCount val="3"/>
                <c:pt idx="0">
                  <c:v>641.23552800000004</c:v>
                </c:pt>
                <c:pt idx="1">
                  <c:v>848.00612564999994</c:v>
                </c:pt>
                <c:pt idx="2">
                  <c:v>745.99435080000001</c:v>
                </c:pt>
              </c:numCache>
            </c:numRef>
          </c:val>
        </c:ser>
        <c:ser>
          <c:idx val="3"/>
          <c:order val="3"/>
          <c:tx>
            <c:strRef>
              <c:f>'ferret diff energy'!$S$11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'ferret diff energy'!$A$5:$B$7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diff energy'!$S$12:$S$14</c:f>
              <c:numCache>
                <c:formatCode>General</c:formatCode>
                <c:ptCount val="3"/>
                <c:pt idx="0">
                  <c:v>614.82903390000001</c:v>
                </c:pt>
                <c:pt idx="1">
                  <c:v>725.89876875000016</c:v>
                </c:pt>
                <c:pt idx="2">
                  <c:v>642.91993649999995</c:v>
                </c:pt>
              </c:numCache>
            </c:numRef>
          </c:val>
        </c:ser>
        <c:ser>
          <c:idx val="4"/>
          <c:order val="4"/>
          <c:tx>
            <c:strRef>
              <c:f>'ferret diff energy'!$AC$11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'ferret diff energy'!$A$5:$B$7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'ferret diff energy'!$AC$12:$AC$14</c:f>
              <c:numCache>
                <c:formatCode>General</c:formatCode>
                <c:ptCount val="3"/>
                <c:pt idx="0">
                  <c:v>767.6445802500001</c:v>
                </c:pt>
                <c:pt idx="1">
                  <c:v>965.88715140000011</c:v>
                </c:pt>
                <c:pt idx="2">
                  <c:v>846.27606239999989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321152"/>
        <c:axId val="166322944"/>
      </c:barChart>
      <c:catAx>
        <c:axId val="166321152"/>
        <c:scaling>
          <c:orientation val="minMax"/>
        </c:scaling>
        <c:delete val="0"/>
        <c:axPos val="b"/>
        <c:majorTickMark val="out"/>
        <c:minorTickMark val="none"/>
        <c:tickLblPos val="nextTo"/>
        <c:crossAx val="166322944"/>
        <c:crosses val="autoZero"/>
        <c:auto val="1"/>
        <c:lblAlgn val="ctr"/>
        <c:lblOffset val="100"/>
        <c:noMultiLvlLbl val="0"/>
      </c:catAx>
      <c:valAx>
        <c:axId val="166322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6321152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Exec.</a:t>
            </a:r>
            <a:r>
              <a:rPr lang="es-ES" baseline="0"/>
              <a:t> time </a:t>
            </a:r>
            <a:r>
              <a:rPr lang="es-ES"/>
              <a:t>main ≠ DAST taskFreq1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'dedup diffType perf'!$F$3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'dedup diffType perf'!$A$4:$B$6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diffType perf'!$F$4:$F$6</c:f>
              <c:numCache>
                <c:formatCode>General</c:formatCode>
                <c:ptCount val="3"/>
                <c:pt idx="0">
                  <c:v>39.5</c:v>
                </c:pt>
                <c:pt idx="1">
                  <c:v>23</c:v>
                </c:pt>
                <c:pt idx="2">
                  <c:v>27.666666666666668</c:v>
                </c:pt>
              </c:numCache>
            </c:numRef>
          </c:val>
        </c:ser>
        <c:ser>
          <c:idx val="1"/>
          <c:order val="1"/>
          <c:tx>
            <c:strRef>
              <c:f>'dedup diffType perf'!$M$3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'dedup diffType perf'!$A$4:$B$6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diffType perf'!$M$4:$M$6</c:f>
              <c:numCache>
                <c:formatCode>General</c:formatCode>
                <c:ptCount val="3"/>
                <c:pt idx="0">
                  <c:v>39.5</c:v>
                </c:pt>
                <c:pt idx="1">
                  <c:v>29.333333333333332</c:v>
                </c:pt>
                <c:pt idx="2">
                  <c:v>29</c:v>
                </c:pt>
              </c:numCache>
            </c:numRef>
          </c:val>
        </c:ser>
        <c:ser>
          <c:idx val="2"/>
          <c:order val="2"/>
          <c:tx>
            <c:strRef>
              <c:f>'dedup diffType perf'!$T$3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'dedup diffType perf'!$A$4:$B$6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diffType perf'!$T$4:$T$6</c:f>
              <c:numCache>
                <c:formatCode>General</c:formatCode>
                <c:ptCount val="3"/>
                <c:pt idx="0">
                  <c:v>47</c:v>
                </c:pt>
                <c:pt idx="1">
                  <c:v>27</c:v>
                </c:pt>
                <c:pt idx="2">
                  <c:v>31.333333333333332</c:v>
                </c:pt>
              </c:numCache>
            </c:numRef>
          </c:val>
        </c:ser>
        <c:ser>
          <c:idx val="3"/>
          <c:order val="3"/>
          <c:tx>
            <c:strRef>
              <c:f>'dedup diffType perf'!$M$8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'dedup diffType perf'!$A$4:$B$6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diffType perf'!$M$9:$M$11</c:f>
              <c:numCache>
                <c:formatCode>General</c:formatCode>
                <c:ptCount val="3"/>
                <c:pt idx="0">
                  <c:v>42.5</c:v>
                </c:pt>
                <c:pt idx="1">
                  <c:v>27.666666666666668</c:v>
                </c:pt>
                <c:pt idx="2">
                  <c:v>31</c:v>
                </c:pt>
              </c:numCache>
            </c:numRef>
          </c:val>
        </c:ser>
        <c:ser>
          <c:idx val="4"/>
          <c:order val="4"/>
          <c:tx>
            <c:strRef>
              <c:f>'dedup diffType perf'!$T$8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'dedup diffType perf'!$A$4:$B$6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diffType perf'!$T$9:$T$11</c:f>
              <c:numCache>
                <c:formatCode>General</c:formatCode>
                <c:ptCount val="3"/>
                <c:pt idx="0">
                  <c:v>51</c:v>
                </c:pt>
                <c:pt idx="1">
                  <c:v>37.666666666666664</c:v>
                </c:pt>
                <c:pt idx="2">
                  <c:v>37.666666666666664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425344"/>
        <c:axId val="166426880"/>
      </c:barChart>
      <c:catAx>
        <c:axId val="166425344"/>
        <c:scaling>
          <c:orientation val="minMax"/>
        </c:scaling>
        <c:delete val="0"/>
        <c:axPos val="b"/>
        <c:majorTickMark val="out"/>
        <c:minorTickMark val="none"/>
        <c:tickLblPos val="nextTo"/>
        <c:crossAx val="166426880"/>
        <c:crosses val="autoZero"/>
        <c:auto val="1"/>
        <c:lblAlgn val="ctr"/>
        <c:lblOffset val="100"/>
        <c:noMultiLvlLbl val="0"/>
      </c:catAx>
      <c:valAx>
        <c:axId val="166426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6425344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Exec. time main ≠ DAST taskFreq50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'dedup diffType perf'!$F$3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'dedup diffType perf'!$A$4:$B$6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diffType perf'!$F$27:$F$29</c:f>
              <c:numCache>
                <c:formatCode>General</c:formatCode>
                <c:ptCount val="3"/>
                <c:pt idx="0">
                  <c:v>38.666666666666664</c:v>
                </c:pt>
                <c:pt idx="1">
                  <c:v>22.666666666666668</c:v>
                </c:pt>
                <c:pt idx="2">
                  <c:v>27.333333333333332</c:v>
                </c:pt>
              </c:numCache>
            </c:numRef>
          </c:val>
        </c:ser>
        <c:ser>
          <c:idx val="1"/>
          <c:order val="1"/>
          <c:tx>
            <c:strRef>
              <c:f>'dedup diffType perf'!$M$3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'dedup diffType perf'!$A$4:$B$6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diffType perf'!$M$27:$M$29</c:f>
              <c:numCache>
                <c:formatCode>General</c:formatCode>
                <c:ptCount val="3"/>
                <c:pt idx="0">
                  <c:v>39.666666666666664</c:v>
                </c:pt>
                <c:pt idx="1">
                  <c:v>24</c:v>
                </c:pt>
                <c:pt idx="2">
                  <c:v>29.333333333333332</c:v>
                </c:pt>
              </c:numCache>
            </c:numRef>
          </c:val>
        </c:ser>
        <c:ser>
          <c:idx val="2"/>
          <c:order val="2"/>
          <c:tx>
            <c:strRef>
              <c:f>'dedup diffType perf'!$T$3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'dedup diffType perf'!$A$4:$B$6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diffType perf'!$T$27:$T$29</c:f>
              <c:numCache>
                <c:formatCode>General</c:formatCode>
                <c:ptCount val="3"/>
                <c:pt idx="0">
                  <c:v>46.666666666666664</c:v>
                </c:pt>
                <c:pt idx="1">
                  <c:v>26.666666666666668</c:v>
                </c:pt>
                <c:pt idx="2">
                  <c:v>32</c:v>
                </c:pt>
              </c:numCache>
            </c:numRef>
          </c:val>
        </c:ser>
        <c:ser>
          <c:idx val="3"/>
          <c:order val="3"/>
          <c:tx>
            <c:strRef>
              <c:f>'dedup diffType perf'!$M$8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'dedup diffType perf'!$A$4:$B$6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diffType perf'!$M$32:$M$34</c:f>
              <c:numCache>
                <c:formatCode>General</c:formatCode>
                <c:ptCount val="3"/>
                <c:pt idx="0">
                  <c:v>42</c:v>
                </c:pt>
                <c:pt idx="1">
                  <c:v>27.333333333333332</c:v>
                </c:pt>
                <c:pt idx="2">
                  <c:v>30</c:v>
                </c:pt>
              </c:numCache>
            </c:numRef>
          </c:val>
        </c:ser>
        <c:ser>
          <c:idx val="4"/>
          <c:order val="4"/>
          <c:tx>
            <c:strRef>
              <c:f>'dedup diffType perf'!$T$8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'dedup diffType perf'!$A$4:$B$6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diffType perf'!$T$32:$T$34</c:f>
              <c:numCache>
                <c:formatCode>General</c:formatCode>
                <c:ptCount val="3"/>
                <c:pt idx="0">
                  <c:v>50.666666666666664</c:v>
                </c:pt>
                <c:pt idx="1">
                  <c:v>37.666666666666664</c:v>
                </c:pt>
                <c:pt idx="2">
                  <c:v>39.666666666666664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7003648"/>
        <c:axId val="167005184"/>
      </c:barChart>
      <c:catAx>
        <c:axId val="167003648"/>
        <c:scaling>
          <c:orientation val="minMax"/>
        </c:scaling>
        <c:delete val="0"/>
        <c:axPos val="b"/>
        <c:majorTickMark val="out"/>
        <c:minorTickMark val="none"/>
        <c:tickLblPos val="nextTo"/>
        <c:crossAx val="167005184"/>
        <c:crosses val="autoZero"/>
        <c:auto val="1"/>
        <c:lblAlgn val="ctr"/>
        <c:lblOffset val="100"/>
        <c:noMultiLvlLbl val="0"/>
      </c:catAx>
      <c:valAx>
        <c:axId val="167005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700364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Energy main </a:t>
            </a:r>
            <a:r>
              <a:rPr lang="es-ES">
                <a:latin typeface="Calibri"/>
              </a:rPr>
              <a:t>≠ DAST TaskFreq1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'dedup diffType energy'!$I$24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'dedup diffType energy'!$A$25:$B$27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diffType energy'!$I$4:$I$6</c:f>
              <c:numCache>
                <c:formatCode>General</c:formatCode>
                <c:ptCount val="3"/>
                <c:pt idx="0">
                  <c:v>69.563815200000008</c:v>
                </c:pt>
                <c:pt idx="1">
                  <c:v>96.045165899999986</c:v>
                </c:pt>
                <c:pt idx="2">
                  <c:v>95.644378799999998</c:v>
                </c:pt>
              </c:numCache>
            </c:numRef>
          </c:val>
        </c:ser>
        <c:ser>
          <c:idx val="1"/>
          <c:order val="1"/>
          <c:tx>
            <c:strRef>
              <c:f>'dedup diffType energy'!$S$24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'dedup diffType energy'!$A$25:$B$27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diffType energy'!$S$4:$S$6</c:f>
              <c:numCache>
                <c:formatCode>General</c:formatCode>
                <c:ptCount val="3"/>
                <c:pt idx="0">
                  <c:v>73.1683089</c:v>
                </c:pt>
                <c:pt idx="1">
                  <c:v>78.169591350000005</c:v>
                </c:pt>
                <c:pt idx="2">
                  <c:v>82.21950360000001</c:v>
                </c:pt>
              </c:numCache>
            </c:numRef>
          </c:val>
        </c:ser>
        <c:ser>
          <c:idx val="2"/>
          <c:order val="2"/>
          <c:tx>
            <c:strRef>
              <c:f>'dedup diffType energy'!$AC$24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'dedup diffType energy'!$A$25:$B$27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diffType energy'!$AC$4:$AC$6</c:f>
              <c:numCache>
                <c:formatCode>General</c:formatCode>
                <c:ptCount val="3"/>
                <c:pt idx="0">
                  <c:v>86.601009149999996</c:v>
                </c:pt>
                <c:pt idx="1">
                  <c:v>91.845422999999997</c:v>
                </c:pt>
                <c:pt idx="2">
                  <c:v>99.147114450000004</c:v>
                </c:pt>
              </c:numCache>
            </c:numRef>
          </c:val>
        </c:ser>
        <c:ser>
          <c:idx val="3"/>
          <c:order val="3"/>
          <c:tx>
            <c:strRef>
              <c:f>'dedup diffType energy'!$S$32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'dedup diffType energy'!$A$25:$B$27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diffType energy'!$S$11:$S$13</c:f>
              <c:numCache>
                <c:formatCode>General</c:formatCode>
                <c:ptCount val="3"/>
                <c:pt idx="0">
                  <c:v>76.203462149999993</c:v>
                </c:pt>
                <c:pt idx="1">
                  <c:v>87.645098250000004</c:v>
                </c:pt>
                <c:pt idx="2">
                  <c:v>88.690652999999998</c:v>
                </c:pt>
              </c:numCache>
            </c:numRef>
          </c:val>
        </c:ser>
        <c:ser>
          <c:idx val="4"/>
          <c:order val="4"/>
          <c:tx>
            <c:strRef>
              <c:f>'dedup diffType energy'!$AC$32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'dedup diffType energy'!$A$25:$B$27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diffType energy'!$AC$11:$AC$13</c:f>
              <c:numCache>
                <c:formatCode>General</c:formatCode>
                <c:ptCount val="3"/>
                <c:pt idx="0">
                  <c:v>103.197996</c:v>
                </c:pt>
                <c:pt idx="1">
                  <c:v>129.35316510000001</c:v>
                </c:pt>
                <c:pt idx="2">
                  <c:v>90.4864113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7020800"/>
        <c:axId val="167034880"/>
      </c:barChart>
      <c:catAx>
        <c:axId val="167020800"/>
        <c:scaling>
          <c:orientation val="minMax"/>
        </c:scaling>
        <c:delete val="0"/>
        <c:axPos val="b"/>
        <c:majorTickMark val="out"/>
        <c:minorTickMark val="none"/>
        <c:tickLblPos val="nextTo"/>
        <c:crossAx val="167034880"/>
        <c:crosses val="autoZero"/>
        <c:auto val="1"/>
        <c:lblAlgn val="ctr"/>
        <c:lblOffset val="100"/>
        <c:noMultiLvlLbl val="0"/>
      </c:catAx>
      <c:valAx>
        <c:axId val="167034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702080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 sz="1800" b="1" i="0" baseline="0">
                <a:effectLst/>
              </a:rPr>
              <a:t>Energy main ≠ DAST TaskFreq50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'dedup diffType energy'!$I$24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'dedup diffType energy'!$A$25:$B$27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diffType energy'!$I$25:$I$27</c:f>
              <c:numCache>
                <c:formatCode>General</c:formatCode>
                <c:ptCount val="3"/>
                <c:pt idx="0">
                  <c:v>68.185651500000006</c:v>
                </c:pt>
                <c:pt idx="1">
                  <c:v>87.862015349999993</c:v>
                </c:pt>
                <c:pt idx="2">
                  <c:v>111.53020589999998</c:v>
                </c:pt>
              </c:numCache>
            </c:numRef>
          </c:val>
        </c:ser>
        <c:ser>
          <c:idx val="1"/>
          <c:order val="1"/>
          <c:tx>
            <c:strRef>
              <c:f>'dedup diffType energy'!$S$24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'dedup diffType energy'!$A$25:$B$27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diffType energy'!$S$25:$S$27</c:f>
              <c:numCache>
                <c:formatCode>General</c:formatCode>
                <c:ptCount val="3"/>
                <c:pt idx="0">
                  <c:v>53.627255099999992</c:v>
                </c:pt>
                <c:pt idx="1">
                  <c:v>77.122464300000004</c:v>
                </c:pt>
                <c:pt idx="2">
                  <c:v>84.036155399999998</c:v>
                </c:pt>
              </c:numCache>
            </c:numRef>
          </c:val>
        </c:ser>
        <c:ser>
          <c:idx val="2"/>
          <c:order val="2"/>
          <c:tx>
            <c:strRef>
              <c:f>'dedup diffType energy'!$AC$24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'dedup diffType energy'!$A$25:$B$27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diffType energy'!$AC$25:$AC$27</c:f>
              <c:numCache>
                <c:formatCode>General</c:formatCode>
                <c:ptCount val="3"/>
                <c:pt idx="0">
                  <c:v>63.450129599999997</c:v>
                </c:pt>
                <c:pt idx="1">
                  <c:v>85.829228100000009</c:v>
                </c:pt>
                <c:pt idx="2">
                  <c:v>89.875737000000001</c:v>
                </c:pt>
              </c:numCache>
            </c:numRef>
          </c:val>
        </c:ser>
        <c:ser>
          <c:idx val="3"/>
          <c:order val="3"/>
          <c:tx>
            <c:strRef>
              <c:f>'dedup diffType energy'!$S$32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'dedup diffType energy'!$A$25:$B$27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diffType energy'!$S$33:$S$35</c:f>
              <c:numCache>
                <c:formatCode>General</c:formatCode>
                <c:ptCount val="3"/>
                <c:pt idx="0">
                  <c:v>55.886926500000008</c:v>
                </c:pt>
                <c:pt idx="1">
                  <c:v>86.662654649999993</c:v>
                </c:pt>
                <c:pt idx="2">
                  <c:v>91.081352250000009</c:v>
                </c:pt>
              </c:numCache>
            </c:numRef>
          </c:val>
        </c:ser>
        <c:ser>
          <c:idx val="4"/>
          <c:order val="4"/>
          <c:tx>
            <c:strRef>
              <c:f>'dedup diffType energy'!$AC$32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'dedup diffType energy'!$A$25:$B$27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diffType energy'!$AC$33:$AC$35</c:f>
              <c:numCache>
                <c:formatCode>General</c:formatCode>
                <c:ptCount val="3"/>
                <c:pt idx="0">
                  <c:v>69.106155299999998</c:v>
                </c:pt>
                <c:pt idx="1">
                  <c:v>118.7196831</c:v>
                </c:pt>
                <c:pt idx="2">
                  <c:v>111.37301549999999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734848"/>
        <c:axId val="166744832"/>
      </c:barChart>
      <c:catAx>
        <c:axId val="166734848"/>
        <c:scaling>
          <c:orientation val="minMax"/>
        </c:scaling>
        <c:delete val="0"/>
        <c:axPos val="b"/>
        <c:majorTickMark val="out"/>
        <c:minorTickMark val="none"/>
        <c:tickLblPos val="nextTo"/>
        <c:crossAx val="166744832"/>
        <c:crosses val="autoZero"/>
        <c:auto val="1"/>
        <c:lblAlgn val="ctr"/>
        <c:lblOffset val="100"/>
        <c:noMultiLvlLbl val="0"/>
      </c:catAx>
      <c:valAx>
        <c:axId val="166744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673484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Exec. time main = DAST TaskFreq1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'dedup sameType perf'!$F$54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'dedup sameType perf'!$A$4:$B$6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sameType perf'!$F$4:$F$6</c:f>
              <c:numCache>
                <c:formatCode>General</c:formatCode>
                <c:ptCount val="3"/>
                <c:pt idx="0">
                  <c:v>39</c:v>
                </c:pt>
                <c:pt idx="1">
                  <c:v>25</c:v>
                </c:pt>
                <c:pt idx="2">
                  <c:v>27</c:v>
                </c:pt>
              </c:numCache>
            </c:numRef>
          </c:val>
        </c:ser>
        <c:ser>
          <c:idx val="1"/>
          <c:order val="1"/>
          <c:tx>
            <c:strRef>
              <c:f>'dedup sameType perf'!$M$54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'dedup sameType perf'!$A$4:$B$6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sameType perf'!$M$4:$M$6</c:f>
              <c:numCache>
                <c:formatCode>General</c:formatCode>
                <c:ptCount val="3"/>
                <c:pt idx="0">
                  <c:v>47.5</c:v>
                </c:pt>
                <c:pt idx="1">
                  <c:v>26.666666666666668</c:v>
                </c:pt>
                <c:pt idx="2">
                  <c:v>31</c:v>
                </c:pt>
              </c:numCache>
            </c:numRef>
          </c:val>
        </c:ser>
        <c:ser>
          <c:idx val="2"/>
          <c:order val="2"/>
          <c:tx>
            <c:strRef>
              <c:f>'dedup sameType perf'!$T$54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'dedup sameType perf'!$A$4:$B$6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sameType perf'!$T$4:$T$6</c:f>
              <c:numCache>
                <c:formatCode>General</c:formatCode>
                <c:ptCount val="3"/>
                <c:pt idx="0">
                  <c:v>41.5</c:v>
                </c:pt>
                <c:pt idx="1">
                  <c:v>27.333333333333332</c:v>
                </c:pt>
                <c:pt idx="2">
                  <c:v>31</c:v>
                </c:pt>
              </c:numCache>
            </c:numRef>
          </c:val>
        </c:ser>
        <c:ser>
          <c:idx val="3"/>
          <c:order val="3"/>
          <c:tx>
            <c:strRef>
              <c:f>'dedup sameType perf'!$M$63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'dedup sameType perf'!$A$4:$B$6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sameType perf'!$M$9:$M$11</c:f>
              <c:numCache>
                <c:formatCode>General</c:formatCode>
                <c:ptCount val="3"/>
                <c:pt idx="0">
                  <c:v>50.5</c:v>
                </c:pt>
                <c:pt idx="1">
                  <c:v>29.666666666666668</c:v>
                </c:pt>
                <c:pt idx="2">
                  <c:v>33.666666666666664</c:v>
                </c:pt>
              </c:numCache>
            </c:numRef>
          </c:val>
        </c:ser>
        <c:ser>
          <c:idx val="4"/>
          <c:order val="4"/>
          <c:tx>
            <c:strRef>
              <c:f>'dedup sameType perf'!$T$63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'dedup sameType perf'!$A$4:$B$6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sameType perf'!$T$9:$T$11</c:f>
              <c:numCache>
                <c:formatCode>General</c:formatCode>
                <c:ptCount val="3"/>
                <c:pt idx="0">
                  <c:v>55</c:v>
                </c:pt>
                <c:pt idx="1">
                  <c:v>40</c:v>
                </c:pt>
                <c:pt idx="2">
                  <c:v>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789888"/>
        <c:axId val="166791424"/>
      </c:barChart>
      <c:catAx>
        <c:axId val="166789888"/>
        <c:scaling>
          <c:orientation val="minMax"/>
        </c:scaling>
        <c:delete val="0"/>
        <c:axPos val="b"/>
        <c:majorTickMark val="out"/>
        <c:minorTickMark val="none"/>
        <c:tickLblPos val="nextTo"/>
        <c:crossAx val="166791424"/>
        <c:crosses val="autoZero"/>
        <c:auto val="1"/>
        <c:lblAlgn val="ctr"/>
        <c:lblOffset val="100"/>
        <c:noMultiLvlLbl val="0"/>
      </c:catAx>
      <c:valAx>
        <c:axId val="166791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678988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 dirty="0" err="1"/>
              <a:t>Exec</a:t>
            </a:r>
            <a:r>
              <a:rPr lang="es-ES" dirty="0"/>
              <a:t>. time </a:t>
            </a:r>
            <a:r>
              <a:rPr lang="es-ES" dirty="0" err="1"/>
              <a:t>main</a:t>
            </a:r>
            <a:r>
              <a:rPr lang="es-ES" dirty="0"/>
              <a:t> = DAST </a:t>
            </a:r>
            <a:r>
              <a:rPr lang="es-ES" dirty="0" smtClean="0"/>
              <a:t>TaskFreq50</a:t>
            </a:r>
            <a:endParaRPr lang="es-E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'dedup sameType perf'!$F$54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'dedup sameType perf'!$A$4:$B$6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sameType perf'!$F$30:$F$32</c:f>
              <c:numCache>
                <c:formatCode>General</c:formatCode>
                <c:ptCount val="3"/>
                <c:pt idx="0">
                  <c:v>38</c:v>
                </c:pt>
                <c:pt idx="1">
                  <c:v>22.333333333333332</c:v>
                </c:pt>
                <c:pt idx="2">
                  <c:v>27.666666666666668</c:v>
                </c:pt>
              </c:numCache>
            </c:numRef>
          </c:val>
        </c:ser>
        <c:ser>
          <c:idx val="1"/>
          <c:order val="1"/>
          <c:tx>
            <c:strRef>
              <c:f>'dedup sameType perf'!$M$54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'dedup sameType perf'!$A$4:$B$6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sameType perf'!$M$30:$M$32</c:f>
              <c:numCache>
                <c:formatCode>General</c:formatCode>
                <c:ptCount val="3"/>
                <c:pt idx="0">
                  <c:v>39.333333333333336</c:v>
                </c:pt>
                <c:pt idx="1">
                  <c:v>27</c:v>
                </c:pt>
                <c:pt idx="2">
                  <c:v>31.666666666666668</c:v>
                </c:pt>
              </c:numCache>
            </c:numRef>
          </c:val>
        </c:ser>
        <c:ser>
          <c:idx val="2"/>
          <c:order val="2"/>
          <c:tx>
            <c:strRef>
              <c:f>'dedup sameType perf'!$T$54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'dedup sameType perf'!$A$4:$B$6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sameType perf'!$T$30:$T$32</c:f>
              <c:numCache>
                <c:formatCode>General</c:formatCode>
                <c:ptCount val="3"/>
                <c:pt idx="0">
                  <c:v>40.666666666666664</c:v>
                </c:pt>
                <c:pt idx="1">
                  <c:v>28</c:v>
                </c:pt>
                <c:pt idx="2">
                  <c:v>30.666666666666668</c:v>
                </c:pt>
              </c:numCache>
            </c:numRef>
          </c:val>
        </c:ser>
        <c:ser>
          <c:idx val="3"/>
          <c:order val="3"/>
          <c:tx>
            <c:strRef>
              <c:f>'dedup sameType perf'!$M$63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'dedup sameType perf'!$A$4:$B$6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sameType perf'!$M$35:$M$37</c:f>
              <c:numCache>
                <c:formatCode>General</c:formatCode>
                <c:ptCount val="3"/>
                <c:pt idx="0">
                  <c:v>40</c:v>
                </c:pt>
                <c:pt idx="1">
                  <c:v>30.333333333333332</c:v>
                </c:pt>
                <c:pt idx="2">
                  <c:v>33</c:v>
                </c:pt>
              </c:numCache>
            </c:numRef>
          </c:val>
        </c:ser>
        <c:ser>
          <c:idx val="4"/>
          <c:order val="4"/>
          <c:tx>
            <c:strRef>
              <c:f>'dedup sameType perf'!$T$63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'dedup sameType perf'!$A$4:$B$6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sameType perf'!$T$35:$T$37</c:f>
              <c:numCache>
                <c:formatCode>General</c:formatCode>
                <c:ptCount val="3"/>
                <c:pt idx="0">
                  <c:v>54</c:v>
                </c:pt>
                <c:pt idx="1">
                  <c:v>39</c:v>
                </c:pt>
                <c:pt idx="2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827520"/>
        <c:axId val="166829056"/>
      </c:barChart>
      <c:catAx>
        <c:axId val="166827520"/>
        <c:scaling>
          <c:orientation val="minMax"/>
        </c:scaling>
        <c:delete val="0"/>
        <c:axPos val="b"/>
        <c:majorTickMark val="out"/>
        <c:minorTickMark val="none"/>
        <c:tickLblPos val="nextTo"/>
        <c:crossAx val="166829056"/>
        <c:crosses val="autoZero"/>
        <c:auto val="1"/>
        <c:lblAlgn val="ctr"/>
        <c:lblOffset val="100"/>
        <c:noMultiLvlLbl val="0"/>
      </c:catAx>
      <c:valAx>
        <c:axId val="166829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682752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Energy main = DAST</a:t>
            </a:r>
            <a:r>
              <a:rPr lang="es-ES" baseline="0"/>
              <a:t> TaskFreq1</a:t>
            </a:r>
            <a:endParaRPr lang="es-E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0601832665653637E-2"/>
          <c:y val="0.24165032720597429"/>
          <c:w val="0.87723442464428791"/>
          <c:h val="0.554714884378396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'dedup sameType energy'!$I$5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'dedup sameType energy'!$A$6:$B$8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sameType energy'!$I$6:$I$8</c:f>
              <c:numCache>
                <c:formatCode>General</c:formatCode>
                <c:ptCount val="3"/>
                <c:pt idx="0">
                  <c:v>57.775821480000005</c:v>
                </c:pt>
                <c:pt idx="1">
                  <c:v>79.155261450000012</c:v>
                </c:pt>
                <c:pt idx="2">
                  <c:v>79.973242200000001</c:v>
                </c:pt>
              </c:numCache>
            </c:numRef>
          </c:val>
        </c:ser>
        <c:ser>
          <c:idx val="1"/>
          <c:order val="1"/>
          <c:tx>
            <c:strRef>
              <c:f>'dedup sameType energy'!$R$5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'dedup sameType energy'!$A$6:$B$8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sameType energy'!$R$6:$R$8</c:f>
              <c:numCache>
                <c:formatCode>General</c:formatCode>
                <c:ptCount val="3"/>
                <c:pt idx="0">
                  <c:v>64.354558319999995</c:v>
                </c:pt>
                <c:pt idx="1">
                  <c:v>84.063102749999999</c:v>
                </c:pt>
                <c:pt idx="2">
                  <c:v>86.231384999999989</c:v>
                </c:pt>
              </c:numCache>
            </c:numRef>
          </c:val>
        </c:ser>
        <c:ser>
          <c:idx val="2"/>
          <c:order val="2"/>
          <c:tx>
            <c:strRef>
              <c:f>'dedup sameType energy'!$AA$5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'dedup sameType energy'!$A$6:$B$8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sameType energy'!$AA$6:$AA$8</c:f>
              <c:numCache>
                <c:formatCode>General</c:formatCode>
                <c:ptCount val="3"/>
                <c:pt idx="0">
                  <c:v>62.874611549999997</c:v>
                </c:pt>
                <c:pt idx="1">
                  <c:v>85.411662299999989</c:v>
                </c:pt>
                <c:pt idx="2">
                  <c:v>91.2117942</c:v>
                </c:pt>
              </c:numCache>
            </c:numRef>
          </c:val>
        </c:ser>
        <c:ser>
          <c:idx val="3"/>
          <c:order val="3"/>
          <c:tx>
            <c:strRef>
              <c:f>'dedup sameType energy'!$R$11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'dedup sameType energy'!$A$6:$B$8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sameType energy'!$R$12:$R$14</c:f>
              <c:numCache>
                <c:formatCode>General</c:formatCode>
                <c:ptCount val="3"/>
                <c:pt idx="0">
                  <c:v>69.528121199999987</c:v>
                </c:pt>
                <c:pt idx="1">
                  <c:v>92.656081799999995</c:v>
                </c:pt>
                <c:pt idx="2">
                  <c:v>90.3028896</c:v>
                </c:pt>
              </c:numCache>
            </c:numRef>
          </c:val>
        </c:ser>
        <c:ser>
          <c:idx val="4"/>
          <c:order val="4"/>
          <c:tx>
            <c:strRef>
              <c:f>'dedup sameType energy'!$AA$11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'dedup sameType energy'!$A$6:$B$8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sameType energy'!$AA$12:$AA$14</c:f>
              <c:numCache>
                <c:formatCode>General</c:formatCode>
                <c:ptCount val="3"/>
                <c:pt idx="0">
                  <c:v>85.689563039999996</c:v>
                </c:pt>
                <c:pt idx="1">
                  <c:v>119.53629360000001</c:v>
                </c:pt>
                <c:pt idx="2">
                  <c:v>120.140126775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852864"/>
        <c:axId val="166862848"/>
      </c:barChart>
      <c:catAx>
        <c:axId val="166852864"/>
        <c:scaling>
          <c:orientation val="minMax"/>
        </c:scaling>
        <c:delete val="0"/>
        <c:axPos val="b"/>
        <c:majorTickMark val="out"/>
        <c:minorTickMark val="none"/>
        <c:tickLblPos val="nextTo"/>
        <c:crossAx val="166862848"/>
        <c:crosses val="autoZero"/>
        <c:auto val="1"/>
        <c:lblAlgn val="ctr"/>
        <c:lblOffset val="100"/>
        <c:noMultiLvlLbl val="0"/>
      </c:catAx>
      <c:valAx>
        <c:axId val="166862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68528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1.0907123451673804E-2"/>
          <c:y val="0.12487552346336747"/>
          <c:w val="0.89999979199076618"/>
          <c:h val="8.4450251306543975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s-ES" sz="1600"/>
              <a:t>Exec. time master ≠ DAST taskFreq50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'blackscholes diffType perf'!$F$3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'blackscholes diffType perf'!$A$4:$B$9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perf'!$F$27:$F$32</c:f>
              <c:numCache>
                <c:formatCode>General</c:formatCode>
                <c:ptCount val="6"/>
                <c:pt idx="0">
                  <c:v>5088206.666666667</c:v>
                </c:pt>
                <c:pt idx="1">
                  <c:v>6719331.666666667</c:v>
                </c:pt>
                <c:pt idx="2">
                  <c:v>3147928.6666666665</c:v>
                </c:pt>
                <c:pt idx="3">
                  <c:v>2941406.3333333335</c:v>
                </c:pt>
                <c:pt idx="4">
                  <c:v>2769098</c:v>
                </c:pt>
                <c:pt idx="5">
                  <c:v>2645304.6666666665</c:v>
                </c:pt>
              </c:numCache>
            </c:numRef>
          </c:val>
        </c:ser>
        <c:ser>
          <c:idx val="1"/>
          <c:order val="1"/>
          <c:tx>
            <c:strRef>
              <c:f>'blackscholes diffType perf'!$N$3</c:f>
              <c:strCache>
                <c:ptCount val="1"/>
                <c:pt idx="0">
                  <c:v>enable onBig</c:v>
                </c:pt>
              </c:strCache>
            </c:strRef>
          </c:tx>
          <c:invertIfNegative val="0"/>
          <c:cat>
            <c:multiLvlStrRef>
              <c:f>'blackscholes diffType perf'!$A$4:$B$9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perf'!$N$27:$N$32</c:f>
              <c:numCache>
                <c:formatCode>General</c:formatCode>
                <c:ptCount val="6"/>
                <c:pt idx="0">
                  <c:v>5113550.333333333</c:v>
                </c:pt>
                <c:pt idx="1">
                  <c:v>6843955</c:v>
                </c:pt>
                <c:pt idx="2">
                  <c:v>3187879</c:v>
                </c:pt>
                <c:pt idx="3">
                  <c:v>2993356</c:v>
                </c:pt>
                <c:pt idx="4">
                  <c:v>2813377.3333333335</c:v>
                </c:pt>
                <c:pt idx="5">
                  <c:v>2689115.6666666665</c:v>
                </c:pt>
              </c:numCache>
            </c:numRef>
          </c:val>
        </c:ser>
        <c:ser>
          <c:idx val="2"/>
          <c:order val="2"/>
          <c:tx>
            <c:strRef>
              <c:f>'blackscholes diffType perf'!$V$3</c:f>
              <c:strCache>
                <c:ptCount val="1"/>
                <c:pt idx="0">
                  <c:v>enable onLittle</c:v>
                </c:pt>
              </c:strCache>
            </c:strRef>
          </c:tx>
          <c:invertIfNegative val="0"/>
          <c:cat>
            <c:multiLvlStrRef>
              <c:f>'blackscholes diffType perf'!$A$4:$B$9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perf'!$V$27:$V$32</c:f>
              <c:numCache>
                <c:formatCode>General</c:formatCode>
                <c:ptCount val="6"/>
                <c:pt idx="0">
                  <c:v>5078332.333333333</c:v>
                </c:pt>
                <c:pt idx="1">
                  <c:v>6780116.666666667</c:v>
                </c:pt>
                <c:pt idx="2">
                  <c:v>3152435</c:v>
                </c:pt>
                <c:pt idx="3">
                  <c:v>2943692</c:v>
                </c:pt>
                <c:pt idx="4">
                  <c:v>2838480.3333333335</c:v>
                </c:pt>
                <c:pt idx="5">
                  <c:v>3112507.6666666665</c:v>
                </c:pt>
              </c:numCache>
            </c:numRef>
          </c:val>
        </c:ser>
        <c:ser>
          <c:idx val="3"/>
          <c:order val="3"/>
          <c:tx>
            <c:strRef>
              <c:f>'blackscholes diffType perf'!$N$12</c:f>
              <c:strCache>
                <c:ptCount val="1"/>
                <c:pt idx="0">
                  <c:v>force onBig</c:v>
                </c:pt>
              </c:strCache>
            </c:strRef>
          </c:tx>
          <c:invertIfNegative val="0"/>
          <c:cat>
            <c:multiLvlStrRef>
              <c:f>'blackscholes diffType perf'!$A$4:$B$9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perf'!$N$36:$N$41</c:f>
              <c:numCache>
                <c:formatCode>General</c:formatCode>
                <c:ptCount val="6"/>
                <c:pt idx="0">
                  <c:v>5202689.333333333</c:v>
                </c:pt>
                <c:pt idx="1">
                  <c:v>6871961.333333333</c:v>
                </c:pt>
                <c:pt idx="2">
                  <c:v>3196299.3333333335</c:v>
                </c:pt>
                <c:pt idx="3">
                  <c:v>2959442.3333333335</c:v>
                </c:pt>
                <c:pt idx="4">
                  <c:v>2782863.6666666665</c:v>
                </c:pt>
                <c:pt idx="5">
                  <c:v>2804014</c:v>
                </c:pt>
              </c:numCache>
            </c:numRef>
          </c:val>
        </c:ser>
        <c:ser>
          <c:idx val="4"/>
          <c:order val="4"/>
          <c:tx>
            <c:strRef>
              <c:f>'blackscholes diffType perf'!$V$12</c:f>
              <c:strCache>
                <c:ptCount val="1"/>
                <c:pt idx="0">
                  <c:v>force onLittle</c:v>
                </c:pt>
              </c:strCache>
            </c:strRef>
          </c:tx>
          <c:invertIfNegative val="0"/>
          <c:cat>
            <c:multiLvlStrRef>
              <c:f>'blackscholes diffType perf'!$A$4:$B$9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perf'!$V$36:$V$41</c:f>
              <c:numCache>
                <c:formatCode>General</c:formatCode>
                <c:ptCount val="6"/>
                <c:pt idx="0">
                  <c:v>5054751.666666667</c:v>
                </c:pt>
                <c:pt idx="1">
                  <c:v>6735149.666666667</c:v>
                </c:pt>
                <c:pt idx="2">
                  <c:v>3142343.6666666665</c:v>
                </c:pt>
                <c:pt idx="3">
                  <c:v>2986555.6666666665</c:v>
                </c:pt>
                <c:pt idx="4">
                  <c:v>2772705</c:v>
                </c:pt>
                <c:pt idx="5">
                  <c:v>2906019.5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199040"/>
        <c:axId val="160200576"/>
      </c:barChart>
      <c:catAx>
        <c:axId val="1601990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s-ES"/>
          </a:p>
        </c:txPr>
        <c:crossAx val="160200576"/>
        <c:crosses val="autoZero"/>
        <c:auto val="1"/>
        <c:lblAlgn val="ctr"/>
        <c:lblOffset val="100"/>
        <c:noMultiLvlLbl val="0"/>
      </c:catAx>
      <c:valAx>
        <c:axId val="160200576"/>
        <c:scaling>
          <c:orientation val="minMax"/>
          <c:max val="1000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01990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Energy main = DAST</a:t>
            </a:r>
            <a:r>
              <a:rPr lang="es-ES" baseline="0"/>
              <a:t> TaskFreq50</a:t>
            </a:r>
            <a:endParaRPr lang="es-E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0601832665653637E-2"/>
          <c:y val="0.24165032720597429"/>
          <c:w val="0.87723442464428791"/>
          <c:h val="0.554714884378396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'dedup sameType energy'!$I$5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'dedup sameType energy'!$A$6:$B$8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sameType energy'!$I$28:$I$30</c:f>
              <c:numCache>
                <c:formatCode>General</c:formatCode>
                <c:ptCount val="3"/>
                <c:pt idx="0">
                  <c:v>57.912181650000001</c:v>
                </c:pt>
                <c:pt idx="1">
                  <c:v>78.065688600000001</c:v>
                </c:pt>
                <c:pt idx="2">
                  <c:v>78.814982700000002</c:v>
                </c:pt>
              </c:numCache>
            </c:numRef>
          </c:val>
        </c:ser>
        <c:ser>
          <c:idx val="1"/>
          <c:order val="1"/>
          <c:tx>
            <c:strRef>
              <c:f>'dedup sameType energy'!$R$5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'dedup sameType energy'!$A$6:$B$8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sameType energy'!$R$28:$R$30</c:f>
              <c:numCache>
                <c:formatCode>General</c:formatCode>
                <c:ptCount val="3"/>
                <c:pt idx="0">
                  <c:v>68.03957745000001</c:v>
                </c:pt>
                <c:pt idx="1">
                  <c:v>84.568593150000012</c:v>
                </c:pt>
                <c:pt idx="2">
                  <c:v>88.2579384</c:v>
                </c:pt>
              </c:numCache>
            </c:numRef>
          </c:val>
        </c:ser>
        <c:ser>
          <c:idx val="2"/>
          <c:order val="2"/>
          <c:tx>
            <c:strRef>
              <c:f>'dedup sameType energy'!$AA$5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'dedup sameType energy'!$A$6:$B$8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sameType energy'!$AA$28:$AA$30</c:f>
              <c:numCache>
                <c:formatCode>General</c:formatCode>
                <c:ptCount val="3"/>
                <c:pt idx="0">
                  <c:v>62.761181849999993</c:v>
                </c:pt>
                <c:pt idx="1">
                  <c:v>86.770669499999997</c:v>
                </c:pt>
                <c:pt idx="2">
                  <c:v>95.066950949999992</c:v>
                </c:pt>
              </c:numCache>
            </c:numRef>
          </c:val>
        </c:ser>
        <c:ser>
          <c:idx val="3"/>
          <c:order val="3"/>
          <c:tx>
            <c:strRef>
              <c:f>'dedup sameType energy'!$R$11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'dedup sameType energy'!$A$6:$B$8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sameType energy'!$R$34:$R$36</c:f>
              <c:numCache>
                <c:formatCode>General</c:formatCode>
                <c:ptCount val="3"/>
                <c:pt idx="0">
                  <c:v>71.809881299999986</c:v>
                </c:pt>
                <c:pt idx="1">
                  <c:v>92.364943050000008</c:v>
                </c:pt>
                <c:pt idx="2">
                  <c:v>93.879967680000007</c:v>
                </c:pt>
              </c:numCache>
            </c:numRef>
          </c:val>
        </c:ser>
        <c:ser>
          <c:idx val="4"/>
          <c:order val="4"/>
          <c:tx>
            <c:strRef>
              <c:f>'dedup sameType energy'!$AA$11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'dedup sameType energy'!$A$6:$B$8</c:f>
              <c:multiLvlStrCache>
                <c:ptCount val="3"/>
                <c:lvl>
                  <c:pt idx="0">
                    <c:v>1</c:v>
                  </c:pt>
                  <c:pt idx="1">
                    <c:v>4</c:v>
                  </c:pt>
                  <c:pt idx="2">
                    <c:v>4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  <c:pt idx="2">
                    <c:v>8</c:v>
                  </c:pt>
                </c:lvl>
              </c:multiLvlStrCache>
            </c:multiLvlStrRef>
          </c:cat>
          <c:val>
            <c:numRef>
              <c:f>'dedup sameType energy'!$AA$34:$AA$36</c:f>
              <c:numCache>
                <c:formatCode>General</c:formatCode>
                <c:ptCount val="3"/>
                <c:pt idx="0">
                  <c:v>88.539593850000003</c:v>
                </c:pt>
                <c:pt idx="1">
                  <c:v>121.73153400000001</c:v>
                </c:pt>
                <c:pt idx="2">
                  <c:v>125.21059425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886400"/>
        <c:axId val="166908672"/>
      </c:barChart>
      <c:catAx>
        <c:axId val="166886400"/>
        <c:scaling>
          <c:orientation val="minMax"/>
        </c:scaling>
        <c:delete val="0"/>
        <c:axPos val="b"/>
        <c:majorTickMark val="out"/>
        <c:minorTickMark val="none"/>
        <c:tickLblPos val="nextTo"/>
        <c:crossAx val="166908672"/>
        <c:crosses val="autoZero"/>
        <c:auto val="1"/>
        <c:lblAlgn val="ctr"/>
        <c:lblOffset val="100"/>
        <c:noMultiLvlLbl val="0"/>
      </c:catAx>
      <c:valAx>
        <c:axId val="166908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688640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1.0907123451673804E-2"/>
          <c:y val="0.12487552346336747"/>
          <c:w val="0.89999979199076618"/>
          <c:h val="8.4450251306543975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s-ES" sz="1600" dirty="0" err="1"/>
              <a:t>Energy</a:t>
            </a:r>
            <a:r>
              <a:rPr lang="es-ES" sz="1600" dirty="0"/>
              <a:t> master = DAST </a:t>
            </a:r>
            <a:r>
              <a:rPr lang="es-ES" sz="1600" dirty="0" err="1"/>
              <a:t>taskFreq</a:t>
            </a:r>
            <a:r>
              <a:rPr lang="es-ES" sz="1600" dirty="0"/>
              <a:t>=1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'blackscholes sameType energy'!$I$2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'blackscholes sameType energy'!$A$3:$B$8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energy'!$I$28:$I$33</c:f>
              <c:numCache>
                <c:formatCode>General</c:formatCode>
                <c:ptCount val="6"/>
                <c:pt idx="0">
                  <c:v>11.694937949999998</c:v>
                </c:pt>
                <c:pt idx="1">
                  <c:v>10.619069399999999</c:v>
                </c:pt>
                <c:pt idx="2">
                  <c:v>13.188448800000003</c:v>
                </c:pt>
                <c:pt idx="3">
                  <c:v>11.996391600000001</c:v>
                </c:pt>
                <c:pt idx="4">
                  <c:v>12.124447200000001</c:v>
                </c:pt>
                <c:pt idx="5">
                  <c:v>10.915722000000002</c:v>
                </c:pt>
              </c:numCache>
            </c:numRef>
          </c:val>
        </c:ser>
        <c:ser>
          <c:idx val="1"/>
          <c:order val="1"/>
          <c:tx>
            <c:strRef>
              <c:f>'blackscholes sameType energy'!$R$2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'blackscholes sameType energy'!$A$3:$B$8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energy'!$R$28:$R$33</c:f>
              <c:numCache>
                <c:formatCode>General</c:formatCode>
                <c:ptCount val="6"/>
                <c:pt idx="0">
                  <c:v>11.968114499999999</c:v>
                </c:pt>
                <c:pt idx="1">
                  <c:v>12.44782215</c:v>
                </c:pt>
                <c:pt idx="2">
                  <c:v>11.703793679999999</c:v>
                </c:pt>
                <c:pt idx="3">
                  <c:v>11.865631680000002</c:v>
                </c:pt>
                <c:pt idx="4">
                  <c:v>8.9101862999999994</c:v>
                </c:pt>
                <c:pt idx="5">
                  <c:v>9.9566285400000005</c:v>
                </c:pt>
              </c:numCache>
            </c:numRef>
          </c:val>
        </c:ser>
        <c:ser>
          <c:idx val="2"/>
          <c:order val="2"/>
          <c:tx>
            <c:strRef>
              <c:f>'blackscholes sameType energy'!$AA$2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'blackscholes sameType energy'!$A$3:$B$8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energy'!$AA$28:$AA$33</c:f>
              <c:numCache>
                <c:formatCode>General</c:formatCode>
                <c:ptCount val="6"/>
                <c:pt idx="0">
                  <c:v>16.660480949999997</c:v>
                </c:pt>
                <c:pt idx="1">
                  <c:v>10.883531249999999</c:v>
                </c:pt>
                <c:pt idx="2">
                  <c:v>24.064873200000001</c:v>
                </c:pt>
                <c:pt idx="3">
                  <c:v>25.51192605</c:v>
                </c:pt>
                <c:pt idx="4">
                  <c:v>13.517421749999999</c:v>
                </c:pt>
                <c:pt idx="5">
                  <c:v>14.592309300000002</c:v>
                </c:pt>
              </c:numCache>
            </c:numRef>
          </c:val>
        </c:ser>
        <c:ser>
          <c:idx val="3"/>
          <c:order val="3"/>
          <c:tx>
            <c:strRef>
              <c:f>'blackscholes sameType energy'!$R$13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'blackscholes sameType energy'!$A$3:$B$8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energy'!$R$39:$R$44</c:f>
              <c:numCache>
                <c:formatCode>General</c:formatCode>
                <c:ptCount val="6"/>
                <c:pt idx="0">
                  <c:v>11.910870000000001</c:v>
                </c:pt>
                <c:pt idx="1">
                  <c:v>14.634186840000002</c:v>
                </c:pt>
                <c:pt idx="2">
                  <c:v>12.3982236</c:v>
                </c:pt>
                <c:pt idx="3">
                  <c:v>11.885818500000001</c:v>
                </c:pt>
                <c:pt idx="4">
                  <c:v>11.951917199999999</c:v>
                </c:pt>
                <c:pt idx="5">
                  <c:v>12.036924000000001</c:v>
                </c:pt>
              </c:numCache>
            </c:numRef>
          </c:val>
        </c:ser>
        <c:ser>
          <c:idx val="4"/>
          <c:order val="4"/>
          <c:tx>
            <c:strRef>
              <c:f>'blackscholes sameType energy'!$AA$13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'blackscholes sameType energy'!$A$3:$B$8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energy'!$AA$39:$AA$44</c:f>
              <c:numCache>
                <c:formatCode>General</c:formatCode>
                <c:ptCount val="6"/>
                <c:pt idx="0">
                  <c:v>12.526693200000002</c:v>
                </c:pt>
                <c:pt idx="1">
                  <c:v>10.938812399999998</c:v>
                </c:pt>
                <c:pt idx="2">
                  <c:v>15.5906316</c:v>
                </c:pt>
                <c:pt idx="3">
                  <c:v>15.130087199999998</c:v>
                </c:pt>
                <c:pt idx="4">
                  <c:v>13.900612499999999</c:v>
                </c:pt>
                <c:pt idx="5">
                  <c:v>13.764370050000002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228864"/>
        <c:axId val="160230400"/>
      </c:barChart>
      <c:catAx>
        <c:axId val="1602288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s-ES"/>
          </a:p>
        </c:txPr>
        <c:crossAx val="160230400"/>
        <c:crosses val="autoZero"/>
        <c:auto val="1"/>
        <c:lblAlgn val="ctr"/>
        <c:lblOffset val="100"/>
        <c:noMultiLvlLbl val="0"/>
      </c:catAx>
      <c:valAx>
        <c:axId val="160230400"/>
        <c:scaling>
          <c:orientation val="minMax"/>
          <c:max val="2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02288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1.042890742916867E-3"/>
          <c:y val="0.16026387399654862"/>
          <c:w val="0.99791399629154898"/>
          <c:h val="0.18336399510873419"/>
        </c:manualLayout>
      </c:layout>
      <c:overlay val="0"/>
      <c:txPr>
        <a:bodyPr/>
        <a:lstStyle/>
        <a:p>
          <a:pPr>
            <a:defRPr sz="1200" b="1"/>
          </a:pPr>
          <a:endParaRPr lang="es-E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Energy master = DAST taskFreq=50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'blackscholes sameType energy'!$I$94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'blackscholes sameType energy'!$A$95:$B$100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energy'!$I$95:$I$100</c:f>
              <c:numCache>
                <c:formatCode>General</c:formatCode>
                <c:ptCount val="6"/>
                <c:pt idx="0">
                  <c:v>11.6572239</c:v>
                </c:pt>
                <c:pt idx="1">
                  <c:v>10.530328949999999</c:v>
                </c:pt>
                <c:pt idx="2">
                  <c:v>12.440568599999997</c:v>
                </c:pt>
                <c:pt idx="3">
                  <c:v>11.869372799999999</c:v>
                </c:pt>
                <c:pt idx="4">
                  <c:v>10.078142399999999</c:v>
                </c:pt>
                <c:pt idx="5">
                  <c:v>11.4976512</c:v>
                </c:pt>
              </c:numCache>
            </c:numRef>
          </c:val>
        </c:ser>
        <c:ser>
          <c:idx val="1"/>
          <c:order val="1"/>
          <c:tx>
            <c:strRef>
              <c:f>'blackscholes sameType energy'!$S$94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'blackscholes sameType energy'!$A$95:$B$100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energy'!$S$95:$S$100</c:f>
              <c:numCache>
                <c:formatCode>General</c:formatCode>
                <c:ptCount val="6"/>
                <c:pt idx="0">
                  <c:v>11.802969000000001</c:v>
                </c:pt>
                <c:pt idx="1">
                  <c:v>10.16994474</c:v>
                </c:pt>
                <c:pt idx="2">
                  <c:v>12.5639532</c:v>
                </c:pt>
                <c:pt idx="3">
                  <c:v>11.766408300000002</c:v>
                </c:pt>
                <c:pt idx="4">
                  <c:v>8.8114716000000008</c:v>
                </c:pt>
                <c:pt idx="5">
                  <c:v>10.188871740000002</c:v>
                </c:pt>
              </c:numCache>
            </c:numRef>
          </c:val>
        </c:ser>
        <c:ser>
          <c:idx val="2"/>
          <c:order val="2"/>
          <c:tx>
            <c:strRef>
              <c:f>'blackscholes sameType energy'!$AC$94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'blackscholes sameType energy'!$A$95:$B$100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energy'!$AC$95:$AC$100</c:f>
              <c:numCache>
                <c:formatCode>General</c:formatCode>
                <c:ptCount val="6"/>
                <c:pt idx="0">
                  <c:v>12.007883699999999</c:v>
                </c:pt>
                <c:pt idx="1">
                  <c:v>10.77612345</c:v>
                </c:pt>
                <c:pt idx="2">
                  <c:v>11.6558028</c:v>
                </c:pt>
                <c:pt idx="3">
                  <c:v>11.2047966</c:v>
                </c:pt>
                <c:pt idx="4">
                  <c:v>12.093170399999998</c:v>
                </c:pt>
                <c:pt idx="5">
                  <c:v>10.742801399999999</c:v>
                </c:pt>
              </c:numCache>
            </c:numRef>
          </c:val>
        </c:ser>
        <c:ser>
          <c:idx val="3"/>
          <c:order val="3"/>
          <c:tx>
            <c:strRef>
              <c:f>'blackscholes sameType energy'!$S$105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'blackscholes sameType energy'!$A$95:$B$100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energy'!$S$106:$S$111</c:f>
              <c:numCache>
                <c:formatCode>General</c:formatCode>
                <c:ptCount val="6"/>
                <c:pt idx="0">
                  <c:v>11.7752724</c:v>
                </c:pt>
                <c:pt idx="1">
                  <c:v>11.126119500000001</c:v>
                </c:pt>
                <c:pt idx="2">
                  <c:v>11.445040799999999</c:v>
                </c:pt>
                <c:pt idx="3">
                  <c:v>11.73851352</c:v>
                </c:pt>
                <c:pt idx="4">
                  <c:v>11.926920600000001</c:v>
                </c:pt>
                <c:pt idx="5">
                  <c:v>12.087144</c:v>
                </c:pt>
              </c:numCache>
            </c:numRef>
          </c:val>
        </c:ser>
        <c:ser>
          <c:idx val="4"/>
          <c:order val="4"/>
          <c:tx>
            <c:strRef>
              <c:f>'blackscholes sameType energy'!$AC$105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'blackscholes sameType energy'!$A$95:$B$100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energy'!$AC$106:$AC$111</c:f>
              <c:numCache>
                <c:formatCode>General</c:formatCode>
                <c:ptCount val="6"/>
                <c:pt idx="0">
                  <c:v>12.015600300000001</c:v>
                </c:pt>
                <c:pt idx="1">
                  <c:v>10.5061716</c:v>
                </c:pt>
                <c:pt idx="2">
                  <c:v>11.902626</c:v>
                </c:pt>
                <c:pt idx="3">
                  <c:v>11.211305400000001</c:v>
                </c:pt>
                <c:pt idx="4">
                  <c:v>10.636072199999999</c:v>
                </c:pt>
                <c:pt idx="5">
                  <c:v>11.4121782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540928"/>
        <c:axId val="160542720"/>
      </c:barChart>
      <c:catAx>
        <c:axId val="160540928"/>
        <c:scaling>
          <c:orientation val="minMax"/>
        </c:scaling>
        <c:delete val="0"/>
        <c:axPos val="b"/>
        <c:majorTickMark val="out"/>
        <c:minorTickMark val="none"/>
        <c:tickLblPos val="nextTo"/>
        <c:crossAx val="160542720"/>
        <c:crosses val="autoZero"/>
        <c:auto val="1"/>
        <c:lblAlgn val="ctr"/>
        <c:lblOffset val="100"/>
        <c:noMultiLvlLbl val="0"/>
      </c:catAx>
      <c:valAx>
        <c:axId val="160542720"/>
        <c:scaling>
          <c:orientation val="minMax"/>
          <c:max val="2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 b="0"/>
            </a:pPr>
            <a:endParaRPr lang="es-ES"/>
          </a:p>
        </c:txPr>
        <c:crossAx val="16054092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5.6802274715660336E-4"/>
          <c:y val="0.15081036745406823"/>
          <c:w val="0.99608595800524935"/>
          <c:h val="0.182903178769320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 b="1"/>
      </a:pPr>
      <a:endParaRPr lang="es-E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Energy master </a:t>
            </a:r>
            <a:r>
              <a:rPr lang="es-ES">
                <a:latin typeface="Calibri"/>
              </a:rPr>
              <a:t>≠</a:t>
            </a:r>
            <a:r>
              <a:rPr lang="es-ES"/>
              <a:t> DAST taskFreq=1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'blackscholes sameType energy'!$I$2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'blackscholes sameType energy'!$A$3:$B$8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energy'!$I$5:$I$10</c:f>
              <c:numCache>
                <c:formatCode>General</c:formatCode>
                <c:ptCount val="6"/>
                <c:pt idx="0">
                  <c:v>11.764594799999999</c:v>
                </c:pt>
                <c:pt idx="1">
                  <c:v>10.9590777</c:v>
                </c:pt>
                <c:pt idx="2">
                  <c:v>12.581452800000001</c:v>
                </c:pt>
                <c:pt idx="3">
                  <c:v>11.406547799999998</c:v>
                </c:pt>
                <c:pt idx="4">
                  <c:v>11.515806</c:v>
                </c:pt>
                <c:pt idx="5">
                  <c:v>10.204322400000001</c:v>
                </c:pt>
              </c:numCache>
            </c:numRef>
          </c:val>
        </c:ser>
        <c:ser>
          <c:idx val="1"/>
          <c:order val="1"/>
          <c:tx>
            <c:strRef>
              <c:f>'blackscholes sameType energy'!$R$2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'blackscholes sameType energy'!$A$3:$B$8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energy'!$S$5:$S$10</c:f>
              <c:numCache>
                <c:formatCode>General</c:formatCode>
                <c:ptCount val="6"/>
                <c:pt idx="0">
                  <c:v>12.1418514</c:v>
                </c:pt>
                <c:pt idx="1">
                  <c:v>10.605805200000001</c:v>
                </c:pt>
                <c:pt idx="2">
                  <c:v>11.8717866</c:v>
                </c:pt>
                <c:pt idx="3">
                  <c:v>11.741862599999999</c:v>
                </c:pt>
                <c:pt idx="4">
                  <c:v>11.357605800000002</c:v>
                </c:pt>
                <c:pt idx="5">
                  <c:v>11.251169999999997</c:v>
                </c:pt>
              </c:numCache>
            </c:numRef>
          </c:val>
        </c:ser>
        <c:ser>
          <c:idx val="2"/>
          <c:order val="2"/>
          <c:tx>
            <c:strRef>
              <c:f>'blackscholes sameType energy'!$AA$2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'blackscholes sameType energy'!$A$3:$B$8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energy'!$AC$5:$AC$10</c:f>
              <c:numCache>
                <c:formatCode>General</c:formatCode>
                <c:ptCount val="6"/>
                <c:pt idx="0">
                  <c:v>15.598325519999999</c:v>
                </c:pt>
                <c:pt idx="1">
                  <c:v>13.203749700000001</c:v>
                </c:pt>
                <c:pt idx="2">
                  <c:v>24.192116639999998</c:v>
                </c:pt>
                <c:pt idx="3">
                  <c:v>22.986234540000002</c:v>
                </c:pt>
                <c:pt idx="4">
                  <c:v>12.375864</c:v>
                </c:pt>
                <c:pt idx="5">
                  <c:v>15.035443199999998</c:v>
                </c:pt>
              </c:numCache>
            </c:numRef>
          </c:val>
        </c:ser>
        <c:ser>
          <c:idx val="3"/>
          <c:order val="3"/>
          <c:tx>
            <c:strRef>
              <c:f>'blackscholes sameType energy'!$R$13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'blackscholes sameType energy'!$A$3:$B$8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energy'!$S$15:$S$20</c:f>
              <c:numCache>
                <c:formatCode>General</c:formatCode>
                <c:ptCount val="6"/>
                <c:pt idx="0">
                  <c:v>11.816833950000001</c:v>
                </c:pt>
                <c:pt idx="1">
                  <c:v>10.311048900000001</c:v>
                </c:pt>
                <c:pt idx="2">
                  <c:v>11.863038600000001</c:v>
                </c:pt>
                <c:pt idx="3">
                  <c:v>11.878493400000002</c:v>
                </c:pt>
                <c:pt idx="4">
                  <c:v>11.996812800000001</c:v>
                </c:pt>
                <c:pt idx="5">
                  <c:v>12.188583</c:v>
                </c:pt>
              </c:numCache>
            </c:numRef>
          </c:val>
        </c:ser>
        <c:ser>
          <c:idx val="4"/>
          <c:order val="4"/>
          <c:tx>
            <c:strRef>
              <c:f>'blackscholes sameType energy'!$AA$13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'blackscholes sameType energy'!$A$3:$B$8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energy'!$AC$15:$AC$20</c:f>
              <c:numCache>
                <c:formatCode>General</c:formatCode>
                <c:ptCount val="6"/>
                <c:pt idx="0">
                  <c:v>13.29768</c:v>
                </c:pt>
                <c:pt idx="1">
                  <c:v>14.319262349999999</c:v>
                </c:pt>
                <c:pt idx="2">
                  <c:v>15.470409600000002</c:v>
                </c:pt>
                <c:pt idx="3">
                  <c:v>12.943927800000003</c:v>
                </c:pt>
                <c:pt idx="4">
                  <c:v>16.806290399999998</c:v>
                </c:pt>
                <c:pt idx="5">
                  <c:v>22.373483040000004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578560"/>
        <c:axId val="160592640"/>
      </c:barChart>
      <c:catAx>
        <c:axId val="160578560"/>
        <c:scaling>
          <c:orientation val="minMax"/>
        </c:scaling>
        <c:delete val="0"/>
        <c:axPos val="b"/>
        <c:majorTickMark val="out"/>
        <c:minorTickMark val="none"/>
        <c:tickLblPos val="nextTo"/>
        <c:crossAx val="160592640"/>
        <c:crosses val="autoZero"/>
        <c:auto val="1"/>
        <c:lblAlgn val="ctr"/>
        <c:lblOffset val="100"/>
        <c:noMultiLvlLbl val="0"/>
      </c:catAx>
      <c:valAx>
        <c:axId val="160592640"/>
        <c:scaling>
          <c:orientation val="minMax"/>
          <c:max val="2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057856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Energy master </a:t>
            </a:r>
            <a:r>
              <a:rPr lang="es-ES">
                <a:latin typeface="Calibri"/>
              </a:rPr>
              <a:t>≠</a:t>
            </a:r>
            <a:r>
              <a:rPr lang="es-ES"/>
              <a:t> DAST taskFreq=50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'blackscholes sameType energy'!$I$2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'blackscholes sameType energy'!$A$3:$B$8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energy'!$I$36:$I$41</c:f>
              <c:numCache>
                <c:formatCode>General</c:formatCode>
                <c:ptCount val="6"/>
                <c:pt idx="0">
                  <c:v>12.084059699999997</c:v>
                </c:pt>
                <c:pt idx="1">
                  <c:v>10.880571600000001</c:v>
                </c:pt>
                <c:pt idx="2">
                  <c:v>11.927061</c:v>
                </c:pt>
                <c:pt idx="3">
                  <c:v>10.6980156</c:v>
                </c:pt>
                <c:pt idx="4">
                  <c:v>11.5309656</c:v>
                </c:pt>
                <c:pt idx="5">
                  <c:v>11.0192184</c:v>
                </c:pt>
              </c:numCache>
            </c:numRef>
          </c:val>
        </c:ser>
        <c:ser>
          <c:idx val="1"/>
          <c:order val="1"/>
          <c:tx>
            <c:strRef>
              <c:f>'blackscholes sameType energy'!$R$2</c:f>
              <c:strCache>
                <c:ptCount val="1"/>
                <c:pt idx="0">
                  <c:v>enable on big</c:v>
                </c:pt>
              </c:strCache>
            </c:strRef>
          </c:tx>
          <c:invertIfNegative val="0"/>
          <c:cat>
            <c:multiLvlStrRef>
              <c:f>'blackscholes sameType energy'!$A$3:$B$8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energy'!$S$36:$S$41</c:f>
              <c:numCache>
                <c:formatCode>General</c:formatCode>
                <c:ptCount val="6"/>
                <c:pt idx="0">
                  <c:v>11.404383299999999</c:v>
                </c:pt>
                <c:pt idx="1">
                  <c:v>10.548570150000002</c:v>
                </c:pt>
                <c:pt idx="2">
                  <c:v>13.414921200000002</c:v>
                </c:pt>
                <c:pt idx="3">
                  <c:v>11.885443199999999</c:v>
                </c:pt>
                <c:pt idx="4">
                  <c:v>11.808822599999999</c:v>
                </c:pt>
                <c:pt idx="5">
                  <c:v>11.4477732</c:v>
                </c:pt>
              </c:numCache>
            </c:numRef>
          </c:val>
        </c:ser>
        <c:ser>
          <c:idx val="2"/>
          <c:order val="2"/>
          <c:tx>
            <c:strRef>
              <c:f>'blackscholes sameType energy'!$AA$2</c:f>
              <c:strCache>
                <c:ptCount val="1"/>
                <c:pt idx="0">
                  <c:v>enable on little</c:v>
                </c:pt>
              </c:strCache>
            </c:strRef>
          </c:tx>
          <c:invertIfNegative val="0"/>
          <c:cat>
            <c:multiLvlStrRef>
              <c:f>'blackscholes sameType energy'!$A$3:$B$8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energy'!$AC$36:$AC$41</c:f>
              <c:numCache>
                <c:formatCode>General</c:formatCode>
                <c:ptCount val="6"/>
                <c:pt idx="0">
                  <c:v>12.1685085</c:v>
                </c:pt>
                <c:pt idx="1">
                  <c:v>11.221205400000002</c:v>
                </c:pt>
                <c:pt idx="2">
                  <c:v>11.800382399999998</c:v>
                </c:pt>
                <c:pt idx="3">
                  <c:v>12.216476699999999</c:v>
                </c:pt>
                <c:pt idx="4">
                  <c:v>11.193404849999999</c:v>
                </c:pt>
                <c:pt idx="5">
                  <c:v>12.403286999999999</c:v>
                </c:pt>
              </c:numCache>
            </c:numRef>
          </c:val>
        </c:ser>
        <c:ser>
          <c:idx val="3"/>
          <c:order val="3"/>
          <c:tx>
            <c:strRef>
              <c:f>'blackscholes sameType energy'!$R$13</c:f>
              <c:strCache>
                <c:ptCount val="1"/>
                <c:pt idx="0">
                  <c:v>force on big</c:v>
                </c:pt>
              </c:strCache>
            </c:strRef>
          </c:tx>
          <c:invertIfNegative val="0"/>
          <c:cat>
            <c:multiLvlStrRef>
              <c:f>'blackscholes sameType energy'!$A$3:$B$8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energy'!$S$46:$S$51</c:f>
              <c:numCache>
                <c:formatCode>General</c:formatCode>
                <c:ptCount val="6"/>
                <c:pt idx="0">
                  <c:v>12.208750199999999</c:v>
                </c:pt>
                <c:pt idx="1">
                  <c:v>10.258192800000002</c:v>
                </c:pt>
                <c:pt idx="2">
                  <c:v>12.401270999999999</c:v>
                </c:pt>
                <c:pt idx="3">
                  <c:v>11.772507599999999</c:v>
                </c:pt>
                <c:pt idx="4">
                  <c:v>11.311601400000001</c:v>
                </c:pt>
                <c:pt idx="5">
                  <c:v>10.7121294</c:v>
                </c:pt>
              </c:numCache>
            </c:numRef>
          </c:val>
        </c:ser>
        <c:ser>
          <c:idx val="4"/>
          <c:order val="4"/>
          <c:tx>
            <c:strRef>
              <c:f>'blackscholes sameType energy'!$AA$13</c:f>
              <c:strCache>
                <c:ptCount val="1"/>
                <c:pt idx="0">
                  <c:v>force on little</c:v>
                </c:pt>
              </c:strCache>
            </c:strRef>
          </c:tx>
          <c:invertIfNegative val="0"/>
          <c:cat>
            <c:multiLvlStrRef>
              <c:f>'blackscholes sameType energy'!$A$3:$B$8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diffType energy'!$AC$46:$AC$51</c:f>
              <c:numCache>
                <c:formatCode>General</c:formatCode>
                <c:ptCount val="6"/>
                <c:pt idx="0">
                  <c:v>9.7725203999999994</c:v>
                </c:pt>
                <c:pt idx="1">
                  <c:v>0</c:v>
                </c:pt>
                <c:pt idx="2">
                  <c:v>11.827062720000001</c:v>
                </c:pt>
                <c:pt idx="3">
                  <c:v>12.238136099999998</c:v>
                </c:pt>
                <c:pt idx="4">
                  <c:v>12.266467199999999</c:v>
                </c:pt>
                <c:pt idx="5">
                  <c:v>10.442469375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608256"/>
        <c:axId val="160609792"/>
      </c:barChart>
      <c:catAx>
        <c:axId val="160608256"/>
        <c:scaling>
          <c:orientation val="minMax"/>
        </c:scaling>
        <c:delete val="0"/>
        <c:axPos val="b"/>
        <c:majorTickMark val="out"/>
        <c:minorTickMark val="none"/>
        <c:tickLblPos val="nextTo"/>
        <c:crossAx val="160609792"/>
        <c:crosses val="autoZero"/>
        <c:auto val="1"/>
        <c:lblAlgn val="ctr"/>
        <c:lblOffset val="100"/>
        <c:noMultiLvlLbl val="0"/>
      </c:catAx>
      <c:valAx>
        <c:axId val="160609792"/>
        <c:scaling>
          <c:orientation val="minMax"/>
          <c:max val="2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060825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s-ES" sz="1600"/>
              <a:t>Exec. time master = DAST taskFreq50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'blackscholes sameType perf'!$F$22</c:f>
              <c:strCache>
                <c:ptCount val="1"/>
                <c:pt idx="0">
                  <c:v>default</c:v>
                </c:pt>
              </c:strCache>
            </c:strRef>
          </c:tx>
          <c:invertIfNegative val="0"/>
          <c:cat>
            <c:multiLvlStrRef>
              <c:f>'blackscholes sameType perf'!$A$23:$B$28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perf'!$F$50:$F$55</c:f>
              <c:numCache>
                <c:formatCode>General</c:formatCode>
                <c:ptCount val="6"/>
                <c:pt idx="0">
                  <c:v>5355672.333333333</c:v>
                </c:pt>
                <c:pt idx="1">
                  <c:v>7030788.666666667</c:v>
                </c:pt>
                <c:pt idx="2">
                  <c:v>3322149.3333333335</c:v>
                </c:pt>
                <c:pt idx="3">
                  <c:v>3291749.3333333335</c:v>
                </c:pt>
                <c:pt idx="4">
                  <c:v>2941147</c:v>
                </c:pt>
                <c:pt idx="5">
                  <c:v>2874575</c:v>
                </c:pt>
              </c:numCache>
            </c:numRef>
          </c:val>
        </c:ser>
        <c:ser>
          <c:idx val="1"/>
          <c:order val="1"/>
          <c:tx>
            <c:strRef>
              <c:f>'blackscholes sameType perf'!$N$22</c:f>
              <c:strCache>
                <c:ptCount val="1"/>
                <c:pt idx="0">
                  <c:v>enable onBig</c:v>
                </c:pt>
              </c:strCache>
            </c:strRef>
          </c:tx>
          <c:invertIfNegative val="0"/>
          <c:cat>
            <c:multiLvlStrRef>
              <c:f>'blackscholes sameType perf'!$A$23:$B$28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perf'!$N$50:$N$55</c:f>
              <c:numCache>
                <c:formatCode>General</c:formatCode>
                <c:ptCount val="6"/>
                <c:pt idx="0">
                  <c:v>5413828</c:v>
                </c:pt>
                <c:pt idx="1">
                  <c:v>7077386.666666667</c:v>
                </c:pt>
                <c:pt idx="2">
                  <c:v>3778021.3333333335</c:v>
                </c:pt>
                <c:pt idx="3">
                  <c:v>3691983</c:v>
                </c:pt>
                <c:pt idx="4">
                  <c:v>3468315.3333333335</c:v>
                </c:pt>
                <c:pt idx="5">
                  <c:v>3335510</c:v>
                </c:pt>
              </c:numCache>
            </c:numRef>
          </c:val>
        </c:ser>
        <c:ser>
          <c:idx val="2"/>
          <c:order val="2"/>
          <c:tx>
            <c:strRef>
              <c:f>'blackscholes sameType perf'!$V$22</c:f>
              <c:strCache>
                <c:ptCount val="1"/>
                <c:pt idx="0">
                  <c:v>enable onLittle</c:v>
                </c:pt>
              </c:strCache>
            </c:strRef>
          </c:tx>
          <c:invertIfNegative val="0"/>
          <c:cat>
            <c:multiLvlStrRef>
              <c:f>'blackscholes sameType perf'!$A$23:$B$28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perf'!$V$50:$V$55</c:f>
              <c:numCache>
                <c:formatCode>General</c:formatCode>
                <c:ptCount val="6"/>
                <c:pt idx="0">
                  <c:v>5335644.666666667</c:v>
                </c:pt>
                <c:pt idx="1">
                  <c:v>7012823.666666667</c:v>
                </c:pt>
                <c:pt idx="2">
                  <c:v>3376494</c:v>
                </c:pt>
                <c:pt idx="3">
                  <c:v>3126066.3333333335</c:v>
                </c:pt>
                <c:pt idx="4">
                  <c:v>3066480.3333333335</c:v>
                </c:pt>
                <c:pt idx="5">
                  <c:v>3246653.3333333335</c:v>
                </c:pt>
              </c:numCache>
            </c:numRef>
          </c:val>
        </c:ser>
        <c:ser>
          <c:idx val="3"/>
          <c:order val="3"/>
          <c:tx>
            <c:strRef>
              <c:f>'blackscholes sameType perf'!$N$31</c:f>
              <c:strCache>
                <c:ptCount val="1"/>
                <c:pt idx="0">
                  <c:v>force onBig</c:v>
                </c:pt>
              </c:strCache>
            </c:strRef>
          </c:tx>
          <c:invertIfNegative val="0"/>
          <c:cat>
            <c:multiLvlStrRef>
              <c:f>'blackscholes sameType perf'!$A$23:$B$28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perf'!$N$59:$N$64</c:f>
              <c:numCache>
                <c:formatCode>General</c:formatCode>
                <c:ptCount val="6"/>
                <c:pt idx="0">
                  <c:v>5409750.666666667</c:v>
                </c:pt>
                <c:pt idx="1">
                  <c:v>7054033.333333333</c:v>
                </c:pt>
                <c:pt idx="2">
                  <c:v>3926877</c:v>
                </c:pt>
                <c:pt idx="3">
                  <c:v>3769147.3333333335</c:v>
                </c:pt>
                <c:pt idx="4">
                  <c:v>3542743.6666666665</c:v>
                </c:pt>
                <c:pt idx="5">
                  <c:v>3420462.3333333335</c:v>
                </c:pt>
              </c:numCache>
            </c:numRef>
          </c:val>
        </c:ser>
        <c:ser>
          <c:idx val="4"/>
          <c:order val="4"/>
          <c:tx>
            <c:strRef>
              <c:f>'blackscholes sameType perf'!$V$31</c:f>
              <c:strCache>
                <c:ptCount val="1"/>
                <c:pt idx="0">
                  <c:v>force onLittle</c:v>
                </c:pt>
              </c:strCache>
            </c:strRef>
          </c:tx>
          <c:invertIfNegative val="0"/>
          <c:cat>
            <c:multiLvlStrRef>
              <c:f>'blackscholes sameType perf'!$A$23:$B$28</c:f>
              <c:multiLvlStrCache>
                <c:ptCount val="6"/>
                <c:lvl>
                  <c:pt idx="0">
                    <c:v>2</c:v>
                  </c:pt>
                  <c:pt idx="1">
                    <c:v>1</c:v>
                  </c:pt>
                  <c:pt idx="2">
                    <c:v>4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</c:lvl>
                <c:lvl>
                  <c:pt idx="0">
                    <c:v>4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</c:lvl>
              </c:multiLvlStrCache>
            </c:multiLvlStrRef>
          </c:cat>
          <c:val>
            <c:numRef>
              <c:f>'blackscholes sameType perf'!$V$59:$V$64</c:f>
              <c:numCache>
                <c:formatCode>General</c:formatCode>
                <c:ptCount val="6"/>
                <c:pt idx="0">
                  <c:v>5337631.333333333</c:v>
                </c:pt>
                <c:pt idx="1">
                  <c:v>7035156.333333333</c:v>
                </c:pt>
                <c:pt idx="2">
                  <c:v>3523151</c:v>
                </c:pt>
                <c:pt idx="3">
                  <c:v>3493619.3333333335</c:v>
                </c:pt>
                <c:pt idx="4">
                  <c:v>3327384.6666666665</c:v>
                </c:pt>
                <c:pt idx="5">
                  <c:v>3459580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3362304"/>
        <c:axId val="163363840"/>
      </c:barChart>
      <c:catAx>
        <c:axId val="1633623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s-ES"/>
          </a:p>
        </c:txPr>
        <c:crossAx val="163363840"/>
        <c:crosses val="autoZero"/>
        <c:auto val="1"/>
        <c:lblAlgn val="ctr"/>
        <c:lblOffset val="100"/>
        <c:noMultiLvlLbl val="0"/>
      </c:catAx>
      <c:valAx>
        <c:axId val="163363840"/>
        <c:scaling>
          <c:orientation val="minMax"/>
          <c:max val="1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50" b="1"/>
            </a:pPr>
            <a:endParaRPr lang="es-ES"/>
          </a:p>
        </c:txPr>
        <c:crossAx val="16336230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1.6894575678040247E-2"/>
          <c:y val="0.15986111111111112"/>
          <c:w val="0.98009951881014878"/>
          <c:h val="0.1829031787693205"/>
        </c:manualLayout>
      </c:layout>
      <c:overlay val="0"/>
      <c:txPr>
        <a:bodyPr/>
        <a:lstStyle/>
        <a:p>
          <a:pPr>
            <a:defRPr sz="1200" b="1"/>
          </a:pPr>
          <a:endParaRPr lang="es-E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2F44-8466-4586-97C3-FC456FBE0CFE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B6ED-0304-4595-953E-CF99111869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20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2F44-8466-4586-97C3-FC456FBE0CFE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B6ED-0304-4595-953E-CF99111869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95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2F44-8466-4586-97C3-FC456FBE0CFE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B6ED-0304-4595-953E-CF99111869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753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2F44-8466-4586-97C3-FC456FBE0CFE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B6ED-0304-4595-953E-CF99111869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9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2F44-8466-4586-97C3-FC456FBE0CFE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B6ED-0304-4595-953E-CF99111869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846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2F44-8466-4586-97C3-FC456FBE0CFE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B6ED-0304-4595-953E-CF99111869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84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2F44-8466-4586-97C3-FC456FBE0CFE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B6ED-0304-4595-953E-CF99111869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362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2F44-8466-4586-97C3-FC456FBE0CFE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B6ED-0304-4595-953E-CF99111869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40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2F44-8466-4586-97C3-FC456FBE0CFE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B6ED-0304-4595-953E-CF99111869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899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2F44-8466-4586-97C3-FC456FBE0CFE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B6ED-0304-4595-953E-CF99111869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89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2F44-8466-4586-97C3-FC456FBE0CFE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B6ED-0304-4595-953E-CF99111869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93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F2F44-8466-4586-97C3-FC456FBE0CFE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0B6ED-0304-4595-953E-CF99111869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05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6.xml"/><Relationship Id="rId4" Type="http://schemas.openxmlformats.org/officeDocument/2006/relationships/chart" Target="../charts/char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0.xml"/><Relationship Id="rId4" Type="http://schemas.openxmlformats.org/officeDocument/2006/relationships/chart" Target="../charts/char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2.xml"/><Relationship Id="rId4" Type="http://schemas.openxmlformats.org/officeDocument/2006/relationships/chart" Target="../charts/char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4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Dedup</a:t>
            </a:r>
            <a:r>
              <a:rPr lang="en-US" dirty="0" smtClean="0"/>
              <a:t> main </a:t>
            </a:r>
            <a:r>
              <a:rPr lang="en-US" dirty="0" smtClean="0">
                <a:latin typeface="Calibri"/>
              </a:rPr>
              <a:t>≠ DAST</a:t>
            </a:r>
            <a:endParaRPr lang="es-E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526970"/>
              </p:ext>
            </p:extLst>
          </p:nvPr>
        </p:nvGraphicFramePr>
        <p:xfrm>
          <a:off x="993" y="12687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312515"/>
              </p:ext>
            </p:extLst>
          </p:nvPr>
        </p:nvGraphicFramePr>
        <p:xfrm>
          <a:off x="4572000" y="12687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829338"/>
              </p:ext>
            </p:extLst>
          </p:nvPr>
        </p:nvGraphicFramePr>
        <p:xfrm>
          <a:off x="0" y="40795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5018915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0741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Dedup</a:t>
            </a:r>
            <a:r>
              <a:rPr lang="en-US" dirty="0" smtClean="0"/>
              <a:t> main = DAST</a:t>
            </a:r>
            <a:endParaRPr lang="es-E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1389327"/>
              </p:ext>
            </p:extLst>
          </p:nvPr>
        </p:nvGraphicFramePr>
        <p:xfrm>
          <a:off x="7897" y="11967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801922"/>
              </p:ext>
            </p:extLst>
          </p:nvPr>
        </p:nvGraphicFramePr>
        <p:xfrm>
          <a:off x="4572000" y="11967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045293"/>
              </p:ext>
            </p:extLst>
          </p:nvPr>
        </p:nvGraphicFramePr>
        <p:xfrm>
          <a:off x="21700" y="40834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468806"/>
              </p:ext>
            </p:extLst>
          </p:nvPr>
        </p:nvGraphicFramePr>
        <p:xfrm>
          <a:off x="4572000" y="40770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4756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135610"/>
              </p:ext>
            </p:extLst>
          </p:nvPr>
        </p:nvGraphicFramePr>
        <p:xfrm>
          <a:off x="4586795" y="836712"/>
          <a:ext cx="4572000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5816831"/>
              </p:ext>
            </p:extLst>
          </p:nvPr>
        </p:nvGraphicFramePr>
        <p:xfrm>
          <a:off x="-11840" y="836712"/>
          <a:ext cx="4572000" cy="294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72157"/>
              </p:ext>
            </p:extLst>
          </p:nvPr>
        </p:nvGraphicFramePr>
        <p:xfrm>
          <a:off x="0" y="4160179"/>
          <a:ext cx="4572000" cy="270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533756"/>
              </p:ext>
            </p:extLst>
          </p:nvPr>
        </p:nvGraphicFramePr>
        <p:xfrm>
          <a:off x="4572000" y="4149080"/>
          <a:ext cx="4572000" cy="270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31840" y="353401"/>
            <a:ext cx="262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Blackscholes</a:t>
            </a:r>
            <a:r>
              <a:rPr lang="en-US" dirty="0" smtClean="0"/>
              <a:t> Performance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201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162775"/>
              </p:ext>
            </p:extLst>
          </p:nvPr>
        </p:nvGraphicFramePr>
        <p:xfrm>
          <a:off x="0" y="764704"/>
          <a:ext cx="4499992" cy="2736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7800881"/>
              </p:ext>
            </p:extLst>
          </p:nvPr>
        </p:nvGraphicFramePr>
        <p:xfrm>
          <a:off x="4572000" y="7647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59460" y="167029"/>
            <a:ext cx="210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Blackscholes</a:t>
            </a:r>
            <a:r>
              <a:rPr lang="en-US" dirty="0" smtClean="0"/>
              <a:t>  Energy</a:t>
            </a:r>
            <a:endParaRPr lang="es-E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268049"/>
              </p:ext>
            </p:extLst>
          </p:nvPr>
        </p:nvGraphicFramePr>
        <p:xfrm>
          <a:off x="0" y="3789040"/>
          <a:ext cx="4427984" cy="306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7117875"/>
              </p:ext>
            </p:extLst>
          </p:nvPr>
        </p:nvGraphicFramePr>
        <p:xfrm>
          <a:off x="4572000" y="3789040"/>
          <a:ext cx="4574912" cy="3060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8538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420830"/>
              </p:ext>
            </p:extLst>
          </p:nvPr>
        </p:nvGraphicFramePr>
        <p:xfrm>
          <a:off x="4586795" y="836712"/>
          <a:ext cx="4572000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48190"/>
              </p:ext>
            </p:extLst>
          </p:nvPr>
        </p:nvGraphicFramePr>
        <p:xfrm>
          <a:off x="-11840" y="836712"/>
          <a:ext cx="4572000" cy="294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59460" y="167029"/>
            <a:ext cx="277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Blackscholes</a:t>
            </a:r>
            <a:r>
              <a:rPr lang="en-US" dirty="0" smtClean="0"/>
              <a:t> master = DAST</a:t>
            </a:r>
            <a:endParaRPr lang="es-E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787908"/>
              </p:ext>
            </p:extLst>
          </p:nvPr>
        </p:nvGraphicFramePr>
        <p:xfrm>
          <a:off x="21829" y="4121694"/>
          <a:ext cx="4499992" cy="2736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107846"/>
              </p:ext>
            </p:extLst>
          </p:nvPr>
        </p:nvGraphicFramePr>
        <p:xfrm>
          <a:off x="4593829" y="41216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367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err="1" smtClean="0"/>
              <a:t>Blackscholes</a:t>
            </a:r>
            <a:r>
              <a:rPr lang="en-US" dirty="0" smtClean="0"/>
              <a:t> master </a:t>
            </a:r>
            <a:r>
              <a:rPr lang="en-US" dirty="0" smtClean="0">
                <a:latin typeface="Calibri"/>
              </a:rPr>
              <a:t>≠ DAST</a:t>
            </a:r>
            <a:endParaRPr lang="es-E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890547"/>
              </p:ext>
            </p:extLst>
          </p:nvPr>
        </p:nvGraphicFramePr>
        <p:xfrm>
          <a:off x="0" y="3789040"/>
          <a:ext cx="4427984" cy="306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647036"/>
              </p:ext>
            </p:extLst>
          </p:nvPr>
        </p:nvGraphicFramePr>
        <p:xfrm>
          <a:off x="4572000" y="3789040"/>
          <a:ext cx="4574912" cy="3060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1501117"/>
              </p:ext>
            </p:extLst>
          </p:nvPr>
        </p:nvGraphicFramePr>
        <p:xfrm>
          <a:off x="0" y="991827"/>
          <a:ext cx="4572000" cy="270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02111"/>
              </p:ext>
            </p:extLst>
          </p:nvPr>
        </p:nvGraphicFramePr>
        <p:xfrm>
          <a:off x="4572000" y="980728"/>
          <a:ext cx="4572000" cy="270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7653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Ferret main </a:t>
            </a:r>
            <a:r>
              <a:rPr lang="en-US" dirty="0">
                <a:latin typeface="Calibri"/>
              </a:rPr>
              <a:t>=</a:t>
            </a:r>
            <a:r>
              <a:rPr lang="en-US" dirty="0" smtClean="0">
                <a:latin typeface="Calibri"/>
              </a:rPr>
              <a:t> DAST</a:t>
            </a:r>
            <a:endParaRPr lang="es-E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802914"/>
              </p:ext>
            </p:extLst>
          </p:nvPr>
        </p:nvGraphicFramePr>
        <p:xfrm>
          <a:off x="27613" y="13407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89775"/>
              </p:ext>
            </p:extLst>
          </p:nvPr>
        </p:nvGraphicFramePr>
        <p:xfrm>
          <a:off x="4572000" y="13407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861599"/>
              </p:ext>
            </p:extLst>
          </p:nvPr>
        </p:nvGraphicFramePr>
        <p:xfrm>
          <a:off x="0" y="4101352"/>
          <a:ext cx="4605619" cy="2756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299333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752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Ferret main </a:t>
            </a:r>
            <a:r>
              <a:rPr lang="en-US" dirty="0" smtClean="0">
                <a:latin typeface="Calibri"/>
              </a:rPr>
              <a:t>≠ DAST</a:t>
            </a:r>
            <a:endParaRPr lang="es-E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8905410"/>
              </p:ext>
            </p:extLst>
          </p:nvPr>
        </p:nvGraphicFramePr>
        <p:xfrm>
          <a:off x="4560156" y="41071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0309061"/>
              </p:ext>
            </p:extLst>
          </p:nvPr>
        </p:nvGraphicFramePr>
        <p:xfrm>
          <a:off x="0" y="40894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699042"/>
              </p:ext>
            </p:extLst>
          </p:nvPr>
        </p:nvGraphicFramePr>
        <p:xfrm>
          <a:off x="0" y="1196752"/>
          <a:ext cx="449999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675831"/>
              </p:ext>
            </p:extLst>
          </p:nvPr>
        </p:nvGraphicFramePr>
        <p:xfrm>
          <a:off x="4572000" y="11247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5296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 time ferret</a:t>
            </a:r>
            <a:endParaRPr lang="es-E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711552"/>
              </p:ext>
            </p:extLst>
          </p:nvPr>
        </p:nvGraphicFramePr>
        <p:xfrm>
          <a:off x="27613" y="13407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001170"/>
              </p:ext>
            </p:extLst>
          </p:nvPr>
        </p:nvGraphicFramePr>
        <p:xfrm>
          <a:off x="4572000" y="13407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809147"/>
              </p:ext>
            </p:extLst>
          </p:nvPr>
        </p:nvGraphicFramePr>
        <p:xfrm>
          <a:off x="0" y="4265712"/>
          <a:ext cx="449999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601072"/>
              </p:ext>
            </p:extLst>
          </p:nvPr>
        </p:nvGraphicFramePr>
        <p:xfrm>
          <a:off x="4572000" y="41937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27421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ferret</a:t>
            </a:r>
            <a:endParaRPr lang="es-E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358286"/>
              </p:ext>
            </p:extLst>
          </p:nvPr>
        </p:nvGraphicFramePr>
        <p:xfrm>
          <a:off x="0" y="1196752"/>
          <a:ext cx="4605619" cy="2756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9471935"/>
              </p:ext>
            </p:extLst>
          </p:nvPr>
        </p:nvGraphicFramePr>
        <p:xfrm>
          <a:off x="4572000" y="1210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745204"/>
              </p:ext>
            </p:extLst>
          </p:nvPr>
        </p:nvGraphicFramePr>
        <p:xfrm>
          <a:off x="4560156" y="41071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6611607"/>
              </p:ext>
            </p:extLst>
          </p:nvPr>
        </p:nvGraphicFramePr>
        <p:xfrm>
          <a:off x="0" y="40894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0798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24355</TotalTime>
  <Words>262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Blackscholes master ≠ DAST</vt:lpstr>
      <vt:lpstr>Ferret main = DAST</vt:lpstr>
      <vt:lpstr>Ferret main ≠ DAST</vt:lpstr>
      <vt:lpstr>Exec time ferret</vt:lpstr>
      <vt:lpstr>Energy ferret</vt:lpstr>
      <vt:lpstr>Dedup main ≠ DAST</vt:lpstr>
      <vt:lpstr>Dedup main = DAST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bscuser</dc:creator>
  <cp:lastModifiedBy>bscuser</cp:lastModifiedBy>
  <cp:revision>29</cp:revision>
  <dcterms:created xsi:type="dcterms:W3CDTF">2016-05-18T14:14:34Z</dcterms:created>
  <dcterms:modified xsi:type="dcterms:W3CDTF">2016-11-03T10:54:35Z</dcterms:modified>
</cp:coreProperties>
</file>