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E01B8-A45A-4D70-BA23-4C2CE0965E1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CE5B5-6423-49FE-AB5F-8D07C761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6400800" cy="14870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53D4F30-5D05-418F-95CE-23113773DEEF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K. Chronaki PhD Thesis Defense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4DE8DF3-4F89-40C6-B463-3CA4ED9F33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221088"/>
            <a:ext cx="1296144" cy="1296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149080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5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9D31-B232-4796-8A28-93FDD0D2BC2D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Chronaki PhD Thesis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8DF3-4F89-40C6-B463-3CA4ED9F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8E81-6FAC-42FA-A0E4-9BB3E76A13F4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Chronaki PhD Thesis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8DF3-4F89-40C6-B463-3CA4ED9F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m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</a:defRPr>
            </a:lvl2pPr>
            <a:lvl3pPr>
              <a:buClr>
                <a:schemeClr val="accent1"/>
              </a:buCl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7528-964D-462C-86EF-742D936F4D18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Chronaki PhD Thesis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8DF3-4F89-40C6-B463-3CA4ED9F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1pPr>
          </a:lstStyle>
          <a:p>
            <a:fld id="{FB65EB84-5A98-437C-9BCC-A19EFADD7CD4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smtClean="0"/>
              <a:t>K. Chronaki PhD Thesis Defense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1pPr>
          </a:lstStyle>
          <a:p>
            <a:fld id="{94DE8DF3-4F89-40C6-B463-3CA4ED9F33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8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 sz="1800">
                <a:latin typeface="Corbel" panose="020B0503020204020204" pitchFamily="34" charset="0"/>
              </a:defRPr>
            </a:lvl4pPr>
            <a:lvl5pPr>
              <a:defRPr sz="1800">
                <a:latin typeface="Corbel" panose="020B05030202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 sz="1800">
                <a:latin typeface="Corbel" panose="020B0503020204020204" pitchFamily="34" charset="0"/>
              </a:defRPr>
            </a:lvl4pPr>
            <a:lvl5pPr>
              <a:defRPr sz="1800">
                <a:latin typeface="Corbel" panose="020B05030202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1pPr>
          </a:lstStyle>
          <a:p>
            <a:fld id="{4DD5E94F-AE82-4737-ACA6-6C932DF871FB}" type="datetime1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smtClean="0"/>
              <a:t>K. Chronaki PhD Thesis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1pPr>
          </a:lstStyle>
          <a:p>
            <a:fld id="{94DE8DF3-4F89-40C6-B463-3CA4ED9F33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9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3CE1-0C7D-48BD-A0A3-02AC75F7E010}" type="datetime1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Chronaki PhD Thesis Defense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8DF3-4F89-40C6-B463-3CA4ED9F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9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5DC7-8367-4243-AB51-128A43B2FAC1}" type="datetime1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Chronaki PhD Thesis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8DF3-4F89-40C6-B463-3CA4ED9F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3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9D6C-509E-49C1-BE76-CF5EE980334E}" type="datetime1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Chronaki PhD Thesis Defense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8DF3-4F89-40C6-B463-3CA4ED9F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7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6C4D-86EE-4DB6-AF27-F653B1B5D099}" type="datetime1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Chronaki PhD Thesis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8DF3-4F89-40C6-B463-3CA4ED9F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1155-F86C-4E89-A746-AC8C7B2B96C5}" type="datetime1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Chronaki PhD Thesis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8DF3-4F89-40C6-B463-3CA4ED9F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6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64999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orbel" panose="020B0503020204020204" pitchFamily="34" charset="0"/>
              </a:defRPr>
            </a:lvl1pPr>
          </a:lstStyle>
          <a:p>
            <a:fld id="{AF8A823A-2F4A-49C3-A4AF-2CD58708336C}" type="datetime1">
              <a:rPr lang="en-US" smtClean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K. Chronaki PhD Thesis Defense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4DE8DF3-4F89-40C6-B463-3CA4ED9F33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5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58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Exploiting Asymmetric Multi-Core Systems with Flexible System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34072"/>
            <a:ext cx="6400800" cy="3575248"/>
          </a:xfrm>
        </p:spPr>
        <p:txBody>
          <a:bodyPr>
            <a:normAutofit/>
          </a:bodyPr>
          <a:lstStyle/>
          <a:p>
            <a:r>
              <a:rPr lang="en-US" dirty="0" err="1" smtClean="0"/>
              <a:t>Kallia</a:t>
            </a:r>
            <a:r>
              <a:rPr lang="en-US" dirty="0" smtClean="0"/>
              <a:t> </a:t>
            </a:r>
            <a:r>
              <a:rPr lang="en-US" dirty="0" err="1" smtClean="0"/>
              <a:t>Chronaki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Thesis Advisors: </a:t>
            </a:r>
            <a:br>
              <a:rPr lang="en-US" sz="2000" dirty="0" smtClean="0"/>
            </a:br>
            <a:r>
              <a:rPr lang="en-US" sz="2000" dirty="0" smtClean="0"/>
              <a:t>Rosa M. </a:t>
            </a:r>
            <a:r>
              <a:rPr lang="en-US" sz="2000" dirty="0" err="1" smtClean="0"/>
              <a:t>Badia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Marc Casas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July 2018</a:t>
            </a:r>
          </a:p>
          <a:p>
            <a:r>
              <a:rPr lang="en-US" sz="2000" dirty="0" smtClean="0"/>
              <a:t>PhD Thesis Defense 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Experimental Environment</a:t>
            </a:r>
          </a:p>
          <a:p>
            <a:r>
              <a:rPr lang="en-US" dirty="0" smtClean="0"/>
              <a:t>Scheduling in AMCs</a:t>
            </a:r>
          </a:p>
          <a:p>
            <a:pPr lvl="1"/>
            <a:r>
              <a:rPr lang="en-US" dirty="0" smtClean="0"/>
              <a:t>CATS</a:t>
            </a:r>
          </a:p>
          <a:p>
            <a:pPr lvl="1"/>
            <a:r>
              <a:rPr lang="en-US" dirty="0" smtClean="0"/>
              <a:t>CPATH</a:t>
            </a:r>
          </a:p>
          <a:p>
            <a:pPr lvl="1"/>
            <a:r>
              <a:rPr lang="en-US" dirty="0" smtClean="0"/>
              <a:t>HYBRID</a:t>
            </a:r>
          </a:p>
          <a:p>
            <a:r>
              <a:rPr lang="en-US" dirty="0" err="1" smtClean="0"/>
              <a:t>TaskGenX</a:t>
            </a:r>
            <a:endParaRPr lang="en-US" dirty="0" smtClean="0"/>
          </a:p>
          <a:p>
            <a:r>
              <a:rPr lang="en-US" dirty="0" smtClean="0"/>
              <a:t>RTS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E2C0-2DB6-4895-90D4-4E0912EDB3B9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K. </a:t>
            </a:r>
            <a:r>
              <a:rPr lang="en-US" dirty="0" err="1" smtClean="0"/>
              <a:t>Chronaki</a:t>
            </a:r>
            <a:r>
              <a:rPr lang="en-US" dirty="0" smtClean="0"/>
              <a:t> PhD Thesis Defense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8DF3-4F89-40C6-B463-3CA4ED9F33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17E2-48CA-469B-BE23-75254274A0E6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Chronaki PhD Thesis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8DF3-4F89-40C6-B463-3CA4ED9F33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9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Contributions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317367"/>
              </p:ext>
            </p:extLst>
          </p:nvPr>
        </p:nvGraphicFramePr>
        <p:xfrm>
          <a:off x="457200" y="16002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1193264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TPDS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PARSEC</a:t>
                      </a:r>
                      <a:r>
                        <a:rPr lang="en-US" baseline="0" dirty="0" smtClean="0"/>
                        <a:t> JPDC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PARSEC PACT</a:t>
                      </a:r>
                      <a:r>
                        <a:rPr lang="en-US" baseline="0" dirty="0" smtClean="0"/>
                        <a:t> poster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1313-0E7F-4A0B-849D-91F2116921C8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 Chronaki PhD Thesis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8DF3-4F89-40C6-B463-3CA4ED9F33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60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Exploiting Asymmetric Multi-Core Systems with Flexible System Software</vt:lpstr>
      <vt:lpstr>Overview</vt:lpstr>
      <vt:lpstr>Introduction</vt:lpstr>
      <vt:lpstr>Thesis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bscuser</dc:creator>
  <cp:lastModifiedBy>bscuser</cp:lastModifiedBy>
  <cp:revision>6</cp:revision>
  <dcterms:created xsi:type="dcterms:W3CDTF">2018-06-11T16:11:25Z</dcterms:created>
  <dcterms:modified xsi:type="dcterms:W3CDTF">2018-06-11T17:21:50Z</dcterms:modified>
</cp:coreProperties>
</file>