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09" autoAdjust="0"/>
  </p:normalViewPr>
  <p:slideViewPr>
    <p:cSldViewPr snapToGrid="0">
      <p:cViewPr>
        <p:scale>
          <a:sx n="77" d="100"/>
          <a:sy n="77" d="100"/>
        </p:scale>
        <p:origin x="888"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rystian Clark" userId="9263a86063f44e5c" providerId="LiveId" clId="{FCF629A9-5793-4EDD-880C-45937B6ED181}"/>
    <pc:docChg chg="custSel modSld">
      <pc:chgData name="Khrystian Clark" userId="9263a86063f44e5c" providerId="LiveId" clId="{FCF629A9-5793-4EDD-880C-45937B6ED181}" dt="2024-05-22T03:42:03.245" v="0" actId="313"/>
      <pc:docMkLst>
        <pc:docMk/>
      </pc:docMkLst>
      <pc:sldChg chg="modSp mod">
        <pc:chgData name="Khrystian Clark" userId="9263a86063f44e5c" providerId="LiveId" clId="{FCF629A9-5793-4EDD-880C-45937B6ED181}" dt="2024-05-22T03:42:03.245" v="0" actId="313"/>
        <pc:sldMkLst>
          <pc:docMk/>
          <pc:sldMk cId="4009298128" sldId="256"/>
        </pc:sldMkLst>
        <pc:spChg chg="mod">
          <ac:chgData name="Khrystian Clark" userId="9263a86063f44e5c" providerId="LiveId" clId="{FCF629A9-5793-4EDD-880C-45937B6ED181}" dt="2024-05-22T03:42:03.245" v="0" actId="313"/>
          <ac:spMkLst>
            <pc:docMk/>
            <pc:sldMk cId="4009298128" sldId="256"/>
            <ac:spMk id="3" creationId="{8090E553-39A2-CF42-2F3D-03479CACCF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2DB11-4452-490C-9BE3-03A7B1B0A845}"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E5643-6086-4BCB-B53A-E17FCA801518}" type="slidenum">
              <a:rPr lang="en-US" smtClean="0"/>
              <a:t>‹#›</a:t>
            </a:fld>
            <a:endParaRPr lang="en-US"/>
          </a:p>
        </p:txBody>
      </p:sp>
    </p:spTree>
    <p:extLst>
      <p:ext uri="{BB962C8B-B14F-4D97-AF65-F5344CB8AC3E}">
        <p14:creationId xmlns:p14="http://schemas.microsoft.com/office/powerpoint/2010/main" val="357416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Check to ensure memory available. OS is up to date. Cloned the repo (Command in screenshot). Review documentation (reviewed to ensure it is was cloned without issues).</a:t>
            </a:r>
          </a:p>
          <a:p>
            <a:r>
              <a:rPr lang="en-US" dirty="0"/>
              <a:t>Notes: This portion of the process was very simple and easily laid out in the directions. Very easy to follow and clear on what the criteria for is.</a:t>
            </a:r>
          </a:p>
        </p:txBody>
      </p:sp>
      <p:sp>
        <p:nvSpPr>
          <p:cNvPr id="4" name="Slide Number Placeholder 3"/>
          <p:cNvSpPr>
            <a:spLocks noGrp="1"/>
          </p:cNvSpPr>
          <p:nvPr>
            <p:ph type="sldNum" sz="quarter" idx="5"/>
          </p:nvPr>
        </p:nvSpPr>
        <p:spPr/>
        <p:txBody>
          <a:bodyPr/>
          <a:lstStyle/>
          <a:p>
            <a:fld id="{42EE5643-6086-4BCB-B53A-E17FCA801518}" type="slidenum">
              <a:rPr lang="en-US" smtClean="0"/>
              <a:t>3</a:t>
            </a:fld>
            <a:endParaRPr lang="en-US"/>
          </a:p>
        </p:txBody>
      </p:sp>
    </p:spTree>
    <p:extLst>
      <p:ext uri="{BB962C8B-B14F-4D97-AF65-F5344CB8AC3E}">
        <p14:creationId xmlns:p14="http://schemas.microsoft.com/office/powerpoint/2010/main" val="212221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In the slide</a:t>
            </a:r>
          </a:p>
          <a:p>
            <a:r>
              <a:rPr lang="en-US" dirty="0"/>
              <a:t>Notes: This is the bread and butter of the testing. This portion was very thorough, in most cases too thorough. It seems that every possible outcome or scenario is and was addressed. The over flow of information in the installation instructions take away from them actually being instructions and turns the install process install a total overview of how to create and utilize the modes and </a:t>
            </a:r>
            <a:r>
              <a:rPr lang="en-US" dirty="0" err="1"/>
              <a:t>Kubes</a:t>
            </a:r>
            <a:r>
              <a:rPr lang="en-US" dirty="0"/>
              <a:t>. This reason led me to end my screen recording and move to a slideshow format, because it was taking me a long time to parse through just to simply test a project. The table of contents is helpful, but that is the first sign that there is far too much in this document. The setting up of the virtual environment directions were great and clear but the </a:t>
            </a:r>
            <a:r>
              <a:rPr lang="en-US" dirty="0" err="1"/>
              <a:t>symantics</a:t>
            </a:r>
            <a:r>
              <a:rPr lang="en-US" dirty="0"/>
              <a:t> of the commands led to walls that could be overcame if I were to adjust information, but as we are on a purely information seeking task for feedback, I did not make any changes or corrections.</a:t>
            </a:r>
          </a:p>
        </p:txBody>
      </p:sp>
      <p:sp>
        <p:nvSpPr>
          <p:cNvPr id="4" name="Slide Number Placeholder 3"/>
          <p:cNvSpPr>
            <a:spLocks noGrp="1"/>
          </p:cNvSpPr>
          <p:nvPr>
            <p:ph type="sldNum" sz="quarter" idx="5"/>
          </p:nvPr>
        </p:nvSpPr>
        <p:spPr/>
        <p:txBody>
          <a:bodyPr/>
          <a:lstStyle/>
          <a:p>
            <a:fld id="{42EE5643-6086-4BCB-B53A-E17FCA801518}" type="slidenum">
              <a:rPr lang="en-US" smtClean="0"/>
              <a:t>4</a:t>
            </a:fld>
            <a:endParaRPr lang="en-US"/>
          </a:p>
        </p:txBody>
      </p:sp>
    </p:spTree>
    <p:extLst>
      <p:ext uri="{BB962C8B-B14F-4D97-AF65-F5344CB8AC3E}">
        <p14:creationId xmlns:p14="http://schemas.microsoft.com/office/powerpoint/2010/main" val="331220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36E6-0205-219E-8A67-E48A75553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468C7F-5B89-90E0-8E7D-6D2CB7B96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B137F9-8DFB-62A6-8D4E-C97DC263130A}"/>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DD11EDC0-8308-8EAA-466F-FE1AC7E15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98199-57F8-7E97-9B05-4789EE49F2CE}"/>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7820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82E7-BEB7-5CD0-CF6B-DFD59AF8A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2E6E73-AAD7-9CFC-C28C-C0D63DB7B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19D67-7D71-DBB5-C72A-057A02693FAE}"/>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C4F4DB60-F3E9-6F0A-D78C-ED86A8B35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82C4A-E1FF-D67D-3D10-AAC00827BB0F}"/>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292962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B1EBC-152B-3571-EBC0-61D1700908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48BF8-6BA7-2C14-55BE-651D93A17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E86C5-7A40-F4FC-AA11-F7D5767F2397}"/>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5484AA2F-6FA4-9BCB-EF1E-25437C422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884F9-FD1E-D6CA-2670-8CE6517F3124}"/>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185027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FF84-4226-C107-0D99-0A9B29DED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5884-5EEB-FC16-94CE-7402A8E074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E342A-111C-C170-D3F2-2D89BC0244B4}"/>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C73F0A3F-3640-D160-80D0-01469BA0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CA5CF-B13F-2B0A-44A9-E1A098EABDCF}"/>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155057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E255-DFCD-4894-71DC-332F9D920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EC5253-9690-D381-5EB7-5E184E85B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00CB2-2D19-322C-4C1C-45B993C2F7A7}"/>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8A99CE9F-6CE4-8919-68AF-F2665DF87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5F38C-7579-C9C0-734A-46E8BBE470AD}"/>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317657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0203-9BD1-469E-9157-B698DE3CA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A9D8E-7902-64B1-9727-A30053E8F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2DFF3-9003-1BB0-8645-F9AE299E5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B206A0-98DE-EBC8-92B3-C7E670AEA8D7}"/>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6" name="Footer Placeholder 5">
            <a:extLst>
              <a:ext uri="{FF2B5EF4-FFF2-40B4-BE49-F238E27FC236}">
                <a16:creationId xmlns:a16="http://schemas.microsoft.com/office/drawing/2014/main" id="{1ED6E855-97A5-C840-5713-8489822F1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68770-2C76-70DC-43E5-50C304BBF42E}"/>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120305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04C-E7BF-F7EC-07B9-1F378E429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A55E87-5C13-0BB2-32B0-EB539F23F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1D544-9736-74B3-A919-17120EB4F3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EB657-D2F1-60D9-F6D0-1BD8FA5D7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E2FC5-7FCA-D6DE-A2FA-3883C71ED7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DF2BB2-B196-BF39-5F2A-732DA5E6D296}"/>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8" name="Footer Placeholder 7">
            <a:extLst>
              <a:ext uri="{FF2B5EF4-FFF2-40B4-BE49-F238E27FC236}">
                <a16:creationId xmlns:a16="http://schemas.microsoft.com/office/drawing/2014/main" id="{6BDF3F9C-CA41-E9D2-C14E-C392E68B8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308F8-ABFD-20AC-4A0F-7C54EFCB2563}"/>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3409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524B-62EB-405C-92F8-F86D7D2E81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9B9899-F614-8F7D-FAF5-3D326E8735D7}"/>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4" name="Footer Placeholder 3">
            <a:extLst>
              <a:ext uri="{FF2B5EF4-FFF2-40B4-BE49-F238E27FC236}">
                <a16:creationId xmlns:a16="http://schemas.microsoft.com/office/drawing/2014/main" id="{304F09C7-3333-B46D-79BF-59C9E4D941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8BD919-DDD1-8AD1-8069-3C3D710A93A3}"/>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280504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69579-F2BD-6233-482C-ECB2DC39376D}"/>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3" name="Footer Placeholder 2">
            <a:extLst>
              <a:ext uri="{FF2B5EF4-FFF2-40B4-BE49-F238E27FC236}">
                <a16:creationId xmlns:a16="http://schemas.microsoft.com/office/drawing/2014/main" id="{1CC30837-A8DA-8A7A-CCBA-77727F0C7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3DCF01-E877-2600-36A5-72AD900660B6}"/>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255154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3B88-B621-25A7-C95E-1C0ABC7A3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6C1777-E264-0E03-73BA-8F85DFADC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6FFFB3-8F92-C2DE-BFDD-9C0873D65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F51DB-18AF-536C-4A5B-D68DC8BD5A16}"/>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6" name="Footer Placeholder 5">
            <a:extLst>
              <a:ext uri="{FF2B5EF4-FFF2-40B4-BE49-F238E27FC236}">
                <a16:creationId xmlns:a16="http://schemas.microsoft.com/office/drawing/2014/main" id="{27EF244E-8112-966F-A3A5-276192546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E91BD-3A01-3686-E818-90241CB6C0FB}"/>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389909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C205-AAB0-D4A3-901D-B91DC7A74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F29DF-13C5-2401-F1CB-065AFEA1F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23ECA-68A3-7391-B55A-D44C0D7C7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72920-E3D5-D6BC-135F-AD0974648D66}"/>
              </a:ext>
            </a:extLst>
          </p:cNvPr>
          <p:cNvSpPr>
            <a:spLocks noGrp="1"/>
          </p:cNvSpPr>
          <p:nvPr>
            <p:ph type="dt" sz="half" idx="10"/>
          </p:nvPr>
        </p:nvSpPr>
        <p:spPr/>
        <p:txBody>
          <a:bodyPr/>
          <a:lstStyle/>
          <a:p>
            <a:fld id="{75403D1E-FB63-4720-9CAC-EFAB60478A05}" type="datetimeFigureOut">
              <a:rPr lang="en-US" smtClean="0"/>
              <a:t>5/21/2024</a:t>
            </a:fld>
            <a:endParaRPr lang="en-US"/>
          </a:p>
        </p:txBody>
      </p:sp>
      <p:sp>
        <p:nvSpPr>
          <p:cNvPr id="6" name="Footer Placeholder 5">
            <a:extLst>
              <a:ext uri="{FF2B5EF4-FFF2-40B4-BE49-F238E27FC236}">
                <a16:creationId xmlns:a16="http://schemas.microsoft.com/office/drawing/2014/main" id="{57EC771F-AB0E-4377-BB8E-F43534963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C6BD8-F3DA-B17B-5287-17AF84434010}"/>
              </a:ext>
            </a:extLst>
          </p:cNvPr>
          <p:cNvSpPr>
            <a:spLocks noGrp="1"/>
          </p:cNvSpPr>
          <p:nvPr>
            <p:ph type="sldNum" sz="quarter" idx="12"/>
          </p:nvPr>
        </p:nvSpPr>
        <p:spPr/>
        <p:txBody>
          <a:bodyPr/>
          <a:lstStyle/>
          <a:p>
            <a:fld id="{55A69718-EA76-4AAA-AD09-2DCCA6C58731}" type="slidenum">
              <a:rPr lang="en-US" smtClean="0"/>
              <a:t>‹#›</a:t>
            </a:fld>
            <a:endParaRPr lang="en-US"/>
          </a:p>
        </p:txBody>
      </p:sp>
    </p:spTree>
    <p:extLst>
      <p:ext uri="{BB962C8B-B14F-4D97-AF65-F5344CB8AC3E}">
        <p14:creationId xmlns:p14="http://schemas.microsoft.com/office/powerpoint/2010/main" val="46245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D65AA-5DBA-AAB8-973F-F744A3CB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4E540-FD67-17E7-2965-EF6AAACA6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68D56-8EBA-73B6-D70A-4FAE6E382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403D1E-FB63-4720-9CAC-EFAB60478A05}" type="datetimeFigureOut">
              <a:rPr lang="en-US" smtClean="0"/>
              <a:t>5/21/2024</a:t>
            </a:fld>
            <a:endParaRPr lang="en-US"/>
          </a:p>
        </p:txBody>
      </p:sp>
      <p:sp>
        <p:nvSpPr>
          <p:cNvPr id="5" name="Footer Placeholder 4">
            <a:extLst>
              <a:ext uri="{FF2B5EF4-FFF2-40B4-BE49-F238E27FC236}">
                <a16:creationId xmlns:a16="http://schemas.microsoft.com/office/drawing/2014/main" id="{83202881-B454-A839-45BB-4398F34AF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622779-65F9-CC5A-8786-F89B13CF8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A69718-EA76-4AAA-AD09-2DCCA6C58731}" type="slidenum">
              <a:rPr lang="en-US" smtClean="0"/>
              <a:t>‹#›</a:t>
            </a:fld>
            <a:endParaRPr lang="en-US"/>
          </a:p>
        </p:txBody>
      </p:sp>
    </p:spTree>
    <p:extLst>
      <p:ext uri="{BB962C8B-B14F-4D97-AF65-F5344CB8AC3E}">
        <p14:creationId xmlns:p14="http://schemas.microsoft.com/office/powerpoint/2010/main" val="1416157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0D626A-9486-EB54-D92C-772AB7DFF983}"/>
              </a:ext>
            </a:extLst>
          </p:cNvPr>
          <p:cNvSpPr>
            <a:spLocks noGrp="1"/>
          </p:cNvSpPr>
          <p:nvPr>
            <p:ph type="ctrTitle"/>
          </p:nvPr>
        </p:nvSpPr>
        <p:spPr>
          <a:xfrm>
            <a:off x="2066544" y="1911096"/>
            <a:ext cx="8055864" cy="2076651"/>
          </a:xfrm>
        </p:spPr>
        <p:txBody>
          <a:bodyPr anchor="b">
            <a:normAutofit/>
          </a:bodyPr>
          <a:lstStyle/>
          <a:p>
            <a:r>
              <a:rPr lang="en-US" sz="6600">
                <a:solidFill>
                  <a:srgbClr val="FFFFFF"/>
                </a:solidFill>
              </a:rPr>
              <a:t>Agorakube</a:t>
            </a:r>
          </a:p>
        </p:txBody>
      </p:sp>
      <p:sp>
        <p:nvSpPr>
          <p:cNvPr id="3" name="Subtitle 2">
            <a:extLst>
              <a:ext uri="{FF2B5EF4-FFF2-40B4-BE49-F238E27FC236}">
                <a16:creationId xmlns:a16="http://schemas.microsoft.com/office/drawing/2014/main" id="{8090E553-39A2-CF42-2F3D-03479CACCF1B}"/>
              </a:ext>
            </a:extLst>
          </p:cNvPr>
          <p:cNvSpPr>
            <a:spLocks noGrp="1"/>
          </p:cNvSpPr>
          <p:nvPr>
            <p:ph type="subTitle" idx="1"/>
          </p:nvPr>
        </p:nvSpPr>
        <p:spPr>
          <a:xfrm>
            <a:off x="3227832" y="4353507"/>
            <a:ext cx="5733288" cy="932688"/>
          </a:xfrm>
        </p:spPr>
        <p:txBody>
          <a:bodyPr>
            <a:normAutofit/>
          </a:bodyPr>
          <a:lstStyle/>
          <a:p>
            <a:r>
              <a:rPr lang="en-US" dirty="0">
                <a:solidFill>
                  <a:srgbClr val="FFFFFF"/>
                </a:solidFill>
              </a:rPr>
              <a:t>Usability Test: Cognitive Walkthrough</a:t>
            </a: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29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5191D-DBDB-D23E-5DC8-8AEA86D7ED05}"/>
              </a:ext>
            </a:extLst>
          </p:cNvPr>
          <p:cNvSpPr>
            <a:spLocks noGrp="1"/>
          </p:cNvSpPr>
          <p:nvPr>
            <p:ph type="title"/>
          </p:nvPr>
        </p:nvSpPr>
        <p:spPr>
          <a:xfrm>
            <a:off x="838200" y="365125"/>
            <a:ext cx="10515600" cy="1325563"/>
          </a:xfrm>
        </p:spPr>
        <p:txBody>
          <a:bodyPr>
            <a:normAutofit/>
          </a:bodyPr>
          <a:lstStyle/>
          <a:p>
            <a:r>
              <a:rPr lang="en-US" sz="5400"/>
              <a:t>Persona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596E6-A3A1-E60E-E5D5-2F44A9A411FC}"/>
              </a:ext>
            </a:extLst>
          </p:cNvPr>
          <p:cNvSpPr>
            <a:spLocks noGrp="1"/>
          </p:cNvSpPr>
          <p:nvPr>
            <p:ph idx="1"/>
          </p:nvPr>
        </p:nvSpPr>
        <p:spPr>
          <a:xfrm>
            <a:off x="838200" y="1929384"/>
            <a:ext cx="10515600" cy="4251960"/>
          </a:xfrm>
        </p:spPr>
        <p:txBody>
          <a:bodyPr>
            <a:normAutofit/>
          </a:bodyPr>
          <a:lstStyle/>
          <a:p>
            <a:r>
              <a:rPr lang="en-US" sz="2200"/>
              <a:t>Mikey J</a:t>
            </a:r>
          </a:p>
          <a:p>
            <a:r>
              <a:rPr lang="en-US" sz="2200"/>
              <a:t>New employee at a database driven company trying to create a node based logistical environment for the company to run separate projects.</a:t>
            </a:r>
          </a:p>
          <a:p>
            <a:r>
              <a:rPr lang="en-US" sz="2200"/>
              <a:t>Recently dual booted to Ubuntu with no prior experience.</a:t>
            </a:r>
          </a:p>
          <a:p>
            <a:r>
              <a:rPr lang="en-US" sz="2200"/>
              <a:t>Would not understand next actions very well</a:t>
            </a:r>
          </a:p>
          <a:p>
            <a:r>
              <a:rPr lang="en-US" sz="2200"/>
              <a:t>Needs very dense instruction set to run, showing various scenarios.</a:t>
            </a:r>
          </a:p>
        </p:txBody>
      </p:sp>
    </p:spTree>
    <p:extLst>
      <p:ext uri="{BB962C8B-B14F-4D97-AF65-F5344CB8AC3E}">
        <p14:creationId xmlns:p14="http://schemas.microsoft.com/office/powerpoint/2010/main" val="377340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F8042D-82D3-89EC-C167-C5E337C869BA}"/>
              </a:ext>
            </a:extLst>
          </p:cNvPr>
          <p:cNvSpPr>
            <a:spLocks noGrp="1"/>
          </p:cNvSpPr>
          <p:nvPr>
            <p:ph type="title"/>
          </p:nvPr>
        </p:nvSpPr>
        <p:spPr>
          <a:xfrm>
            <a:off x="630936" y="457200"/>
            <a:ext cx="4343400" cy="1929384"/>
          </a:xfrm>
        </p:spPr>
        <p:txBody>
          <a:bodyPr anchor="ctr">
            <a:normAutofit/>
          </a:bodyPr>
          <a:lstStyle/>
          <a:p>
            <a:r>
              <a:rPr lang="en-US" sz="4800"/>
              <a:t>Preparation</a:t>
            </a:r>
          </a:p>
        </p:txBody>
      </p:sp>
      <p:sp>
        <p:nvSpPr>
          <p:cNvPr id="5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65EDF3-91DD-6736-427A-2CC760AF338B}"/>
              </a:ext>
            </a:extLst>
          </p:cNvPr>
          <p:cNvSpPr>
            <a:spLocks noGrp="1"/>
          </p:cNvSpPr>
          <p:nvPr>
            <p:ph idx="1"/>
          </p:nvPr>
        </p:nvSpPr>
        <p:spPr>
          <a:xfrm>
            <a:off x="5541263" y="457200"/>
            <a:ext cx="6007608" cy="1929384"/>
          </a:xfrm>
        </p:spPr>
        <p:txBody>
          <a:bodyPr anchor="ctr">
            <a:normAutofit/>
          </a:bodyPr>
          <a:lstStyle/>
          <a:p>
            <a:r>
              <a:rPr lang="en-US" sz="2200" dirty="0"/>
              <a:t>Setup the environment</a:t>
            </a:r>
          </a:p>
          <a:p>
            <a:r>
              <a:rPr lang="en-US" sz="2200" dirty="0"/>
              <a:t>Clone the repository</a:t>
            </a:r>
          </a:p>
          <a:p>
            <a:r>
              <a:rPr lang="en-US" sz="2200" dirty="0"/>
              <a:t>Review documentation</a:t>
            </a:r>
          </a:p>
        </p:txBody>
      </p:sp>
      <p:pic>
        <p:nvPicPr>
          <p:cNvPr id="7" name="Picture 6" descr="A screenshot of a computer&#10;&#10;Description automatically generated">
            <a:extLst>
              <a:ext uri="{FF2B5EF4-FFF2-40B4-BE49-F238E27FC236}">
                <a16:creationId xmlns:a16="http://schemas.microsoft.com/office/drawing/2014/main" id="{29E9CC32-9A55-23D1-B2D5-E9432A356EBB}"/>
              </a:ext>
            </a:extLst>
          </p:cNvPr>
          <p:cNvPicPr>
            <a:picLocks noChangeAspect="1"/>
          </p:cNvPicPr>
          <p:nvPr/>
        </p:nvPicPr>
        <p:blipFill>
          <a:blip r:embed="rId3"/>
          <a:stretch>
            <a:fillRect/>
          </a:stretch>
        </p:blipFill>
        <p:spPr>
          <a:xfrm>
            <a:off x="466344" y="2946211"/>
            <a:ext cx="5468112" cy="292544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C8232A0-166E-3DC1-D204-C3D196838752}"/>
              </a:ext>
            </a:extLst>
          </p:cNvPr>
          <p:cNvPicPr>
            <a:picLocks noChangeAspect="1"/>
          </p:cNvPicPr>
          <p:nvPr/>
        </p:nvPicPr>
        <p:blipFill>
          <a:blip r:embed="rId4"/>
          <a:stretch>
            <a:fillRect/>
          </a:stretch>
        </p:blipFill>
        <p:spPr>
          <a:xfrm>
            <a:off x="6254496" y="2953048"/>
            <a:ext cx="5468112" cy="2911768"/>
          </a:xfrm>
          <a:prstGeom prst="rect">
            <a:avLst/>
          </a:prstGeom>
        </p:spPr>
      </p:pic>
    </p:spTree>
    <p:extLst>
      <p:ext uri="{BB962C8B-B14F-4D97-AF65-F5344CB8AC3E}">
        <p14:creationId xmlns:p14="http://schemas.microsoft.com/office/powerpoint/2010/main" val="1884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4877B-AF2E-B1A4-6381-049D1D2F85BA}"/>
              </a:ext>
            </a:extLst>
          </p:cNvPr>
          <p:cNvSpPr>
            <a:spLocks noGrp="1"/>
          </p:cNvSpPr>
          <p:nvPr>
            <p:ph type="title"/>
          </p:nvPr>
        </p:nvSpPr>
        <p:spPr>
          <a:xfrm>
            <a:off x="572493" y="238539"/>
            <a:ext cx="11018520" cy="1434415"/>
          </a:xfrm>
        </p:spPr>
        <p:txBody>
          <a:bodyPr anchor="b">
            <a:normAutofit/>
          </a:bodyPr>
          <a:lstStyle/>
          <a:p>
            <a:r>
              <a:rPr lang="en-US" sz="5400"/>
              <a:t>Installation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56A9A4-AAFA-C40A-CC18-31334F8EF57A}"/>
              </a:ext>
            </a:extLst>
          </p:cNvPr>
          <p:cNvSpPr>
            <a:spLocks noGrp="1"/>
          </p:cNvSpPr>
          <p:nvPr>
            <p:ph idx="1"/>
          </p:nvPr>
        </p:nvSpPr>
        <p:spPr>
          <a:xfrm>
            <a:off x="572493" y="2071316"/>
            <a:ext cx="6713552" cy="4119172"/>
          </a:xfrm>
        </p:spPr>
        <p:txBody>
          <a:bodyPr anchor="t">
            <a:normAutofit lnSpcReduction="10000"/>
          </a:bodyPr>
          <a:lstStyle/>
          <a:p>
            <a:r>
              <a:rPr lang="en-US" sz="1400" dirty="0"/>
              <a:t>Commands:</a:t>
            </a:r>
          </a:p>
          <a:p>
            <a:pPr lvl="1"/>
            <a:r>
              <a:rPr lang="en-US" sz="1400" dirty="0"/>
              <a:t># Create a Python Virtual Environment</a:t>
            </a:r>
          </a:p>
          <a:p>
            <a:pPr lvl="1"/>
            <a:r>
              <a:rPr lang="en-US" sz="1400" dirty="0"/>
              <a:t>python3 -m </a:t>
            </a:r>
            <a:r>
              <a:rPr lang="en-US" sz="1400" dirty="0" err="1"/>
              <a:t>venv</a:t>
            </a:r>
            <a:r>
              <a:rPr lang="en-US" sz="1400" dirty="0"/>
              <a:t> /</a:t>
            </a:r>
            <a:r>
              <a:rPr lang="en-US" sz="1400" dirty="0" err="1"/>
              <a:t>usr</a:t>
            </a:r>
            <a:r>
              <a:rPr lang="en-US" sz="1400" dirty="0"/>
              <a:t>/local/</a:t>
            </a:r>
            <a:r>
              <a:rPr lang="en-US" sz="1400" dirty="0" err="1"/>
              <a:t>agorakube</a:t>
            </a:r>
            <a:r>
              <a:rPr lang="en-US" sz="1400" dirty="0"/>
              <a:t>-env</a:t>
            </a:r>
          </a:p>
          <a:p>
            <a:pPr lvl="1"/>
            <a:endParaRPr lang="en-US" sz="1400" dirty="0"/>
          </a:p>
          <a:p>
            <a:pPr lvl="1"/>
            <a:r>
              <a:rPr lang="en-US" sz="1400" dirty="0"/>
              <a:t># Tell to your shell to use this Python Virtual Environment</a:t>
            </a:r>
          </a:p>
          <a:p>
            <a:pPr lvl="1"/>
            <a:r>
              <a:rPr lang="en-US" sz="1400" dirty="0"/>
              <a:t>source /</a:t>
            </a:r>
            <a:r>
              <a:rPr lang="en-US" sz="1400" dirty="0" err="1"/>
              <a:t>usr</a:t>
            </a:r>
            <a:r>
              <a:rPr lang="en-US" sz="1400" dirty="0"/>
              <a:t>/local/</a:t>
            </a:r>
            <a:r>
              <a:rPr lang="en-US" sz="1400" dirty="0" err="1"/>
              <a:t>agorakube</a:t>
            </a:r>
            <a:r>
              <a:rPr lang="en-US" sz="1400" dirty="0"/>
              <a:t>-env/bin/activate</a:t>
            </a:r>
          </a:p>
          <a:p>
            <a:pPr lvl="1"/>
            <a:endParaRPr lang="en-US" sz="1400" dirty="0"/>
          </a:p>
          <a:p>
            <a:pPr lvl="1"/>
            <a:r>
              <a:rPr lang="en-US" sz="1400" dirty="0"/>
              <a:t># Update PIP</a:t>
            </a:r>
          </a:p>
          <a:p>
            <a:pPr lvl="1"/>
            <a:r>
              <a:rPr lang="en-US" sz="1400" dirty="0"/>
              <a:t>pip3 install --upgrade pip</a:t>
            </a:r>
          </a:p>
          <a:p>
            <a:pPr lvl="1"/>
            <a:endParaRPr lang="en-US" sz="1400" dirty="0"/>
          </a:p>
          <a:p>
            <a:pPr lvl="1"/>
            <a:r>
              <a:rPr lang="en-US" sz="1400" dirty="0"/>
              <a:t># Then install Ansible and </a:t>
            </a:r>
            <a:r>
              <a:rPr lang="en-US" sz="1400" dirty="0" err="1"/>
              <a:t>Netaddr</a:t>
            </a:r>
            <a:r>
              <a:rPr lang="en-US" sz="1400" dirty="0"/>
              <a:t> (needed by AGORAKUBE)</a:t>
            </a:r>
          </a:p>
          <a:p>
            <a:pPr lvl="1"/>
            <a:r>
              <a:rPr lang="en-US" sz="1400" dirty="0"/>
              <a:t>pip3 install ansible</a:t>
            </a:r>
          </a:p>
          <a:p>
            <a:pPr lvl="1"/>
            <a:r>
              <a:rPr lang="en-US" sz="1400" dirty="0"/>
              <a:t>pip3 install </a:t>
            </a:r>
            <a:r>
              <a:rPr lang="en-US" sz="1400" dirty="0" err="1"/>
              <a:t>netaddr</a:t>
            </a:r>
            <a:endParaRPr lang="en-US" sz="1400" dirty="0"/>
          </a:p>
          <a:p>
            <a:pPr lvl="1"/>
            <a:r>
              <a:rPr lang="en-US" sz="1400" dirty="0"/>
              <a:t>pip3 install </a:t>
            </a:r>
            <a:r>
              <a:rPr lang="en-US" sz="1400" dirty="0" err="1"/>
              <a:t>selinux</a:t>
            </a:r>
            <a:endParaRPr lang="en-US" sz="1400" dirty="0"/>
          </a:p>
          <a:p>
            <a:r>
              <a:rPr lang="en-US" sz="1400" dirty="0"/>
              <a:t>Unsuccessful due to virtual environment setup (see notes and findings)</a:t>
            </a:r>
          </a:p>
          <a:p>
            <a:pPr lvl="1"/>
            <a:r>
              <a:rPr lang="en-US" sz="1000" dirty="0" err="1"/>
              <a:t>rror</a:t>
            </a:r>
            <a:r>
              <a:rPr lang="en-US" sz="1000" dirty="0"/>
              <a:t> on the screenshot to the left</a:t>
            </a:r>
          </a:p>
        </p:txBody>
      </p:sp>
      <p:pic>
        <p:nvPicPr>
          <p:cNvPr id="5" name="Picture 4">
            <a:extLst>
              <a:ext uri="{FF2B5EF4-FFF2-40B4-BE49-F238E27FC236}">
                <a16:creationId xmlns:a16="http://schemas.microsoft.com/office/drawing/2014/main" id="{A971E546-7A9B-8900-8C5C-66A20FD6BAC7}"/>
              </a:ext>
            </a:extLst>
          </p:cNvPr>
          <p:cNvPicPr>
            <a:picLocks noChangeAspect="1"/>
          </p:cNvPicPr>
          <p:nvPr/>
        </p:nvPicPr>
        <p:blipFill rotWithShape="1">
          <a:blip r:embed="rId3"/>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1179357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415</Words>
  <Application>Microsoft Office PowerPoint</Application>
  <PresentationFormat>Widescreen</PresentationFormat>
  <Paragraphs>35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Agorakube</vt:lpstr>
      <vt:lpstr>Persona</vt:lpstr>
      <vt:lpstr>Preparation</vt:lpstr>
      <vt:lpstr>Installation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Agorakube</dc:title>
  <dc:creator>Khrystian Clark</dc:creator>
  <cp:lastModifiedBy>Khrystian Clark</cp:lastModifiedBy>
  <cp:revision>2</cp:revision>
  <dcterms:created xsi:type="dcterms:W3CDTF">2024-05-21T22:48:08Z</dcterms:created>
  <dcterms:modified xsi:type="dcterms:W3CDTF">2024-05-22T03:42:12Z</dcterms:modified>
</cp:coreProperties>
</file>