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9" r:id="rId3"/>
    <p:sldId id="257"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76906" autoAdjust="0"/>
  </p:normalViewPr>
  <p:slideViewPr>
    <p:cSldViewPr snapToGrid="0">
      <p:cViewPr varScale="1">
        <p:scale>
          <a:sx n="75" d="100"/>
          <a:sy n="75" d="100"/>
        </p:scale>
        <p:origin x="233"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rystian Clark" userId="9263a86063f44e5c" providerId="LiveId" clId="{39737E0B-2376-4C05-91CD-C43C54552948}"/>
    <pc:docChg chg="custSel modSld">
      <pc:chgData name="Khrystian Clark" userId="9263a86063f44e5c" providerId="LiveId" clId="{39737E0B-2376-4C05-91CD-C43C54552948}" dt="2024-05-22T04:12:34.365" v="0" actId="26606"/>
      <pc:docMkLst>
        <pc:docMk/>
      </pc:docMkLst>
      <pc:sldChg chg="addSp modSp mod setBg">
        <pc:chgData name="Khrystian Clark" userId="9263a86063f44e5c" providerId="LiveId" clId="{39737E0B-2376-4C05-91CD-C43C54552948}" dt="2024-05-22T04:12:34.365" v="0" actId="26606"/>
        <pc:sldMkLst>
          <pc:docMk/>
          <pc:sldMk cId="526558630" sldId="261"/>
        </pc:sldMkLst>
        <pc:spChg chg="mod">
          <ac:chgData name="Khrystian Clark" userId="9263a86063f44e5c" providerId="LiveId" clId="{39737E0B-2376-4C05-91CD-C43C54552948}" dt="2024-05-22T04:12:34.365" v="0" actId="26606"/>
          <ac:spMkLst>
            <pc:docMk/>
            <pc:sldMk cId="526558630" sldId="261"/>
            <ac:spMk id="2" creationId="{4DCE81B3-326B-B6DD-4147-C9D57079CCFB}"/>
          </ac:spMkLst>
        </pc:spChg>
        <pc:spChg chg="mod">
          <ac:chgData name="Khrystian Clark" userId="9263a86063f44e5c" providerId="LiveId" clId="{39737E0B-2376-4C05-91CD-C43C54552948}" dt="2024-05-22T04:12:34.365" v="0" actId="26606"/>
          <ac:spMkLst>
            <pc:docMk/>
            <pc:sldMk cId="526558630" sldId="261"/>
            <ac:spMk id="3" creationId="{571CE93F-78ED-0D8E-366D-9D219A179E84}"/>
          </ac:spMkLst>
        </pc:spChg>
        <pc:spChg chg="add">
          <ac:chgData name="Khrystian Clark" userId="9263a86063f44e5c" providerId="LiveId" clId="{39737E0B-2376-4C05-91CD-C43C54552948}" dt="2024-05-22T04:12:34.365" v="0" actId="26606"/>
          <ac:spMkLst>
            <pc:docMk/>
            <pc:sldMk cId="526558630" sldId="261"/>
            <ac:spMk id="10" creationId="{EDDBB197-D710-4A4F-A9CA-FD2177498BE8}"/>
          </ac:spMkLst>
        </pc:spChg>
        <pc:spChg chg="add">
          <ac:chgData name="Khrystian Clark" userId="9263a86063f44e5c" providerId="LiveId" clId="{39737E0B-2376-4C05-91CD-C43C54552948}" dt="2024-05-22T04:12:34.365" v="0" actId="26606"/>
          <ac:spMkLst>
            <pc:docMk/>
            <pc:sldMk cId="526558630" sldId="261"/>
            <ac:spMk id="12" creationId="{975D1CFA-2CDB-4B64-BD9F-85744E8DA12F}"/>
          </ac:spMkLst>
        </pc:spChg>
        <pc:grpChg chg="add">
          <ac:chgData name="Khrystian Clark" userId="9263a86063f44e5c" providerId="LiveId" clId="{39737E0B-2376-4C05-91CD-C43C54552948}" dt="2024-05-22T04:12:34.365" v="0" actId="26606"/>
          <ac:grpSpMkLst>
            <pc:docMk/>
            <pc:sldMk cId="526558630" sldId="261"/>
            <ac:grpSpMk id="14" creationId="{25EE5136-01F1-466C-962D-BA9B4C6757AA}"/>
          </ac:grpSpMkLst>
        </pc:grpChg>
        <pc:picChg chg="add">
          <ac:chgData name="Khrystian Clark" userId="9263a86063f44e5c" providerId="LiveId" clId="{39737E0B-2376-4C05-91CD-C43C54552948}" dt="2024-05-22T04:12:34.365" v="0" actId="26606"/>
          <ac:picMkLst>
            <pc:docMk/>
            <pc:sldMk cId="526558630" sldId="261"/>
            <ac:picMk id="7" creationId="{1D132F77-C5D6-C367-05CA-3BD2D2660CF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4974-AF7A-46DC-A97B-60AE929185B0}" type="datetimeFigureOut">
              <a:rPr lang="en-US" smtClean="0"/>
              <a:t>5/21/2024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A09379-6D1B-4E2A-9EE0-CA83FC25E2FD}" type="slidenum">
              <a:rPr lang="en-US" smtClean="0"/>
              <a:t>‹#›</a:t>
            </a:fld>
            <a:endParaRPr lang="en-US"/>
          </a:p>
        </p:txBody>
      </p:sp>
    </p:spTree>
    <p:extLst>
      <p:ext uri="{BB962C8B-B14F-4D97-AF65-F5344CB8AC3E}">
        <p14:creationId xmlns:p14="http://schemas.microsoft.com/office/powerpoint/2010/main" val="3253276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Commands: Check to ensure memory available. OS is up to date. Cloned the repo (Command in screenshot). Review documentation (reviewed to ensure it is was cloned without issues).</a:t>
            </a:r>
          </a:p>
          <a:p>
            <a:r>
              <a:rPr lang="en-US" dirty="0"/>
              <a:t>Notes: This portion of the process was very simple and easily laid out in the directions. Very easy to follow and clear on what the criteria for is. The cloned repository took a lot of time and space. NumPy and SciPy are pretty small items to verify and/or download.</a:t>
            </a:r>
          </a:p>
        </p:txBody>
      </p:sp>
      <p:sp>
        <p:nvSpPr>
          <p:cNvPr id="4" name="Slide Number Placeholder 3"/>
          <p:cNvSpPr>
            <a:spLocks noGrp="1"/>
          </p:cNvSpPr>
          <p:nvPr>
            <p:ph type="sldNum" sz="quarter" idx="5"/>
          </p:nvPr>
        </p:nvSpPr>
        <p:spPr/>
        <p:txBody>
          <a:bodyPr/>
          <a:lstStyle/>
          <a:p>
            <a:fld id="{42EE5643-6086-4BCB-B53A-E17FCA801518}" type="slidenum">
              <a:rPr lang="en-US" smtClean="0"/>
              <a:t>3</a:t>
            </a:fld>
            <a:endParaRPr lang="en-US"/>
          </a:p>
        </p:txBody>
      </p:sp>
    </p:spTree>
    <p:extLst>
      <p:ext uri="{BB962C8B-B14F-4D97-AF65-F5344CB8AC3E}">
        <p14:creationId xmlns:p14="http://schemas.microsoft.com/office/powerpoint/2010/main" val="2122216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Commands: Create the virtual environment, enter the </a:t>
            </a:r>
            <a:r>
              <a:rPr lang="en-US" dirty="0" err="1"/>
              <a:t>venv</a:t>
            </a:r>
            <a:r>
              <a:rPr lang="en-US" dirty="0"/>
              <a:t>. Verify the install version, location and environment. </a:t>
            </a:r>
          </a:p>
          <a:p>
            <a:r>
              <a:rPr lang="en-US" dirty="0"/>
              <a:t>Notes: Initially I believed the tiny snippet on the main git page was way too short for installation instructions but with the follow-on link to the webpage containing in-depth steps, was very helpful.</a:t>
            </a:r>
          </a:p>
          <a:p>
            <a:r>
              <a:rPr lang="en-US" dirty="0"/>
              <a:t>In following the commands the project overall takes less than 5 minutes to  install. They also have verification steps as well as easy to access options for installs on other OS’s. </a:t>
            </a:r>
          </a:p>
        </p:txBody>
      </p:sp>
      <p:sp>
        <p:nvSpPr>
          <p:cNvPr id="4" name="Slide Number Placeholder 3"/>
          <p:cNvSpPr>
            <a:spLocks noGrp="1"/>
          </p:cNvSpPr>
          <p:nvPr>
            <p:ph type="sldNum" sz="quarter" idx="5"/>
          </p:nvPr>
        </p:nvSpPr>
        <p:spPr/>
        <p:txBody>
          <a:bodyPr/>
          <a:lstStyle/>
          <a:p>
            <a:fld id="{A2A09379-6D1B-4E2A-9EE0-CA83FC25E2FD}" type="slidenum">
              <a:rPr lang="en-US" smtClean="0"/>
              <a:t>4</a:t>
            </a:fld>
            <a:endParaRPr lang="en-US"/>
          </a:p>
        </p:txBody>
      </p:sp>
    </p:spTree>
    <p:extLst>
      <p:ext uri="{BB962C8B-B14F-4D97-AF65-F5344CB8AC3E}">
        <p14:creationId xmlns:p14="http://schemas.microsoft.com/office/powerpoint/2010/main" val="348522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817E9-D1F9-086B-AEDB-4FEB93E91C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CCF87B-5DAF-E035-715B-3A67531169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4453F4-31CB-D5E6-6DA1-19A04C10703A}"/>
              </a:ext>
            </a:extLst>
          </p:cNvPr>
          <p:cNvSpPr>
            <a:spLocks noGrp="1"/>
          </p:cNvSpPr>
          <p:nvPr>
            <p:ph type="dt" sz="half" idx="10"/>
          </p:nvPr>
        </p:nvSpPr>
        <p:spPr/>
        <p:txBody>
          <a:bodyPr/>
          <a:lstStyle/>
          <a:p>
            <a:fld id="{125145D1-04E1-4B47-902D-173B3900AED7}" type="datetimeFigureOut">
              <a:rPr lang="en-US" smtClean="0"/>
              <a:t>5/21/2024</a:t>
            </a:fld>
            <a:endParaRPr lang="en-US"/>
          </a:p>
        </p:txBody>
      </p:sp>
      <p:sp>
        <p:nvSpPr>
          <p:cNvPr id="5" name="Footer Placeholder 4">
            <a:extLst>
              <a:ext uri="{FF2B5EF4-FFF2-40B4-BE49-F238E27FC236}">
                <a16:creationId xmlns:a16="http://schemas.microsoft.com/office/drawing/2014/main" id="{22E9BC4C-6D9C-C587-2848-2A9A3DC398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CE6EE1-E2FF-0519-BB03-86F3606081D7}"/>
              </a:ext>
            </a:extLst>
          </p:cNvPr>
          <p:cNvSpPr>
            <a:spLocks noGrp="1"/>
          </p:cNvSpPr>
          <p:nvPr>
            <p:ph type="sldNum" sz="quarter" idx="12"/>
          </p:nvPr>
        </p:nvSpPr>
        <p:spPr/>
        <p:txBody>
          <a:bodyPr/>
          <a:lstStyle/>
          <a:p>
            <a:fld id="{A459ECC8-42EF-4974-AD0F-51C8A1FECF71}" type="slidenum">
              <a:rPr lang="en-US" smtClean="0"/>
              <a:t>‹#›</a:t>
            </a:fld>
            <a:endParaRPr lang="en-US"/>
          </a:p>
        </p:txBody>
      </p:sp>
    </p:spTree>
    <p:extLst>
      <p:ext uri="{BB962C8B-B14F-4D97-AF65-F5344CB8AC3E}">
        <p14:creationId xmlns:p14="http://schemas.microsoft.com/office/powerpoint/2010/main" val="3266291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5FAAD-AAB4-A402-0508-3AEE0C1CB7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8A57E0-48E5-8D6A-6C42-0DFEA0F0EF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E2B2D3-7D1E-FED8-8068-71094FEA9DA5}"/>
              </a:ext>
            </a:extLst>
          </p:cNvPr>
          <p:cNvSpPr>
            <a:spLocks noGrp="1"/>
          </p:cNvSpPr>
          <p:nvPr>
            <p:ph type="dt" sz="half" idx="10"/>
          </p:nvPr>
        </p:nvSpPr>
        <p:spPr/>
        <p:txBody>
          <a:bodyPr/>
          <a:lstStyle/>
          <a:p>
            <a:fld id="{125145D1-04E1-4B47-902D-173B3900AED7}" type="datetimeFigureOut">
              <a:rPr lang="en-US" smtClean="0"/>
              <a:t>5/21/2024</a:t>
            </a:fld>
            <a:endParaRPr lang="en-US"/>
          </a:p>
        </p:txBody>
      </p:sp>
      <p:sp>
        <p:nvSpPr>
          <p:cNvPr id="5" name="Footer Placeholder 4">
            <a:extLst>
              <a:ext uri="{FF2B5EF4-FFF2-40B4-BE49-F238E27FC236}">
                <a16:creationId xmlns:a16="http://schemas.microsoft.com/office/drawing/2014/main" id="{7778C2F1-29F6-3853-7CDC-4415DE104B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D4B674-2871-5D06-9122-03857121C204}"/>
              </a:ext>
            </a:extLst>
          </p:cNvPr>
          <p:cNvSpPr>
            <a:spLocks noGrp="1"/>
          </p:cNvSpPr>
          <p:nvPr>
            <p:ph type="sldNum" sz="quarter" idx="12"/>
          </p:nvPr>
        </p:nvSpPr>
        <p:spPr/>
        <p:txBody>
          <a:bodyPr/>
          <a:lstStyle/>
          <a:p>
            <a:fld id="{A459ECC8-42EF-4974-AD0F-51C8A1FECF71}" type="slidenum">
              <a:rPr lang="en-US" smtClean="0"/>
              <a:t>‹#›</a:t>
            </a:fld>
            <a:endParaRPr lang="en-US"/>
          </a:p>
        </p:txBody>
      </p:sp>
    </p:spTree>
    <p:extLst>
      <p:ext uri="{BB962C8B-B14F-4D97-AF65-F5344CB8AC3E}">
        <p14:creationId xmlns:p14="http://schemas.microsoft.com/office/powerpoint/2010/main" val="3205220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05EF5F-B5A5-7FDD-6FA0-93B2BFD2B3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25C950-0E42-18CD-B872-13CD7C9CF1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29EBBB-2AF7-9DE4-A2B0-2AF018FF1D0C}"/>
              </a:ext>
            </a:extLst>
          </p:cNvPr>
          <p:cNvSpPr>
            <a:spLocks noGrp="1"/>
          </p:cNvSpPr>
          <p:nvPr>
            <p:ph type="dt" sz="half" idx="10"/>
          </p:nvPr>
        </p:nvSpPr>
        <p:spPr/>
        <p:txBody>
          <a:bodyPr/>
          <a:lstStyle/>
          <a:p>
            <a:fld id="{125145D1-04E1-4B47-902D-173B3900AED7}" type="datetimeFigureOut">
              <a:rPr lang="en-US" smtClean="0"/>
              <a:t>5/21/2024</a:t>
            </a:fld>
            <a:endParaRPr lang="en-US"/>
          </a:p>
        </p:txBody>
      </p:sp>
      <p:sp>
        <p:nvSpPr>
          <p:cNvPr id="5" name="Footer Placeholder 4">
            <a:extLst>
              <a:ext uri="{FF2B5EF4-FFF2-40B4-BE49-F238E27FC236}">
                <a16:creationId xmlns:a16="http://schemas.microsoft.com/office/drawing/2014/main" id="{3CB8DE47-2033-87BE-A040-9AFE16C791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16EA62-D63C-6AB7-CC9C-0E6F13AAC064}"/>
              </a:ext>
            </a:extLst>
          </p:cNvPr>
          <p:cNvSpPr>
            <a:spLocks noGrp="1"/>
          </p:cNvSpPr>
          <p:nvPr>
            <p:ph type="sldNum" sz="quarter" idx="12"/>
          </p:nvPr>
        </p:nvSpPr>
        <p:spPr/>
        <p:txBody>
          <a:bodyPr/>
          <a:lstStyle/>
          <a:p>
            <a:fld id="{A459ECC8-42EF-4974-AD0F-51C8A1FECF71}" type="slidenum">
              <a:rPr lang="en-US" smtClean="0"/>
              <a:t>‹#›</a:t>
            </a:fld>
            <a:endParaRPr lang="en-US"/>
          </a:p>
        </p:txBody>
      </p:sp>
    </p:spTree>
    <p:extLst>
      <p:ext uri="{BB962C8B-B14F-4D97-AF65-F5344CB8AC3E}">
        <p14:creationId xmlns:p14="http://schemas.microsoft.com/office/powerpoint/2010/main" val="2238500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6FF38-632D-8A9D-19C4-5C5F45CAAB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0AA4D0-11D5-B5B5-6DB8-FE3A566C6A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7A284D-0162-E623-00F9-0B063EF99A5C}"/>
              </a:ext>
            </a:extLst>
          </p:cNvPr>
          <p:cNvSpPr>
            <a:spLocks noGrp="1"/>
          </p:cNvSpPr>
          <p:nvPr>
            <p:ph type="dt" sz="half" idx="10"/>
          </p:nvPr>
        </p:nvSpPr>
        <p:spPr/>
        <p:txBody>
          <a:bodyPr/>
          <a:lstStyle/>
          <a:p>
            <a:fld id="{125145D1-04E1-4B47-902D-173B3900AED7}" type="datetimeFigureOut">
              <a:rPr lang="en-US" smtClean="0"/>
              <a:t>5/21/2024</a:t>
            </a:fld>
            <a:endParaRPr lang="en-US"/>
          </a:p>
        </p:txBody>
      </p:sp>
      <p:sp>
        <p:nvSpPr>
          <p:cNvPr id="5" name="Footer Placeholder 4">
            <a:extLst>
              <a:ext uri="{FF2B5EF4-FFF2-40B4-BE49-F238E27FC236}">
                <a16:creationId xmlns:a16="http://schemas.microsoft.com/office/drawing/2014/main" id="{18028282-FB26-4EFC-6864-E0C18C05EE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50A221-29AE-ED74-7394-11B55DBE45AB}"/>
              </a:ext>
            </a:extLst>
          </p:cNvPr>
          <p:cNvSpPr>
            <a:spLocks noGrp="1"/>
          </p:cNvSpPr>
          <p:nvPr>
            <p:ph type="sldNum" sz="quarter" idx="12"/>
          </p:nvPr>
        </p:nvSpPr>
        <p:spPr/>
        <p:txBody>
          <a:bodyPr/>
          <a:lstStyle/>
          <a:p>
            <a:fld id="{A459ECC8-42EF-4974-AD0F-51C8A1FECF71}" type="slidenum">
              <a:rPr lang="en-US" smtClean="0"/>
              <a:t>‹#›</a:t>
            </a:fld>
            <a:endParaRPr lang="en-US"/>
          </a:p>
        </p:txBody>
      </p:sp>
    </p:spTree>
    <p:extLst>
      <p:ext uri="{BB962C8B-B14F-4D97-AF65-F5344CB8AC3E}">
        <p14:creationId xmlns:p14="http://schemas.microsoft.com/office/powerpoint/2010/main" val="1092046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BC06C-7C03-0609-9808-00054C3CF8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FD7686-E34D-09A9-667E-6AD74A888C1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972042-E2DD-7C33-35D6-925ADCAF8183}"/>
              </a:ext>
            </a:extLst>
          </p:cNvPr>
          <p:cNvSpPr>
            <a:spLocks noGrp="1"/>
          </p:cNvSpPr>
          <p:nvPr>
            <p:ph type="dt" sz="half" idx="10"/>
          </p:nvPr>
        </p:nvSpPr>
        <p:spPr/>
        <p:txBody>
          <a:bodyPr/>
          <a:lstStyle/>
          <a:p>
            <a:fld id="{125145D1-04E1-4B47-902D-173B3900AED7}" type="datetimeFigureOut">
              <a:rPr lang="en-US" smtClean="0"/>
              <a:t>5/21/2024</a:t>
            </a:fld>
            <a:endParaRPr lang="en-US"/>
          </a:p>
        </p:txBody>
      </p:sp>
      <p:sp>
        <p:nvSpPr>
          <p:cNvPr id="5" name="Footer Placeholder 4">
            <a:extLst>
              <a:ext uri="{FF2B5EF4-FFF2-40B4-BE49-F238E27FC236}">
                <a16:creationId xmlns:a16="http://schemas.microsoft.com/office/drawing/2014/main" id="{A0CB0A6D-50DE-C165-C02A-4CE26BABD2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EEB5DA-B384-9081-04C6-471AA10649D8}"/>
              </a:ext>
            </a:extLst>
          </p:cNvPr>
          <p:cNvSpPr>
            <a:spLocks noGrp="1"/>
          </p:cNvSpPr>
          <p:nvPr>
            <p:ph type="sldNum" sz="quarter" idx="12"/>
          </p:nvPr>
        </p:nvSpPr>
        <p:spPr/>
        <p:txBody>
          <a:bodyPr/>
          <a:lstStyle/>
          <a:p>
            <a:fld id="{A459ECC8-42EF-4974-AD0F-51C8A1FECF71}" type="slidenum">
              <a:rPr lang="en-US" smtClean="0"/>
              <a:t>‹#›</a:t>
            </a:fld>
            <a:endParaRPr lang="en-US"/>
          </a:p>
        </p:txBody>
      </p:sp>
    </p:spTree>
    <p:extLst>
      <p:ext uri="{BB962C8B-B14F-4D97-AF65-F5344CB8AC3E}">
        <p14:creationId xmlns:p14="http://schemas.microsoft.com/office/powerpoint/2010/main" val="1664382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D6629-E8E8-A1E8-FBAE-0902F9C3E1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62B1F5-CF67-050D-4DBA-770D76B2DC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BB4B02-7C74-629F-27B9-01C50F9F13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608E64-9663-5076-9C86-9B0730984091}"/>
              </a:ext>
            </a:extLst>
          </p:cNvPr>
          <p:cNvSpPr>
            <a:spLocks noGrp="1"/>
          </p:cNvSpPr>
          <p:nvPr>
            <p:ph type="dt" sz="half" idx="10"/>
          </p:nvPr>
        </p:nvSpPr>
        <p:spPr/>
        <p:txBody>
          <a:bodyPr/>
          <a:lstStyle/>
          <a:p>
            <a:fld id="{125145D1-04E1-4B47-902D-173B3900AED7}" type="datetimeFigureOut">
              <a:rPr lang="en-US" smtClean="0"/>
              <a:t>5/21/2024</a:t>
            </a:fld>
            <a:endParaRPr lang="en-US"/>
          </a:p>
        </p:txBody>
      </p:sp>
      <p:sp>
        <p:nvSpPr>
          <p:cNvPr id="6" name="Footer Placeholder 5">
            <a:extLst>
              <a:ext uri="{FF2B5EF4-FFF2-40B4-BE49-F238E27FC236}">
                <a16:creationId xmlns:a16="http://schemas.microsoft.com/office/drawing/2014/main" id="{26DB1530-7E4E-3A85-C534-04A1224B28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D83D5B-F2CA-8A2F-80F9-BC30EF3E3104}"/>
              </a:ext>
            </a:extLst>
          </p:cNvPr>
          <p:cNvSpPr>
            <a:spLocks noGrp="1"/>
          </p:cNvSpPr>
          <p:nvPr>
            <p:ph type="sldNum" sz="quarter" idx="12"/>
          </p:nvPr>
        </p:nvSpPr>
        <p:spPr/>
        <p:txBody>
          <a:bodyPr/>
          <a:lstStyle/>
          <a:p>
            <a:fld id="{A459ECC8-42EF-4974-AD0F-51C8A1FECF71}" type="slidenum">
              <a:rPr lang="en-US" smtClean="0"/>
              <a:t>‹#›</a:t>
            </a:fld>
            <a:endParaRPr lang="en-US"/>
          </a:p>
        </p:txBody>
      </p:sp>
    </p:spTree>
    <p:extLst>
      <p:ext uri="{BB962C8B-B14F-4D97-AF65-F5344CB8AC3E}">
        <p14:creationId xmlns:p14="http://schemas.microsoft.com/office/powerpoint/2010/main" val="265816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40E03-5020-1BBB-04A7-236879CBD0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559068-75E0-6AFF-42E2-10911CB9AB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DBEBD1-6F77-8861-75AE-3FAD9457BE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CA056B-8D8E-8D27-FE8E-B572B92634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7C44D2-4E1A-5E64-2D91-97E268A4BC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5C3D72-C045-421C-310D-D5AAB2F2430F}"/>
              </a:ext>
            </a:extLst>
          </p:cNvPr>
          <p:cNvSpPr>
            <a:spLocks noGrp="1"/>
          </p:cNvSpPr>
          <p:nvPr>
            <p:ph type="dt" sz="half" idx="10"/>
          </p:nvPr>
        </p:nvSpPr>
        <p:spPr/>
        <p:txBody>
          <a:bodyPr/>
          <a:lstStyle/>
          <a:p>
            <a:fld id="{125145D1-04E1-4B47-902D-173B3900AED7}" type="datetimeFigureOut">
              <a:rPr lang="en-US" smtClean="0"/>
              <a:t>5/21/2024</a:t>
            </a:fld>
            <a:endParaRPr lang="en-US"/>
          </a:p>
        </p:txBody>
      </p:sp>
      <p:sp>
        <p:nvSpPr>
          <p:cNvPr id="8" name="Footer Placeholder 7">
            <a:extLst>
              <a:ext uri="{FF2B5EF4-FFF2-40B4-BE49-F238E27FC236}">
                <a16:creationId xmlns:a16="http://schemas.microsoft.com/office/drawing/2014/main" id="{F7773E2D-DC15-2294-D207-5B8DB036FA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B0BE49-AFDF-BF99-5987-91EDADE68E5A}"/>
              </a:ext>
            </a:extLst>
          </p:cNvPr>
          <p:cNvSpPr>
            <a:spLocks noGrp="1"/>
          </p:cNvSpPr>
          <p:nvPr>
            <p:ph type="sldNum" sz="quarter" idx="12"/>
          </p:nvPr>
        </p:nvSpPr>
        <p:spPr/>
        <p:txBody>
          <a:bodyPr/>
          <a:lstStyle/>
          <a:p>
            <a:fld id="{A459ECC8-42EF-4974-AD0F-51C8A1FECF71}" type="slidenum">
              <a:rPr lang="en-US" smtClean="0"/>
              <a:t>‹#›</a:t>
            </a:fld>
            <a:endParaRPr lang="en-US"/>
          </a:p>
        </p:txBody>
      </p:sp>
    </p:spTree>
    <p:extLst>
      <p:ext uri="{BB962C8B-B14F-4D97-AF65-F5344CB8AC3E}">
        <p14:creationId xmlns:p14="http://schemas.microsoft.com/office/powerpoint/2010/main" val="881515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68778-9E13-A3FC-5EA4-D75F45A0D4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9AAB00-6719-F901-8FD8-AE15349E42A9}"/>
              </a:ext>
            </a:extLst>
          </p:cNvPr>
          <p:cNvSpPr>
            <a:spLocks noGrp="1"/>
          </p:cNvSpPr>
          <p:nvPr>
            <p:ph type="dt" sz="half" idx="10"/>
          </p:nvPr>
        </p:nvSpPr>
        <p:spPr/>
        <p:txBody>
          <a:bodyPr/>
          <a:lstStyle/>
          <a:p>
            <a:fld id="{125145D1-04E1-4B47-902D-173B3900AED7}" type="datetimeFigureOut">
              <a:rPr lang="en-US" smtClean="0"/>
              <a:t>5/21/2024</a:t>
            </a:fld>
            <a:endParaRPr lang="en-US"/>
          </a:p>
        </p:txBody>
      </p:sp>
      <p:sp>
        <p:nvSpPr>
          <p:cNvPr id="4" name="Footer Placeholder 3">
            <a:extLst>
              <a:ext uri="{FF2B5EF4-FFF2-40B4-BE49-F238E27FC236}">
                <a16:creationId xmlns:a16="http://schemas.microsoft.com/office/drawing/2014/main" id="{A2FD13DF-0030-736B-E01E-50A98FE433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928765-E589-E909-DCBE-3939C58B268C}"/>
              </a:ext>
            </a:extLst>
          </p:cNvPr>
          <p:cNvSpPr>
            <a:spLocks noGrp="1"/>
          </p:cNvSpPr>
          <p:nvPr>
            <p:ph type="sldNum" sz="quarter" idx="12"/>
          </p:nvPr>
        </p:nvSpPr>
        <p:spPr/>
        <p:txBody>
          <a:bodyPr/>
          <a:lstStyle/>
          <a:p>
            <a:fld id="{A459ECC8-42EF-4974-AD0F-51C8A1FECF71}" type="slidenum">
              <a:rPr lang="en-US" smtClean="0"/>
              <a:t>‹#›</a:t>
            </a:fld>
            <a:endParaRPr lang="en-US"/>
          </a:p>
        </p:txBody>
      </p:sp>
    </p:spTree>
    <p:extLst>
      <p:ext uri="{BB962C8B-B14F-4D97-AF65-F5344CB8AC3E}">
        <p14:creationId xmlns:p14="http://schemas.microsoft.com/office/powerpoint/2010/main" val="690939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CAA427-C583-5B2C-D5D9-7D8CBECA6C77}"/>
              </a:ext>
            </a:extLst>
          </p:cNvPr>
          <p:cNvSpPr>
            <a:spLocks noGrp="1"/>
          </p:cNvSpPr>
          <p:nvPr>
            <p:ph type="dt" sz="half" idx="10"/>
          </p:nvPr>
        </p:nvSpPr>
        <p:spPr/>
        <p:txBody>
          <a:bodyPr/>
          <a:lstStyle/>
          <a:p>
            <a:fld id="{125145D1-04E1-4B47-902D-173B3900AED7}" type="datetimeFigureOut">
              <a:rPr lang="en-US" smtClean="0"/>
              <a:t>5/21/2024</a:t>
            </a:fld>
            <a:endParaRPr lang="en-US"/>
          </a:p>
        </p:txBody>
      </p:sp>
      <p:sp>
        <p:nvSpPr>
          <p:cNvPr id="3" name="Footer Placeholder 2">
            <a:extLst>
              <a:ext uri="{FF2B5EF4-FFF2-40B4-BE49-F238E27FC236}">
                <a16:creationId xmlns:a16="http://schemas.microsoft.com/office/drawing/2014/main" id="{9EB9B461-53B8-EF37-EED2-58C21550D5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3277B4-1C2A-4E7B-F914-A11A6F3883C3}"/>
              </a:ext>
            </a:extLst>
          </p:cNvPr>
          <p:cNvSpPr>
            <a:spLocks noGrp="1"/>
          </p:cNvSpPr>
          <p:nvPr>
            <p:ph type="sldNum" sz="quarter" idx="12"/>
          </p:nvPr>
        </p:nvSpPr>
        <p:spPr/>
        <p:txBody>
          <a:bodyPr/>
          <a:lstStyle/>
          <a:p>
            <a:fld id="{A459ECC8-42EF-4974-AD0F-51C8A1FECF71}" type="slidenum">
              <a:rPr lang="en-US" smtClean="0"/>
              <a:t>‹#›</a:t>
            </a:fld>
            <a:endParaRPr lang="en-US"/>
          </a:p>
        </p:txBody>
      </p:sp>
    </p:spTree>
    <p:extLst>
      <p:ext uri="{BB962C8B-B14F-4D97-AF65-F5344CB8AC3E}">
        <p14:creationId xmlns:p14="http://schemas.microsoft.com/office/powerpoint/2010/main" val="175599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C1F99-2271-53A6-C9C2-0AB03300DE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EB8F0E-0633-5227-0A30-138E5AFE5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7C8A8E-DFAF-1F8B-71D2-F9D24430DE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4770D7-BD4D-DF1B-2BDD-B3E45B71AA0B}"/>
              </a:ext>
            </a:extLst>
          </p:cNvPr>
          <p:cNvSpPr>
            <a:spLocks noGrp="1"/>
          </p:cNvSpPr>
          <p:nvPr>
            <p:ph type="dt" sz="half" idx="10"/>
          </p:nvPr>
        </p:nvSpPr>
        <p:spPr/>
        <p:txBody>
          <a:bodyPr/>
          <a:lstStyle/>
          <a:p>
            <a:fld id="{125145D1-04E1-4B47-902D-173B3900AED7}" type="datetimeFigureOut">
              <a:rPr lang="en-US" smtClean="0"/>
              <a:t>5/21/2024</a:t>
            </a:fld>
            <a:endParaRPr lang="en-US"/>
          </a:p>
        </p:txBody>
      </p:sp>
      <p:sp>
        <p:nvSpPr>
          <p:cNvPr id="6" name="Footer Placeholder 5">
            <a:extLst>
              <a:ext uri="{FF2B5EF4-FFF2-40B4-BE49-F238E27FC236}">
                <a16:creationId xmlns:a16="http://schemas.microsoft.com/office/drawing/2014/main" id="{7F20FE1D-3314-1ABA-90EF-B257C79702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CF57FB-3370-132B-F904-5ED93BFE5E04}"/>
              </a:ext>
            </a:extLst>
          </p:cNvPr>
          <p:cNvSpPr>
            <a:spLocks noGrp="1"/>
          </p:cNvSpPr>
          <p:nvPr>
            <p:ph type="sldNum" sz="quarter" idx="12"/>
          </p:nvPr>
        </p:nvSpPr>
        <p:spPr/>
        <p:txBody>
          <a:bodyPr/>
          <a:lstStyle/>
          <a:p>
            <a:fld id="{A459ECC8-42EF-4974-AD0F-51C8A1FECF71}" type="slidenum">
              <a:rPr lang="en-US" smtClean="0"/>
              <a:t>‹#›</a:t>
            </a:fld>
            <a:endParaRPr lang="en-US"/>
          </a:p>
        </p:txBody>
      </p:sp>
    </p:spTree>
    <p:extLst>
      <p:ext uri="{BB962C8B-B14F-4D97-AF65-F5344CB8AC3E}">
        <p14:creationId xmlns:p14="http://schemas.microsoft.com/office/powerpoint/2010/main" val="4276896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084B1-743B-498E-206D-4B8D39C524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FEBF43-8D5F-B217-DE4F-AA0A3D2736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EBDD9A-67E7-86D7-CB79-3C782C0411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F83A06-D1FC-AF45-F0E6-06F9FB7B6220}"/>
              </a:ext>
            </a:extLst>
          </p:cNvPr>
          <p:cNvSpPr>
            <a:spLocks noGrp="1"/>
          </p:cNvSpPr>
          <p:nvPr>
            <p:ph type="dt" sz="half" idx="10"/>
          </p:nvPr>
        </p:nvSpPr>
        <p:spPr/>
        <p:txBody>
          <a:bodyPr/>
          <a:lstStyle/>
          <a:p>
            <a:fld id="{125145D1-04E1-4B47-902D-173B3900AED7}" type="datetimeFigureOut">
              <a:rPr lang="en-US" smtClean="0"/>
              <a:t>5/21/2024</a:t>
            </a:fld>
            <a:endParaRPr lang="en-US"/>
          </a:p>
        </p:txBody>
      </p:sp>
      <p:sp>
        <p:nvSpPr>
          <p:cNvPr id="6" name="Footer Placeholder 5">
            <a:extLst>
              <a:ext uri="{FF2B5EF4-FFF2-40B4-BE49-F238E27FC236}">
                <a16:creationId xmlns:a16="http://schemas.microsoft.com/office/drawing/2014/main" id="{6945C842-AD2C-4225-E8BE-C1AFDECB49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924F29-A260-1032-E04B-B65067A841D4}"/>
              </a:ext>
            </a:extLst>
          </p:cNvPr>
          <p:cNvSpPr>
            <a:spLocks noGrp="1"/>
          </p:cNvSpPr>
          <p:nvPr>
            <p:ph type="sldNum" sz="quarter" idx="12"/>
          </p:nvPr>
        </p:nvSpPr>
        <p:spPr/>
        <p:txBody>
          <a:bodyPr/>
          <a:lstStyle/>
          <a:p>
            <a:fld id="{A459ECC8-42EF-4974-AD0F-51C8A1FECF71}" type="slidenum">
              <a:rPr lang="en-US" smtClean="0"/>
              <a:t>‹#›</a:t>
            </a:fld>
            <a:endParaRPr lang="en-US"/>
          </a:p>
        </p:txBody>
      </p:sp>
    </p:spTree>
    <p:extLst>
      <p:ext uri="{BB962C8B-B14F-4D97-AF65-F5344CB8AC3E}">
        <p14:creationId xmlns:p14="http://schemas.microsoft.com/office/powerpoint/2010/main" val="4047013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DDA383-6C26-F04B-9356-77B38B750A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948D3F-4C2F-0BC4-1885-D6C18BF420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104512-94ED-BCFC-AC0F-DF5BB6943D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25145D1-04E1-4B47-902D-173B3900AED7}" type="datetimeFigureOut">
              <a:rPr lang="en-US" smtClean="0"/>
              <a:t>5/21/2024</a:t>
            </a:fld>
            <a:endParaRPr lang="en-US"/>
          </a:p>
        </p:txBody>
      </p:sp>
      <p:sp>
        <p:nvSpPr>
          <p:cNvPr id="5" name="Footer Placeholder 4">
            <a:extLst>
              <a:ext uri="{FF2B5EF4-FFF2-40B4-BE49-F238E27FC236}">
                <a16:creationId xmlns:a16="http://schemas.microsoft.com/office/drawing/2014/main" id="{B2F59C6C-DF2B-442D-195C-050ED60C81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C0F7085-34CC-5BD1-3098-17C65D8C05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59ECC8-42EF-4974-AD0F-51C8A1FECF71}" type="slidenum">
              <a:rPr lang="en-US" smtClean="0"/>
              <a:t>‹#›</a:t>
            </a:fld>
            <a:endParaRPr lang="en-US"/>
          </a:p>
        </p:txBody>
      </p:sp>
    </p:spTree>
    <p:extLst>
      <p:ext uri="{BB962C8B-B14F-4D97-AF65-F5344CB8AC3E}">
        <p14:creationId xmlns:p14="http://schemas.microsoft.com/office/powerpoint/2010/main" val="2802702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4A15618E-10BE-5203-EA2F-E942E7262C1C}"/>
              </a:ext>
            </a:extLst>
          </p:cNvPr>
          <p:cNvSpPr>
            <a:spLocks noGrp="1"/>
          </p:cNvSpPr>
          <p:nvPr>
            <p:ph type="ctrTitle"/>
          </p:nvPr>
        </p:nvSpPr>
        <p:spPr>
          <a:xfrm>
            <a:off x="3502731" y="1542402"/>
            <a:ext cx="5186842" cy="2387918"/>
          </a:xfrm>
        </p:spPr>
        <p:txBody>
          <a:bodyPr anchor="b">
            <a:normAutofit/>
          </a:bodyPr>
          <a:lstStyle/>
          <a:p>
            <a:r>
              <a:rPr lang="en-US" sz="5200">
                <a:solidFill>
                  <a:schemeClr val="tx2"/>
                </a:solidFill>
              </a:rPr>
              <a:t>Scikit Learn</a:t>
            </a:r>
          </a:p>
        </p:txBody>
      </p:sp>
      <p:sp>
        <p:nvSpPr>
          <p:cNvPr id="3" name="Subtitle 2">
            <a:extLst>
              <a:ext uri="{FF2B5EF4-FFF2-40B4-BE49-F238E27FC236}">
                <a16:creationId xmlns:a16="http://schemas.microsoft.com/office/drawing/2014/main" id="{F77E0EA2-46C2-F0B2-B07A-925F819DE882}"/>
              </a:ext>
            </a:extLst>
          </p:cNvPr>
          <p:cNvSpPr>
            <a:spLocks noGrp="1"/>
          </p:cNvSpPr>
          <p:nvPr>
            <p:ph type="subTitle" idx="1"/>
          </p:nvPr>
        </p:nvSpPr>
        <p:spPr>
          <a:xfrm>
            <a:off x="3502135" y="4001587"/>
            <a:ext cx="5188034" cy="682079"/>
          </a:xfrm>
        </p:spPr>
        <p:txBody>
          <a:bodyPr>
            <a:normAutofit/>
          </a:bodyPr>
          <a:lstStyle/>
          <a:p>
            <a:r>
              <a:rPr lang="en-US">
                <a:solidFill>
                  <a:schemeClr val="tx2"/>
                </a:solidFill>
              </a:rPr>
              <a:t>Usability Test: Cognitive Walkthrough</a:t>
            </a:r>
          </a:p>
        </p:txBody>
      </p:sp>
      <p:grpSp>
        <p:nvGrpSpPr>
          <p:cNvPr id="23" name="Group 22">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76052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D935191D-DBDB-D23E-5DC8-8AEA86D7ED05}"/>
              </a:ext>
            </a:extLst>
          </p:cNvPr>
          <p:cNvSpPr>
            <a:spLocks noGrp="1"/>
          </p:cNvSpPr>
          <p:nvPr>
            <p:ph type="title"/>
          </p:nvPr>
        </p:nvSpPr>
        <p:spPr>
          <a:xfrm>
            <a:off x="1179226" y="1594707"/>
            <a:ext cx="9833548" cy="1325563"/>
          </a:xfrm>
        </p:spPr>
        <p:txBody>
          <a:bodyPr anchor="b">
            <a:normAutofit/>
          </a:bodyPr>
          <a:lstStyle/>
          <a:p>
            <a:pPr algn="ctr"/>
            <a:r>
              <a:rPr lang="en-US" sz="3600">
                <a:solidFill>
                  <a:schemeClr val="tx2"/>
                </a:solidFill>
              </a:rPr>
              <a:t>Persona</a:t>
            </a: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34B596E6-A3A1-E60E-E5D5-2F44A9A411FC}"/>
              </a:ext>
            </a:extLst>
          </p:cNvPr>
          <p:cNvSpPr>
            <a:spLocks noGrp="1"/>
          </p:cNvSpPr>
          <p:nvPr>
            <p:ph idx="1"/>
          </p:nvPr>
        </p:nvSpPr>
        <p:spPr>
          <a:xfrm>
            <a:off x="1179226" y="3329677"/>
            <a:ext cx="9833548" cy="2457269"/>
          </a:xfrm>
        </p:spPr>
        <p:txBody>
          <a:bodyPr>
            <a:normAutofit/>
          </a:bodyPr>
          <a:lstStyle/>
          <a:p>
            <a:r>
              <a:rPr lang="en-US" sz="1800">
                <a:solidFill>
                  <a:schemeClr val="tx2"/>
                </a:solidFill>
              </a:rPr>
              <a:t>Mikey J</a:t>
            </a:r>
          </a:p>
          <a:p>
            <a:r>
              <a:rPr lang="en-US" sz="1800">
                <a:solidFill>
                  <a:schemeClr val="tx2"/>
                </a:solidFill>
              </a:rPr>
              <a:t>New employee at a database driven company trying to create a new training setup for new hires and interns.</a:t>
            </a:r>
          </a:p>
          <a:p>
            <a:r>
              <a:rPr lang="en-US" sz="1800">
                <a:solidFill>
                  <a:schemeClr val="tx2"/>
                </a:solidFill>
              </a:rPr>
              <a:t>Would not understand next actions very well in terms of training formatting</a:t>
            </a:r>
          </a:p>
          <a:p>
            <a:r>
              <a:rPr lang="en-US" sz="1800">
                <a:solidFill>
                  <a:schemeClr val="tx2"/>
                </a:solidFill>
              </a:rPr>
              <a:t>Needs very dense instruction set to run, showing various scenarios and options.</a:t>
            </a: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73408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F8042D-82D3-89EC-C167-C5E337C869BA}"/>
              </a:ext>
            </a:extLst>
          </p:cNvPr>
          <p:cNvSpPr>
            <a:spLocks noGrp="1"/>
          </p:cNvSpPr>
          <p:nvPr>
            <p:ph type="title"/>
          </p:nvPr>
        </p:nvSpPr>
        <p:spPr>
          <a:xfrm>
            <a:off x="804672" y="338328"/>
            <a:ext cx="5011473" cy="1773936"/>
          </a:xfrm>
        </p:spPr>
        <p:txBody>
          <a:bodyPr>
            <a:normAutofit/>
          </a:bodyPr>
          <a:lstStyle/>
          <a:p>
            <a:r>
              <a:rPr lang="en-US" sz="3600">
                <a:solidFill>
                  <a:schemeClr val="tx2"/>
                </a:solidFill>
              </a:rPr>
              <a:t>Preparation</a:t>
            </a:r>
          </a:p>
        </p:txBody>
      </p:sp>
      <p:grpSp>
        <p:nvGrpSpPr>
          <p:cNvPr id="17" name="Group 16">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18" name="Freeform: Shape 17">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1" name="Freeform: Shape 20">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7865EDF3-91DD-6736-427A-2CC760AF338B}"/>
              </a:ext>
            </a:extLst>
          </p:cNvPr>
          <p:cNvSpPr>
            <a:spLocks noGrp="1"/>
          </p:cNvSpPr>
          <p:nvPr>
            <p:ph idx="1"/>
          </p:nvPr>
        </p:nvSpPr>
        <p:spPr>
          <a:xfrm>
            <a:off x="6355641" y="338328"/>
            <a:ext cx="5029200" cy="1773936"/>
          </a:xfrm>
        </p:spPr>
        <p:txBody>
          <a:bodyPr anchor="ctr">
            <a:normAutofit/>
          </a:bodyPr>
          <a:lstStyle/>
          <a:p>
            <a:r>
              <a:rPr lang="en-US" sz="1800">
                <a:solidFill>
                  <a:schemeClr val="tx2"/>
                </a:solidFill>
              </a:rPr>
              <a:t>Setup the environment</a:t>
            </a:r>
          </a:p>
          <a:p>
            <a:r>
              <a:rPr lang="en-US" sz="1800">
                <a:solidFill>
                  <a:schemeClr val="tx2"/>
                </a:solidFill>
              </a:rPr>
              <a:t>Clone the repository</a:t>
            </a:r>
          </a:p>
          <a:p>
            <a:r>
              <a:rPr lang="en-US" sz="1800">
                <a:solidFill>
                  <a:schemeClr val="tx2"/>
                </a:solidFill>
              </a:rPr>
              <a:t>Review documentation</a:t>
            </a:r>
          </a:p>
        </p:txBody>
      </p:sp>
      <p:pic>
        <p:nvPicPr>
          <p:cNvPr id="5" name="Picture 4">
            <a:extLst>
              <a:ext uri="{FF2B5EF4-FFF2-40B4-BE49-F238E27FC236}">
                <a16:creationId xmlns:a16="http://schemas.microsoft.com/office/drawing/2014/main" id="{63BECF40-F582-5A59-240A-7477E67C3B02}"/>
              </a:ext>
            </a:extLst>
          </p:cNvPr>
          <p:cNvPicPr>
            <a:picLocks noChangeAspect="1"/>
          </p:cNvPicPr>
          <p:nvPr/>
        </p:nvPicPr>
        <p:blipFill>
          <a:blip r:embed="rId3"/>
          <a:stretch>
            <a:fillRect/>
          </a:stretch>
        </p:blipFill>
        <p:spPr>
          <a:xfrm>
            <a:off x="1234096" y="3364198"/>
            <a:ext cx="4038166" cy="2695476"/>
          </a:xfrm>
          <a:prstGeom prst="rect">
            <a:avLst/>
          </a:prstGeom>
        </p:spPr>
      </p:pic>
      <p:pic>
        <p:nvPicPr>
          <p:cNvPr id="8" name="Picture 7">
            <a:extLst>
              <a:ext uri="{FF2B5EF4-FFF2-40B4-BE49-F238E27FC236}">
                <a16:creationId xmlns:a16="http://schemas.microsoft.com/office/drawing/2014/main" id="{82669C77-68E6-819A-6970-0C97A3842679}"/>
              </a:ext>
            </a:extLst>
          </p:cNvPr>
          <p:cNvPicPr>
            <a:picLocks noChangeAspect="1"/>
          </p:cNvPicPr>
          <p:nvPr/>
        </p:nvPicPr>
        <p:blipFill>
          <a:blip r:embed="rId4"/>
          <a:stretch>
            <a:fillRect/>
          </a:stretch>
        </p:blipFill>
        <p:spPr>
          <a:xfrm>
            <a:off x="6359418" y="3364198"/>
            <a:ext cx="5158805" cy="2695476"/>
          </a:xfrm>
          <a:prstGeom prst="rect">
            <a:avLst/>
          </a:prstGeom>
        </p:spPr>
      </p:pic>
    </p:spTree>
    <p:extLst>
      <p:ext uri="{BB962C8B-B14F-4D97-AF65-F5344CB8AC3E}">
        <p14:creationId xmlns:p14="http://schemas.microsoft.com/office/powerpoint/2010/main" val="18843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B294E45-E531-8464-418A-6C55BB97D0BC}"/>
              </a:ext>
            </a:extLst>
          </p:cNvPr>
          <p:cNvSpPr>
            <a:spLocks noGrp="1"/>
          </p:cNvSpPr>
          <p:nvPr>
            <p:ph type="title"/>
          </p:nvPr>
        </p:nvSpPr>
        <p:spPr>
          <a:xfrm>
            <a:off x="630936" y="457200"/>
            <a:ext cx="4343400" cy="1929384"/>
          </a:xfrm>
        </p:spPr>
        <p:txBody>
          <a:bodyPr anchor="ctr">
            <a:normAutofit/>
          </a:bodyPr>
          <a:lstStyle/>
          <a:p>
            <a:r>
              <a:rPr lang="en-US" sz="4800"/>
              <a:t>Installation</a:t>
            </a:r>
          </a:p>
        </p:txBody>
      </p:sp>
      <p:sp>
        <p:nvSpPr>
          <p:cNvPr id="14"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624A641-169E-2F95-EBC2-A36FB496A122}"/>
              </a:ext>
            </a:extLst>
          </p:cNvPr>
          <p:cNvSpPr>
            <a:spLocks noGrp="1"/>
          </p:cNvSpPr>
          <p:nvPr>
            <p:ph idx="1"/>
          </p:nvPr>
        </p:nvSpPr>
        <p:spPr>
          <a:xfrm>
            <a:off x="5541263" y="457200"/>
            <a:ext cx="6007608" cy="1929384"/>
          </a:xfrm>
        </p:spPr>
        <p:txBody>
          <a:bodyPr anchor="ctr">
            <a:normAutofit/>
          </a:bodyPr>
          <a:lstStyle/>
          <a:p>
            <a:r>
              <a:rPr lang="en-US" sz="1200"/>
              <a:t>Commands:</a:t>
            </a:r>
          </a:p>
          <a:p>
            <a:pPr lvl="1"/>
            <a:r>
              <a:rPr lang="en-US" sz="1200"/>
              <a:t>python -m venv sklearn-env</a:t>
            </a:r>
          </a:p>
          <a:p>
            <a:pPr lvl="1"/>
            <a:r>
              <a:rPr lang="en-US" sz="1200"/>
              <a:t>sklearn-env\Scripts\activate  # activate</a:t>
            </a:r>
          </a:p>
          <a:p>
            <a:pPr lvl="1"/>
            <a:r>
              <a:rPr lang="en-US" sz="1200"/>
              <a:t>pip install -U scikit-learn</a:t>
            </a:r>
          </a:p>
          <a:p>
            <a:pPr lvl="1"/>
            <a:endParaRPr lang="en-US" sz="1200"/>
          </a:p>
          <a:p>
            <a:pPr lvl="1"/>
            <a:r>
              <a:rPr lang="en-US" sz="1200"/>
              <a:t>python -m pip show scikit-learn  # show scikit-learn version and location</a:t>
            </a:r>
          </a:p>
          <a:p>
            <a:pPr lvl="1"/>
            <a:r>
              <a:rPr lang="en-US" sz="1200"/>
              <a:t>python -m pip freeze             # show all installed packages in the environment</a:t>
            </a:r>
          </a:p>
          <a:p>
            <a:pPr lvl="1"/>
            <a:r>
              <a:rPr lang="en-US" sz="1200"/>
              <a:t>python -c "import sklearn; sklearn.show_versions()"</a:t>
            </a:r>
          </a:p>
        </p:txBody>
      </p:sp>
      <p:pic>
        <p:nvPicPr>
          <p:cNvPr id="7" name="Picture 6" descr="A screenshot of a computer program&#10;&#10;Description automatically generated">
            <a:extLst>
              <a:ext uri="{FF2B5EF4-FFF2-40B4-BE49-F238E27FC236}">
                <a16:creationId xmlns:a16="http://schemas.microsoft.com/office/drawing/2014/main" id="{7BF7469A-2BBF-6A30-8672-9CC9D3B547E1}"/>
              </a:ext>
            </a:extLst>
          </p:cNvPr>
          <p:cNvPicPr>
            <a:picLocks noChangeAspect="1"/>
          </p:cNvPicPr>
          <p:nvPr/>
        </p:nvPicPr>
        <p:blipFill>
          <a:blip r:embed="rId3"/>
          <a:stretch>
            <a:fillRect/>
          </a:stretch>
        </p:blipFill>
        <p:spPr>
          <a:xfrm>
            <a:off x="466344" y="2583950"/>
            <a:ext cx="5468112" cy="3649964"/>
          </a:xfrm>
          <a:prstGeom prst="rect">
            <a:avLst/>
          </a:prstGeom>
        </p:spPr>
      </p:pic>
      <p:pic>
        <p:nvPicPr>
          <p:cNvPr id="5" name="Picture 4" descr="A screenshot of a computer program&#10;&#10;Description automatically generated">
            <a:extLst>
              <a:ext uri="{FF2B5EF4-FFF2-40B4-BE49-F238E27FC236}">
                <a16:creationId xmlns:a16="http://schemas.microsoft.com/office/drawing/2014/main" id="{405DB82A-B66A-AB0A-5B53-73B245F93C2F}"/>
              </a:ext>
            </a:extLst>
          </p:cNvPr>
          <p:cNvPicPr>
            <a:picLocks noChangeAspect="1"/>
          </p:cNvPicPr>
          <p:nvPr/>
        </p:nvPicPr>
        <p:blipFill>
          <a:blip r:embed="rId4"/>
          <a:stretch>
            <a:fillRect/>
          </a:stretch>
        </p:blipFill>
        <p:spPr>
          <a:xfrm>
            <a:off x="6254496" y="2583950"/>
            <a:ext cx="5468112" cy="3649964"/>
          </a:xfrm>
          <a:prstGeom prst="rect">
            <a:avLst/>
          </a:prstGeom>
        </p:spPr>
      </p:pic>
    </p:spTree>
    <p:extLst>
      <p:ext uri="{BB962C8B-B14F-4D97-AF65-F5344CB8AC3E}">
        <p14:creationId xmlns:p14="http://schemas.microsoft.com/office/powerpoint/2010/main" val="3658238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CE81B3-326B-B6DD-4147-C9D57079CCFB}"/>
              </a:ext>
            </a:extLst>
          </p:cNvPr>
          <p:cNvSpPr>
            <a:spLocks noGrp="1"/>
          </p:cNvSpPr>
          <p:nvPr>
            <p:ph type="title"/>
          </p:nvPr>
        </p:nvSpPr>
        <p:spPr>
          <a:xfrm>
            <a:off x="804672" y="802955"/>
            <a:ext cx="4977976" cy="1454051"/>
          </a:xfrm>
        </p:spPr>
        <p:txBody>
          <a:bodyPr>
            <a:normAutofit/>
          </a:bodyPr>
          <a:lstStyle/>
          <a:p>
            <a:r>
              <a:rPr lang="en-US" sz="3600">
                <a:solidFill>
                  <a:schemeClr val="tx2"/>
                </a:solidFill>
              </a:rPr>
              <a:t>Findings</a:t>
            </a:r>
          </a:p>
        </p:txBody>
      </p:sp>
      <p:sp>
        <p:nvSpPr>
          <p:cNvPr id="3" name="Content Placeholder 2">
            <a:extLst>
              <a:ext uri="{FF2B5EF4-FFF2-40B4-BE49-F238E27FC236}">
                <a16:creationId xmlns:a16="http://schemas.microsoft.com/office/drawing/2014/main" id="{571CE93F-78ED-0D8E-366D-9D219A179E84}"/>
              </a:ext>
            </a:extLst>
          </p:cNvPr>
          <p:cNvSpPr>
            <a:spLocks noGrp="1"/>
          </p:cNvSpPr>
          <p:nvPr>
            <p:ph idx="1"/>
          </p:nvPr>
        </p:nvSpPr>
        <p:spPr>
          <a:xfrm>
            <a:off x="804672" y="2421682"/>
            <a:ext cx="4977578" cy="3639289"/>
          </a:xfrm>
        </p:spPr>
        <p:txBody>
          <a:bodyPr anchor="ctr">
            <a:normAutofit/>
          </a:bodyPr>
          <a:lstStyle/>
          <a:p>
            <a:r>
              <a:rPr lang="en-US" sz="1800" dirty="0">
                <a:solidFill>
                  <a:schemeClr val="tx2"/>
                </a:solidFill>
              </a:rPr>
              <a:t>Very easy to install</a:t>
            </a:r>
          </a:p>
          <a:p>
            <a:r>
              <a:rPr lang="en-US" sz="1800" dirty="0">
                <a:solidFill>
                  <a:schemeClr val="tx2"/>
                </a:solidFill>
              </a:rPr>
              <a:t>Steps were simple</a:t>
            </a:r>
          </a:p>
          <a:p>
            <a:r>
              <a:rPr lang="en-US" sz="1800" dirty="0">
                <a:solidFill>
                  <a:schemeClr val="tx2"/>
                </a:solidFill>
              </a:rPr>
              <a:t>Only thing I would add are more dense information on what each step is doing and or downloading.</a:t>
            </a:r>
          </a:p>
          <a:p>
            <a:r>
              <a:rPr lang="en-US" sz="1800" dirty="0">
                <a:solidFill>
                  <a:schemeClr val="tx2"/>
                </a:solidFill>
              </a:rPr>
              <a:t>A lot of troubleshooting steps are included but never needed as the install went extremely smoothly.</a:t>
            </a: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Download">
            <a:extLst>
              <a:ext uri="{FF2B5EF4-FFF2-40B4-BE49-F238E27FC236}">
                <a16:creationId xmlns:a16="http://schemas.microsoft.com/office/drawing/2014/main" id="{1D132F77-C5D6-C367-05CA-3BD2D2660C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526558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TotalTime>
  <Words>349</Words>
  <Application>Microsoft Office PowerPoint</Application>
  <PresentationFormat>Widescreen</PresentationFormat>
  <Paragraphs>32</Paragraphs>
  <Slides>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Scikit Learn</vt:lpstr>
      <vt:lpstr>Persona</vt:lpstr>
      <vt:lpstr>Preparation</vt:lpstr>
      <vt:lpstr>Installation</vt:lpstr>
      <vt:lpstr>Findings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Scikit Learn</dc:title>
  <dc:creator>Khrystian Clark</dc:creator>
  <cp:lastModifiedBy>Khrystian Clark</cp:lastModifiedBy>
  <cp:revision>1</cp:revision>
  <dcterms:created xsi:type="dcterms:W3CDTF">2024-05-22T03:40:20Z</dcterms:created>
  <dcterms:modified xsi:type="dcterms:W3CDTF">2024-05-22T04:12:38Z</dcterms:modified>
</cp:coreProperties>
</file>