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0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96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3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4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4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7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7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4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1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25C9-2836-4FF4-A13A-B2760BCCF720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7A543-CE56-45BD-A333-7355D5C4B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71600" y="1988840"/>
            <a:ext cx="60486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067944" y="260648"/>
            <a:ext cx="0" cy="42484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195736" y="980728"/>
            <a:ext cx="72008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87283" y="2797941"/>
            <a:ext cx="72008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076056" y="2653925"/>
            <a:ext cx="72008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60032" y="1035469"/>
            <a:ext cx="72008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61938" y="103546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(-12, 5)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81121" y="261327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(-11, -5)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6096" y="94007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(12, 5)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25412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(10, -6)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410" y="472514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</a:p>
          <a:p>
            <a:r>
              <a:rPr lang="en-US" altLang="ko-KR" dirty="0" smtClean="0"/>
              <a:t> 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4725144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8064" y="161950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err="1" smtClean="0"/>
              <a:t>사분면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64143" y="212356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err="1" smtClean="0"/>
              <a:t>사분면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64143" y="143989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err="1" smtClean="0"/>
              <a:t>사분면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15447" y="202354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err="1" smtClean="0"/>
              <a:t>사분면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15655" y="4739044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-12</a:t>
            </a:r>
          </a:p>
          <a:p>
            <a:r>
              <a:rPr lang="en-US" altLang="ko-KR" dirty="0" smtClean="0"/>
              <a:t> 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42877" y="4739044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78567" y="4741268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-11</a:t>
            </a:r>
          </a:p>
          <a:p>
            <a:r>
              <a:rPr lang="en-US" altLang="ko-KR" dirty="0" smtClean="0"/>
              <a:t> -5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5789" y="4741268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39471" y="4707981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 -6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66693" y="4707981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4376" y="16905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Y(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4340" y="198884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X(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5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cmicpc.net/upload/images/f5NhGHVLM4Ix74DtJrwfC97KepPl27s%20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7"/>
            <a:ext cx="4464496" cy="266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3838074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2360 (3)</a:t>
            </a:r>
          </a:p>
          <a:p>
            <a:r>
              <a:rPr lang="en-US" altLang="ko-KR" dirty="0" smtClean="0"/>
              <a:t>3776 (4)</a:t>
            </a:r>
          </a:p>
          <a:p>
            <a:r>
              <a:rPr lang="en-US" altLang="ko-KR" dirty="0" smtClean="0"/>
              <a:t>1416 (5)</a:t>
            </a:r>
          </a:p>
          <a:p>
            <a:r>
              <a:rPr lang="en-US" altLang="ko-KR" dirty="0" smtClean="0"/>
              <a:t>181720 (6)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3960" y="365340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472 (1)</a:t>
            </a:r>
          </a:p>
          <a:p>
            <a:r>
              <a:rPr lang="en-US" altLang="ko-KR" dirty="0" smtClean="0"/>
              <a:t>385 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02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4046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3573" y="141277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9717" y="1340768"/>
            <a:ext cx="646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/>
              <a:t>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*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7089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9717" y="2960077"/>
            <a:ext cx="6463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/>
              <a:t> * </a:t>
            </a:r>
          </a:p>
          <a:p>
            <a:r>
              <a:rPr lang="en-US" altLang="ko-KR" dirty="0" smtClean="0"/>
              <a:t>* *</a:t>
            </a:r>
          </a:p>
          <a:p>
            <a:r>
              <a:rPr lang="en-US" altLang="ko-KR" dirty="0" smtClean="0"/>
              <a:t> * </a:t>
            </a:r>
          </a:p>
          <a:p>
            <a:r>
              <a:rPr lang="en-US" altLang="ko-KR" dirty="0" smtClean="0"/>
              <a:t>* *</a:t>
            </a:r>
          </a:p>
          <a:p>
            <a:r>
              <a:rPr lang="en-US" altLang="ko-KR" dirty="0" smtClean="0"/>
              <a:t> 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39952" y="48430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8224" y="663653"/>
            <a:ext cx="6463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</a:t>
            </a:r>
            <a:endParaRPr lang="en-US" altLang="ko-KR" dirty="0"/>
          </a:p>
          <a:p>
            <a:r>
              <a:rPr lang="en-US" altLang="ko-KR" dirty="0" smtClean="0"/>
              <a:t>* *</a:t>
            </a:r>
          </a:p>
          <a:p>
            <a:r>
              <a:rPr lang="en-US" altLang="ko-KR" dirty="0" smtClean="0"/>
              <a:t> * *</a:t>
            </a:r>
          </a:p>
          <a:p>
            <a:r>
              <a:rPr lang="en-US" altLang="ko-KR" dirty="0" smtClean="0"/>
              <a:t>* *</a:t>
            </a:r>
          </a:p>
          <a:p>
            <a:r>
              <a:rPr lang="en-US" altLang="ko-KR" dirty="0" smtClean="0"/>
              <a:t> * *</a:t>
            </a:r>
          </a:p>
          <a:p>
            <a:r>
              <a:rPr lang="en-US" altLang="ko-KR" dirty="0" smtClean="0"/>
              <a:t>* *</a:t>
            </a:r>
          </a:p>
          <a:p>
            <a:r>
              <a:rPr lang="en-US" altLang="ko-KR" dirty="0" smtClean="0"/>
              <a:t> * *</a:t>
            </a:r>
          </a:p>
          <a:p>
            <a:r>
              <a:rPr lang="en-US" altLang="ko-KR" dirty="0" smtClean="0"/>
              <a:t>* *</a:t>
            </a:r>
          </a:p>
          <a:p>
            <a:r>
              <a:rPr lang="en-US" altLang="ko-KR" dirty="0" smtClean="0"/>
              <a:t> * *</a:t>
            </a:r>
          </a:p>
        </p:txBody>
      </p:sp>
    </p:spTree>
    <p:extLst>
      <p:ext uri="{BB962C8B-B14F-4D97-AF65-F5344CB8AC3E}">
        <p14:creationId xmlns:p14="http://schemas.microsoft.com/office/powerpoint/2010/main" val="1340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143</Words>
  <Application>Microsoft Office PowerPoint</Application>
  <PresentationFormat>화면 슬라이드 쇼(4:3)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7</cp:revision>
  <dcterms:created xsi:type="dcterms:W3CDTF">2020-07-13T05:33:52Z</dcterms:created>
  <dcterms:modified xsi:type="dcterms:W3CDTF">2020-07-13T07:22:04Z</dcterms:modified>
</cp:coreProperties>
</file>