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BE2A-90D1-4A64-B051-FFA795EE908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1DD-BD96-427A-9006-D090D29F0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2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BE2A-90D1-4A64-B051-FFA795EE908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1DD-BD96-427A-9006-D090D29F0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8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BE2A-90D1-4A64-B051-FFA795EE908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1DD-BD96-427A-9006-D090D29F0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8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BE2A-90D1-4A64-B051-FFA795EE908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1DD-BD96-427A-9006-D090D29F0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BE2A-90D1-4A64-B051-FFA795EE908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1DD-BD96-427A-9006-D090D29F0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0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BE2A-90D1-4A64-B051-FFA795EE908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1DD-BD96-427A-9006-D090D29F0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2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BE2A-90D1-4A64-B051-FFA795EE908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1DD-BD96-427A-9006-D090D29F0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BE2A-90D1-4A64-B051-FFA795EE908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1DD-BD96-427A-9006-D090D29F0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9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BE2A-90D1-4A64-B051-FFA795EE908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1DD-BD96-427A-9006-D090D29F0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2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BE2A-90D1-4A64-B051-FFA795EE908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1DD-BD96-427A-9006-D090D29F0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2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BE2A-90D1-4A64-B051-FFA795EE908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331DD-BD96-427A-9006-D090D29F0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4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BE2A-90D1-4A64-B051-FFA795EE9081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331DD-BD96-427A-9006-D090D29F0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7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3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9001000" cy="655272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설탕공장 문제</a:t>
            </a:r>
            <a:endParaRPr lang="en-US" altLang="ko-KR" sz="2000" dirty="0" smtClean="0"/>
          </a:p>
          <a:p>
            <a:r>
              <a:rPr lang="ko-KR" altLang="en-US" sz="2000" dirty="0" smtClean="0"/>
              <a:t>사탕공장에 설탕을 배달함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동준이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사탕공장에서 요구하는 설탕을 딱 떨어지게 잘 갖다 줘야 합니다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상근이가 가지고 있는 설탕 묶음은 </a:t>
            </a:r>
            <a:r>
              <a:rPr lang="en-US" altLang="ko-KR" sz="2000" dirty="0" smtClean="0"/>
              <a:t>3kg, 5kg….</a:t>
            </a:r>
          </a:p>
          <a:p>
            <a:r>
              <a:rPr lang="ko-KR" altLang="en-US" sz="2000" dirty="0" smtClean="0"/>
              <a:t>근데 상근이는 최대한 묶음의 수를 줄여서 갖다 주고 싶어합니다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Ex) 18kg -&gt; 3*6…. =&gt; 6</a:t>
            </a:r>
            <a:r>
              <a:rPr lang="ko-KR" altLang="en-US" sz="2000" dirty="0" smtClean="0"/>
              <a:t>묶음</a:t>
            </a:r>
            <a:r>
              <a:rPr lang="en-US" altLang="ko-KR" sz="2000" dirty="0" smtClean="0"/>
              <a:t>,  5*3 + 3 =&gt;4</a:t>
            </a:r>
            <a:r>
              <a:rPr lang="ko-KR" altLang="en-US" sz="2000" dirty="0" smtClean="0"/>
              <a:t>묶음</a:t>
            </a:r>
            <a:endParaRPr lang="en-US" altLang="ko-KR" sz="2000" dirty="0" smtClean="0"/>
          </a:p>
          <a:p>
            <a:r>
              <a:rPr lang="en-US" altLang="ko-KR" sz="2000" dirty="0" smtClean="0"/>
              <a:t>5 -&gt; 1</a:t>
            </a:r>
          </a:p>
          <a:p>
            <a:r>
              <a:rPr lang="en-US" altLang="ko-KR" sz="2000" dirty="0" smtClean="0"/>
              <a:t>3 -&gt; 1</a:t>
            </a:r>
          </a:p>
          <a:p>
            <a:r>
              <a:rPr lang="en-US" altLang="ko-KR" sz="2000" dirty="0" smtClean="0"/>
              <a:t>6 -&gt; 2</a:t>
            </a:r>
          </a:p>
          <a:p>
            <a:r>
              <a:rPr lang="en-US" altLang="ko-KR" sz="2000" dirty="0" smtClean="0"/>
              <a:t>11 -&gt; 5kg 1</a:t>
            </a:r>
            <a:r>
              <a:rPr lang="ko-KR" altLang="en-US" sz="2000" dirty="0" smtClean="0"/>
              <a:t>묶음에 </a:t>
            </a:r>
            <a:r>
              <a:rPr lang="en-US" altLang="ko-KR" sz="2000" dirty="0" smtClean="0"/>
              <a:t>3kg 2</a:t>
            </a:r>
            <a:r>
              <a:rPr lang="ko-KR" altLang="en-US" sz="2000" dirty="0" smtClean="0"/>
              <a:t>묶음 </a:t>
            </a:r>
            <a:r>
              <a:rPr lang="en-US" altLang="ko-KR" sz="2000" smtClean="0"/>
              <a:t>-&gt; 3</a:t>
            </a:r>
            <a:r>
              <a:rPr lang="ko-KR" altLang="en-US" sz="200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딱 안 떨어지면 </a:t>
            </a:r>
            <a:r>
              <a:rPr lang="en-US" altLang="ko-KR" sz="2000" dirty="0" smtClean="0"/>
              <a:t>-1 </a:t>
            </a:r>
            <a:r>
              <a:rPr lang="ko-KR" altLang="en-US" sz="2000" dirty="0" smtClean="0"/>
              <a:t>반환</a:t>
            </a:r>
            <a:endParaRPr lang="en-US" altLang="ko-KR" sz="2000" dirty="0" smtClean="0"/>
          </a:p>
          <a:p>
            <a:r>
              <a:rPr lang="ko-KR" altLang="en-US" sz="2000" dirty="0" smtClean="0"/>
              <a:t>입력 값으로는 사탕공장에서 요구하는 설탕 수</a:t>
            </a:r>
            <a:endParaRPr lang="en-US" altLang="ko-KR" sz="2000" dirty="0" smtClean="0"/>
          </a:p>
          <a:p>
            <a:r>
              <a:rPr lang="ko-KR" altLang="en-US" sz="2000" dirty="0" smtClean="0"/>
              <a:t>출력 값은 최소 묶음 수를 출력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834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</Words>
  <Application>Microsoft Office PowerPoint</Application>
  <PresentationFormat>화면 슬라이드 쇼(4:3)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</cp:revision>
  <dcterms:created xsi:type="dcterms:W3CDTF">2020-07-14T07:10:18Z</dcterms:created>
  <dcterms:modified xsi:type="dcterms:W3CDTF">2020-07-14T07:19:50Z</dcterms:modified>
</cp:coreProperties>
</file>