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6075-A7EB-428C-9811-2ADF18209DBA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EC4B-C29A-4179-B7E2-088EB1898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628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6075-A7EB-428C-9811-2ADF18209DBA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EC4B-C29A-4179-B7E2-088EB1898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796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6075-A7EB-428C-9811-2ADF18209DBA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EC4B-C29A-4179-B7E2-088EB1898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741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6075-A7EB-428C-9811-2ADF18209DBA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EC4B-C29A-4179-B7E2-088EB1898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004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6075-A7EB-428C-9811-2ADF18209DBA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EC4B-C29A-4179-B7E2-088EB1898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179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6075-A7EB-428C-9811-2ADF18209DBA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EC4B-C29A-4179-B7E2-088EB1898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983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6075-A7EB-428C-9811-2ADF18209DBA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EC4B-C29A-4179-B7E2-088EB1898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40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6075-A7EB-428C-9811-2ADF18209DBA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EC4B-C29A-4179-B7E2-088EB1898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801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6075-A7EB-428C-9811-2ADF18209DBA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EC4B-C29A-4179-B7E2-088EB1898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716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6075-A7EB-428C-9811-2ADF18209DBA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EC4B-C29A-4179-B7E2-088EB1898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395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6075-A7EB-428C-9811-2ADF18209DBA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EC4B-C29A-4179-B7E2-088EB1898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0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26075-A7EB-428C-9811-2ADF18209DBA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3EC4B-C29A-4179-B7E2-088EB1898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17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73918" y="634035"/>
            <a:ext cx="1426219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65278" y="280627"/>
            <a:ext cx="1426219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Controller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</a:rPr>
              <a:t>경로제어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4" idx="3"/>
            <a:endCxn id="5" idx="1"/>
          </p:cNvCxnSpPr>
          <p:nvPr/>
        </p:nvCxnSpPr>
        <p:spPr>
          <a:xfrm flipV="1">
            <a:off x="2600137" y="737827"/>
            <a:ext cx="1665141" cy="353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974743" y="247714"/>
            <a:ext cx="1426219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Action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알고리즘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381069" y="247714"/>
            <a:ext cx="1426219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(DB </a:t>
            </a:r>
            <a:r>
              <a:rPr lang="ko-KR" altLang="en-US" dirty="0" smtClean="0">
                <a:solidFill>
                  <a:schemeClr val="tx1"/>
                </a:solidFill>
              </a:rPr>
              <a:t>커넥션 생성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338758" y="3092406"/>
            <a:ext cx="1426219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Dao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데이터베이스 조회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455811" y="5708270"/>
            <a:ext cx="1426219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Database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58699" y="2728537"/>
            <a:ext cx="1426219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2700911" y="1072131"/>
            <a:ext cx="1562651" cy="1896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18455161">
            <a:off x="2951848" y="2060439"/>
            <a:ext cx="1531638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b="1" dirty="0" smtClean="0"/>
              <a:t>6.(response)</a:t>
            </a:r>
            <a:endParaRPr lang="ko-KR" altLang="en-US" b="1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5748821" y="532956"/>
            <a:ext cx="1230119" cy="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 flipV="1">
            <a:off x="5691498" y="922770"/>
            <a:ext cx="1283245" cy="1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8374358" y="532956"/>
            <a:ext cx="1006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8416460" y="924004"/>
            <a:ext cx="964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9934374" y="1162114"/>
            <a:ext cx="9726" cy="1610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10283266" y="1192152"/>
            <a:ext cx="12037" cy="1587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V="1">
            <a:off x="9829589" y="4003623"/>
            <a:ext cx="1" cy="1704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10404048" y="4003623"/>
            <a:ext cx="19104" cy="1704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921370" y="3772844"/>
            <a:ext cx="6628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VO 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370597" y="0"/>
            <a:ext cx="1221311" cy="323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/>
              <a:t>Controller</a:t>
            </a:r>
            <a:r>
              <a:rPr lang="en-US" altLang="ko-KR" sz="1500" b="1" dirty="0" smtClean="0"/>
              <a:t> </a:t>
            </a:r>
            <a:endParaRPr lang="ko-KR" altLang="en-US" sz="15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364911" y="2405043"/>
            <a:ext cx="1213794" cy="323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500" dirty="0" smtClean="0"/>
              <a:t>클라이언트</a:t>
            </a:r>
            <a:r>
              <a:rPr lang="en-US" altLang="ko-KR" sz="1500" dirty="0" smtClean="0"/>
              <a:t> </a:t>
            </a:r>
            <a:endParaRPr lang="ko-KR" altLang="en-US" sz="1500" dirty="0"/>
          </a:p>
        </p:txBody>
      </p:sp>
      <p:sp>
        <p:nvSpPr>
          <p:cNvPr id="32" name="TextBox 31"/>
          <p:cNvSpPr txBox="1"/>
          <p:nvPr/>
        </p:nvSpPr>
        <p:spPr>
          <a:xfrm rot="20849506">
            <a:off x="2634272" y="468590"/>
            <a:ext cx="136973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r>
              <a:rPr lang="en-US" altLang="ko-KR" b="1" dirty="0" smtClean="0"/>
              <a:t>.(</a:t>
            </a:r>
            <a:r>
              <a:rPr lang="en-US" altLang="ko-KR" b="1" dirty="0" err="1" smtClean="0"/>
              <a:t>requset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9544161" y="2784010"/>
            <a:ext cx="1100034" cy="323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/>
              <a:t>Model</a:t>
            </a:r>
            <a:r>
              <a:rPr lang="en-US" altLang="ko-KR" sz="1500" dirty="0" smtClean="0"/>
              <a:t> </a:t>
            </a:r>
            <a:endParaRPr lang="ko-KR" alt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7965339" y="3647194"/>
            <a:ext cx="963482" cy="11695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4.(</a:t>
            </a:r>
            <a:r>
              <a:rPr lang="ko-KR" altLang="en-US" sz="1400" b="1" dirty="0" smtClean="0"/>
              <a:t>조회한 정보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VO</a:t>
            </a:r>
            <a:r>
              <a:rPr lang="ko-KR" altLang="en-US" sz="1400" b="1" dirty="0" smtClean="0"/>
              <a:t>에서 설정하여 반환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0550628" y="4646879"/>
            <a:ext cx="1296259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3.(</a:t>
            </a:r>
            <a:r>
              <a:rPr lang="en-US" altLang="ko-KR" sz="1400" b="1" dirty="0" smtClean="0"/>
              <a:t>SQL</a:t>
            </a:r>
            <a:r>
              <a:rPr lang="ko-KR" altLang="en-US" sz="1400" b="1" dirty="0" smtClean="0"/>
              <a:t>문으로 정보 조회</a:t>
            </a:r>
            <a:r>
              <a:rPr lang="en-US" altLang="ko-KR" sz="1400" b="1" dirty="0" smtClean="0"/>
              <a:t>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71348" y="1195027"/>
            <a:ext cx="1505792" cy="9541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5.</a:t>
            </a:r>
          </a:p>
          <a:p>
            <a:r>
              <a:rPr lang="en-US" altLang="ko-KR" sz="1400" b="1" dirty="0" smtClean="0"/>
              <a:t>(Controller</a:t>
            </a:r>
            <a:r>
              <a:rPr lang="ko-KR" altLang="en-US" sz="1400" b="1" dirty="0"/>
              <a:t>가</a:t>
            </a:r>
            <a:r>
              <a:rPr lang="ko-KR" altLang="en-US" sz="1400" b="1" dirty="0" smtClean="0"/>
              <a:t> 받은 정보를 </a:t>
            </a:r>
            <a:endParaRPr lang="en-US" altLang="ko-KR" sz="1400" b="1" dirty="0" smtClean="0"/>
          </a:p>
          <a:p>
            <a:r>
              <a:rPr lang="en-US" altLang="ko-KR" sz="1400" b="1" dirty="0" err="1" smtClean="0"/>
              <a:t>Jsp</a:t>
            </a:r>
            <a:r>
              <a:rPr lang="ko-KR" altLang="en-US" sz="1400" b="1" dirty="0" smtClean="0"/>
              <a:t>로 전송</a:t>
            </a:r>
            <a:r>
              <a:rPr lang="en-US" altLang="ko-KR" sz="1400" b="1" dirty="0" smtClean="0"/>
              <a:t>)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0404048" y="1390942"/>
            <a:ext cx="1199367" cy="9541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2.</a:t>
            </a:r>
          </a:p>
          <a:p>
            <a:r>
              <a:rPr lang="en-US" altLang="ko-KR" sz="1400" b="1" dirty="0" smtClean="0"/>
              <a:t>(</a:t>
            </a:r>
            <a:r>
              <a:rPr lang="ko-KR" altLang="en-US" sz="1400" b="1" dirty="0" err="1" smtClean="0"/>
              <a:t>서블릿이</a:t>
            </a:r>
            <a:r>
              <a:rPr lang="ko-KR" altLang="en-US" sz="1400" b="1" dirty="0" smtClean="0"/>
              <a:t> 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요청 받고 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메서드 호출</a:t>
            </a:r>
            <a:r>
              <a:rPr lang="en-US" altLang="ko-KR" sz="1400" b="1" dirty="0" smtClean="0"/>
              <a:t>)</a:t>
            </a:r>
            <a:endParaRPr lang="en-US" altLang="ko-KR" sz="1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9202" y="6457890"/>
            <a:ext cx="3665940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Arial Black" panose="020B0A04020102020204" pitchFamily="34" charset="0"/>
              </a:rPr>
              <a:t>kobalja2020@tistory.com</a:t>
            </a:r>
          </a:p>
        </p:txBody>
      </p:sp>
    </p:spTree>
    <p:extLst>
      <p:ext uri="{BB962C8B-B14F-4D97-AF65-F5344CB8AC3E}">
        <p14:creationId xmlns:p14="http://schemas.microsoft.com/office/powerpoint/2010/main" val="3232882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71</Words>
  <Application>Microsoft Office PowerPoint</Application>
  <PresentationFormat>와이드스크린</PresentationFormat>
  <Paragraphs>28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Arial Black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KB</cp:lastModifiedBy>
  <cp:revision>6</cp:revision>
  <dcterms:created xsi:type="dcterms:W3CDTF">2020-09-24T02:27:14Z</dcterms:created>
  <dcterms:modified xsi:type="dcterms:W3CDTF">2020-09-29T04:58:08Z</dcterms:modified>
</cp:coreProperties>
</file>