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2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9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4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0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7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8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0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1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9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26075-A7EB-428C-9811-2ADF18209DB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7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15743" y="968042"/>
            <a:ext cx="14262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23415" y="968042"/>
            <a:ext cx="14262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경로제어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3241962" y="1425242"/>
            <a:ext cx="108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01659" y="1055910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31087" y="968042"/>
            <a:ext cx="14262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알고리즘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38759" y="975502"/>
            <a:ext cx="14262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(DB </a:t>
            </a:r>
            <a:r>
              <a:rPr lang="ko-KR" altLang="en-US" dirty="0" smtClean="0">
                <a:solidFill>
                  <a:schemeClr val="tx1"/>
                </a:solidFill>
              </a:rPr>
              <a:t>커넥션 생성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38758" y="3092406"/>
            <a:ext cx="14262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데이터베이스 조회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38758" y="5210096"/>
            <a:ext cx="14262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15742" y="3549606"/>
            <a:ext cx="14262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241961" y="1882442"/>
            <a:ext cx="1081454" cy="166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42386" y="2612176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749634" y="1261890"/>
            <a:ext cx="108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5749634" y="1551710"/>
            <a:ext cx="1081453" cy="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257305" y="1257861"/>
            <a:ext cx="108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8257305" y="1547681"/>
            <a:ext cx="1081453" cy="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9916026" y="1889902"/>
            <a:ext cx="1" cy="120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10227356" y="1889902"/>
            <a:ext cx="1" cy="120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9904086" y="4003624"/>
            <a:ext cx="0" cy="120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10227357" y="4003624"/>
            <a:ext cx="1" cy="120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8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</cp:revision>
  <dcterms:created xsi:type="dcterms:W3CDTF">2020-09-24T02:27:14Z</dcterms:created>
  <dcterms:modified xsi:type="dcterms:W3CDTF">2020-09-24T02:34:07Z</dcterms:modified>
</cp:coreProperties>
</file>