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Nanum Gothic" panose="020D0604000000000000" pitchFamily="34" charset="-127"/>
      <p:regular r:id="rId16"/>
      <p:bold r:id="rId17"/>
    </p:embeddedFont>
    <p:embeddedFont>
      <p:font typeface="NanumGothic" panose="020D0604000000000000" pitchFamily="34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김한솔(인공지능융합대학 컴퓨터과학과)" initials="" lastIdx="5" clrIdx="0"/>
  <p:cmAuthor id="1" name="GoldPig" initials="" lastIdx="3" clrIdx="1"/>
  <p:cmAuthor id="2" name="김현준" initials="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/>
    <p:restoredTop sz="94648"/>
  </p:normalViewPr>
  <p:slideViewPr>
    <p:cSldViewPr snapToGrid="0">
      <p:cViewPr varScale="1">
        <p:scale>
          <a:sx n="156" d="100"/>
          <a:sy n="156" d="100"/>
        </p:scale>
        <p:origin x="21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14T00:29:12.607" idx="1">
    <p:pos x="6000" y="0"/>
    <p:text>definition을 subject에 포함시키는게 좋을 것 같아 목차에선 생략하고 methods를 추가했습니다</p:text>
  </p:cm>
  <p:cm authorId="1" dt="2023-03-14T00:29:12.607" idx="1">
    <p:pos x="6000" y="0"/>
    <p:text>네네 감사합니다!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3-15T15:45:29.893" idx="1">
    <p:pos x="324" y="324"/>
    <p:text>주제를 이렇게 옆에 써두면 어떨까요</p:text>
  </p:cm>
  <p:cm authorId="0" dt="2023-03-15T15:45:29.893" idx="2">
    <p:pos x="324" y="324"/>
    <p:text>좋습니다!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3-15T15:21:27.608" idx="2">
    <p:pos x="684" y="676"/>
    <p:text>극소량 학습을 진행하는 이유로 1.데이터 수집이 어렵고 2.많은 데이터가 있더라도 라벨링을 하는데 많은 비용과 시간이 필요하다는 식으로 이야기하면 좋을 것 같아요!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3-15T15:06:38.455" idx="3">
    <p:pos x="0" y="0"/>
    <p:text>극소량 학습을 하는 이유를 이전에 적었으니 dev 데이터 분석하는 이유에 대해서도 적으면 좋을 것 같은데 어떻게 쓰면 좋을지 잘 모르겠네요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15T15:07:02.003" idx="3">
    <p:pos x="324" y="324"/>
    <p:text>첨부한 자료 출처는 조교님이 주신 논문이고 저희 실험계획이랑 방법은 다르지만 이런식으로 다양한 조건에 대해 실험하겠다 라는 식으로 설명하면 될 것 같아요</p:text>
  </p:cm>
  <p:cm authorId="1" dt="2023-03-16T04:55:48.819" idx="2">
    <p:pos x="6000" y="0"/>
    <p:text>이부분은 저희가 다양한 전략들 중에서 Train-val 전략에 초점을 맞춰 dev 데이터 분석을 진행하기로 했는데 왜 6가지 중에 저기에 초점을 맞췄는지 여쭤봤습니다. 답변오면 스크립트 쓰겠습니다!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15T15:00:20.248" idx="4">
    <p:pos x="6000" y="0"/>
    <p:text>공지에 진행계획도 적혀있어서 ppt는 일단 만들어야 할 것 같아요!</p:text>
  </p:cm>
  <p:cm authorId="1" dt="2023-03-15T15:33:24.139" idx="3">
    <p:pos x="6000" y="0"/>
    <p:text>발표 제한시간이 10분이라 오바되면 이부분은 생략해도 무방할거 같아요</p:text>
  </p:cm>
  <p:cm authorId="0" dt="2023-03-15T15:33:24.139" idx="5">
    <p:pos x="6000" y="0"/>
    <p:text>아직 역할분담은 안했지만 일정 설명하면서 각자 어떤 부분을 맡았다고 설명하면 좋을 것 같아요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a3cd5becc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안녕하세요! 저는 연구 제안서 발표를 맡게 된 박 준 우 라고합니다.</a:t>
            </a:r>
            <a:endParaRPr/>
          </a:p>
        </p:txBody>
      </p:sp>
      <p:sp>
        <p:nvSpPr>
          <p:cNvPr id="127" name="Google Shape;127;g21a3cd5bec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a3cd5becc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따라서 본 연구를 통해 극소량 환경에서의 효과적인 train-dev split 방법론을 제시할 수 있고 새로운 인사이트를 발견할 수 있을거라 생각 됩니다.</a:t>
            </a:r>
            <a:endParaRPr/>
          </a:p>
        </p:txBody>
      </p:sp>
      <p:sp>
        <p:nvSpPr>
          <p:cNvPr id="210" name="Google Shape;210;g21a3cd5becc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a3cd5becc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마지막으로 실험 스케줄에 대해서 말씀해 드리면, 우선은 저희가 채택한 데이터셋들에 다양한 비율의 split을 적용하여 실험을 진행해 성능을 분석할 예정입니다. 전체적으로 실험 결과에 따라 연구 진행 방향성이 달라 질 수 있지만 우선은 실험 결과를 바탕으로 1차 method를 고안하고 분석하여 수정하는 방식으로 진행 할 예정입니다. </a:t>
            </a:r>
            <a:endParaRPr/>
          </a:p>
        </p:txBody>
      </p:sp>
      <p:sp>
        <p:nvSpPr>
          <p:cNvPr id="219" name="Google Shape;219;g21a3cd5becc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a3cd5becc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238" name="Google Shape;238;g21a3cd5becc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a3cd5becc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목차를 보시면 저희 팀 소개를 시작으로  주제, 이슈, 실험 방법과 예상되는 결과 순으로 말씀해 드리겠습니다.</a:t>
            </a:r>
            <a:endParaRPr/>
          </a:p>
        </p:txBody>
      </p:sp>
      <p:sp>
        <p:nvSpPr>
          <p:cNvPr id="137" name="Google Shape;137;g21a3cd5becc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a3cd5becc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우선, 저희 팀은 계산 이론 연구실의 한요섭 교수님으로부터 지도를 받고있으며 김영욱 조교님에게 실험에 대한 가이드라인과 여러가지 도움을 받고 있습니다. 그리고 저희 팀 맴버로는 저를 비롯하여 컴퓨터 과학과 김 한 솔 학우 분과 컴퓨터 과학과 김 현 준 학우분으로 구성되어 있습니다. </a:t>
            </a:r>
            <a:endParaRPr/>
          </a:p>
        </p:txBody>
      </p:sp>
      <p:sp>
        <p:nvSpPr>
          <p:cNvPr id="146" name="Google Shape;146;g21a3cd5becc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a3cd5bec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저희팀의 연구주제는 극소량 학습에서의 dev 데이터 분석입니다.</a:t>
            </a:r>
            <a:endParaRPr/>
          </a:p>
        </p:txBody>
      </p:sp>
      <p:sp>
        <p:nvSpPr>
          <p:cNvPr id="155" name="Google Shape;155;g21a3cd5bec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a3cd5becc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극소량 학습이란 보시는 바와 같이</a:t>
            </a:r>
            <a:r>
              <a:rPr lang="ko" b="1">
                <a:solidFill>
                  <a:schemeClr val="dk1"/>
                </a:solidFill>
              </a:rPr>
              <a:t> 충분한 데이터가 없는 문제에 대해 자연어 모델의 학습을 최적화 하는 연구</a:t>
            </a:r>
            <a:r>
              <a:rPr lang="ko">
                <a:solidFill>
                  <a:schemeClr val="dk1"/>
                </a:solidFill>
              </a:rPr>
              <a:t>로 데이터가 충분하지 않은 환경에서 dev 데이터 분석을 통해 최적의 dev set 방법론을 추론하는 것이 본 연구의 목적입니다. </a:t>
            </a:r>
            <a:endParaRPr/>
          </a:p>
        </p:txBody>
      </p:sp>
      <p:sp>
        <p:nvSpPr>
          <p:cNvPr id="164" name="Google Shape;164;g21a3cd5becc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a3cd5becc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그러면 이런한 연구를 진행하게 된 이유는 AI 모델을 학습할 때 데이터의 양은 매우 중요합니다. 그러나 많은 양질의 데이터를 구하기는 어렵고 시간과 비용이라는 문제로 인하여 충분한 데이터가 없는 환경에서도 자연어 모델의 학습을 최적화 시킬 수는 없을까라는 의문에서 시작하게 되었습니다. </a:t>
            </a:r>
            <a:endParaRPr/>
          </a:p>
        </p:txBody>
      </p:sp>
      <p:sp>
        <p:nvSpPr>
          <p:cNvPr id="173" name="Google Shape;173;g21a3cd5becc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ac958c79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극소량 환경에서의 AI모델을 학습시키는 많은 방법론들이 연구되어 왔고 이러한 방법론 연구에 있어 학습 데이터와 검증데이터를 spltting 하여 다양한 전략을 연구하는 dev 데이터 분석을 통해 모델의 훈련과정을 개선하는 것 역시 흥미로운 주제라고생각하여 연구를 진행하게 되었습니다 </a:t>
            </a:r>
            <a:endParaRPr/>
          </a:p>
        </p:txBody>
      </p:sp>
      <p:sp>
        <p:nvSpPr>
          <p:cNvPr id="182" name="Google Shape;182;g201ac958c7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1ac958c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다음으로 실험 방법에 대해 말씀해 드리면 활용 모델은 BERT이고 huggingface 기반의 text classification 코드를 활용하여 다음과 같은 대표적인 텍스트 분류 데이터셋들에 적용하여 실험을 진행 할 예정입니다.</a:t>
            </a:r>
            <a:endParaRPr/>
          </a:p>
        </p:txBody>
      </p:sp>
      <p:sp>
        <p:nvSpPr>
          <p:cNvPr id="191" name="Google Shape;191;g201ac958c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1ac958c79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그리고 보시는 바와 같이  few-shot 환경에서의 다양한 dev 데이터 분석이 있는데, 저희는 이중에서도 첫번 째 Augmentation 기법을 적용하지 않은 Train-val split에 대해 초점을 두고 연구를 진행할 예정입니다. 그러한 이유는 그 동안 few-shot 환경에서 데이터 증강기법을 통해서 성능을 향상시키는 연구는 활발히 진행되어왔습니다. 하지만 그에 반해 few-shot 환경에서 train-dev 데이터 분석에 대한 연구가 부족하였기때문에 여기에 집중해서 연구를 진행하기로 하였습니다.</a:t>
            </a:r>
            <a:endParaRPr/>
          </a:p>
        </p:txBody>
      </p:sp>
      <p:sp>
        <p:nvSpPr>
          <p:cNvPr id="200" name="Google Shape;200;g201ac958c79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543050" y="514351"/>
            <a:ext cx="6086475" cy="2284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543050" y="3086100"/>
            <a:ext cx="6086475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lvl="0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800" i="1"/>
            </a:lvl1pPr>
            <a:lvl2pPr lvl="1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500"/>
            </a:lvl2pPr>
            <a:lvl3pPr lvl="2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1400"/>
            </a:lvl3pPr>
            <a:lvl4pPr lvl="3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4pPr>
            <a:lvl5pPr lvl="4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11517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rm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028699" y="1690577"/>
            <a:ext cx="7115176" cy="293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0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81218"/>
            <a:ext cx="7886700" cy="1086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28600" algn="ctr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800" i="1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009553" y="424708"/>
            <a:ext cx="7134322" cy="72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82318" y="1543050"/>
            <a:ext cx="3773641" cy="30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99056" y="1543051"/>
            <a:ext cx="3762626" cy="30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707414" cy="86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800" b="1" i="0"/>
            </a:lvl1pPr>
            <a:lvl2pPr marL="914400" lvl="1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500" b="1"/>
            </a:lvl2pPr>
            <a:lvl3pPr marL="1371600" lvl="2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1400" b="1"/>
            </a:lvl3pPr>
            <a:lvl4pPr marL="1828800" lvl="3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 b="1"/>
            </a:lvl4pPr>
            <a:lvl5pPr marL="2286000" lvl="4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800" b="1"/>
            </a:lvl1pPr>
            <a:lvl2pPr marL="914400" lvl="1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500" b="1"/>
            </a:lvl2pPr>
            <a:lvl3pPr marL="1371600" lvl="2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1400" b="1"/>
            </a:lvl3pPr>
            <a:lvl4pPr marL="1828800" lvl="3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 b="1"/>
            </a:lvl4pPr>
            <a:lvl5pPr marL="2286000" lvl="4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11517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3365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  <a:defRPr sz="2400"/>
            </a:lvl1pPr>
            <a:lvl2pPr marL="914400" lvl="1" indent="-3238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2100"/>
            </a:lvl2pPr>
            <a:lvl3pPr marL="1371600" lvl="2" indent="-3111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 sz="1800"/>
            </a:lvl3pPr>
            <a:lvl4pPr marL="1828800" lvl="3" indent="-2984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500"/>
            </a:lvl4pPr>
            <a:lvl5pPr marL="2286000" lvl="4" indent="-2984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1pPr>
            <a:lvl2pPr marL="914400" lvl="1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100"/>
            </a:lvl2pPr>
            <a:lvl3pPr marL="1371600" lvl="2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900"/>
            </a:lvl3pPr>
            <a:lvl4pPr marL="1828800" lvl="3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4pPr>
            <a:lvl5pPr marL="2286000" lvl="4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2860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1pPr>
            <a:lvl2pPr marL="914400" lvl="1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100"/>
            </a:lvl2pPr>
            <a:lvl3pPr marL="1371600" lvl="2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900"/>
            </a:lvl3pPr>
            <a:lvl4pPr marL="1828800" lvl="3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4pPr>
            <a:lvl5pPr marL="2286000" lvl="4" indent="-22860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11517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3117000" y="-397724"/>
            <a:ext cx="2938574" cy="711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lvl="0" indent="-285750" algn="l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marL="1371600" lvl="2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marL="2286000" lvl="4" indent="-285750" algn="l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028700" y="514350"/>
            <a:ext cx="711517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028699" y="1690577"/>
            <a:ext cx="7115176" cy="293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>
            <a:lvl1pPr marL="457200" marR="0" lvl="0" indent="-31115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 rot="5400000">
            <a:off x="7350017" y="2417813"/>
            <a:ext cx="3086101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 rot="5400000">
            <a:off x="-1281102" y="2417813"/>
            <a:ext cx="3086100" cy="3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337255" y="4767263"/>
            <a:ext cx="65390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5372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comments" Target="../comments/commen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057650" y="0"/>
            <a:ext cx="508635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4988740" y="1650206"/>
            <a:ext cx="3274963" cy="114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Arial"/>
              <a:buNone/>
            </a:pPr>
            <a:r>
              <a:rPr lang="ko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극소량 학습에서의 DEV 데이터 분석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5086350" y="3086100"/>
            <a:ext cx="3057525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7620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-6350" algn="ctr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ko">
                <a:solidFill>
                  <a:schemeClr val="lt1"/>
                </a:solidFill>
              </a:rPr>
              <a:t>박준우/2019147603</a:t>
            </a:r>
            <a:endParaRPr/>
          </a:p>
          <a:p>
            <a:pPr marL="0" lvl="0" indent="-6350" algn="ctr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ko">
                <a:solidFill>
                  <a:schemeClr val="lt1"/>
                </a:solidFill>
              </a:rPr>
              <a:t>김한솔/2018147510</a:t>
            </a:r>
            <a:endParaRPr/>
          </a:p>
          <a:p>
            <a:pPr marL="0" lvl="0" indent="-6350" algn="ctr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</a:pPr>
            <a:r>
              <a:rPr lang="ko">
                <a:solidFill>
                  <a:schemeClr val="lt1"/>
                </a:solidFill>
              </a:rPr>
              <a:t>김현준/2018147569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1" y="1037813"/>
            <a:ext cx="3067874" cy="30678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168378" y="237351"/>
            <a:ext cx="4329113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0" i="0" u="none" strike="noStrike" cap="none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소프트웨어 종합 설계(1) | 연구 제안서</a:t>
            </a:r>
            <a:endParaRPr sz="1500">
              <a:solidFill>
                <a:schemeClr val="lt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1431175" y="1264800"/>
            <a:ext cx="67974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다양한 n-shot, split 비율에 대한 실험 결과를 분석하여 </a:t>
            </a:r>
            <a:endParaRPr b="1" dirty="0">
              <a:solidFill>
                <a:schemeClr val="tx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 b="1" dirty="0">
              <a:solidFill>
                <a:schemeClr val="tx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b="1" dirty="0">
                <a:solidFill>
                  <a:schemeClr val="tx1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학습에서의 효과적인 train-val split 방법론 제안</a:t>
            </a:r>
            <a:endParaRPr b="1" dirty="0">
              <a:solidFill>
                <a:schemeClr val="tx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endParaRPr sz="2700"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14350" y="514350"/>
            <a:ext cx="260389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Expected Result</a:t>
            </a:r>
            <a:endParaRPr sz="2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514350" y="514350"/>
            <a:ext cx="2603897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Schedule</a:t>
            </a:r>
            <a:endParaRPr sz="2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25" y="1314700"/>
            <a:ext cx="1876775" cy="29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613" y="1314700"/>
            <a:ext cx="1876775" cy="29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525" y="1314701"/>
            <a:ext cx="1876775" cy="29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/>
        </p:nvSpPr>
        <p:spPr>
          <a:xfrm>
            <a:off x="3118250" y="2604950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NanumGothic"/>
                <a:ea typeface="NanumGothic"/>
                <a:cs typeface="NanumGothic"/>
                <a:sym typeface="Nanum Gothic"/>
              </a:rPr>
              <a:t>&gt;&gt;</a:t>
            </a:r>
            <a:endParaRPr b="1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5677150" y="2604950"/>
            <a:ext cx="46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NanumGothic"/>
                <a:ea typeface="NanumGothic"/>
                <a:cs typeface="NanumGothic"/>
                <a:sym typeface="Nanum Gothic"/>
              </a:rPr>
              <a:t>&gt;&gt;</a:t>
            </a:r>
            <a:endParaRPr b="1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1629315" y="1385125"/>
            <a:ext cx="8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step1</a:t>
            </a:r>
            <a:endParaRPr sz="16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4162202" y="1385125"/>
            <a:ext cx="8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step2</a:t>
            </a:r>
            <a:endParaRPr sz="16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6695090" y="1385125"/>
            <a:ext cx="81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step3</a:t>
            </a:r>
            <a:endParaRPr sz="1600"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1289112" y="2497250"/>
            <a:ext cx="15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다양한 비율의 split 에 대한 실험</a:t>
            </a:r>
            <a:endParaRPr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3633625" y="2497327"/>
            <a:ext cx="187676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실험 결과를 바탕으로 </a:t>
            </a:r>
            <a:endParaRPr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1차 method 고안</a:t>
            </a:r>
            <a:endParaRPr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6354913" y="2497250"/>
            <a:ext cx="15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1차 method</a:t>
            </a:r>
            <a:endParaRPr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분석 및 수정</a:t>
            </a:r>
            <a:endParaRPr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title"/>
          </p:nvPr>
        </p:nvSpPr>
        <p:spPr>
          <a:xfrm>
            <a:off x="1014412" y="1947007"/>
            <a:ext cx="7115176" cy="757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b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Nanum Gothic"/>
              <a:buNone/>
            </a:pPr>
            <a:r>
              <a:rPr lang="ko" sz="2700" dirty="0">
                <a:latin typeface="NanumGothic"/>
                <a:ea typeface="NanumGothic"/>
                <a:cs typeface="NanumGothic"/>
                <a:sym typeface="Nanum Gothic"/>
              </a:rPr>
              <a:t>감사합니다!</a:t>
            </a:r>
            <a:endParaRPr sz="2700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514349" y="513323"/>
            <a:ext cx="8115301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066325" y="960750"/>
            <a:ext cx="387960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1. Team Member 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2. Subject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3. Issues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4. Methods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highlight>
                <a:schemeClr val="lt1"/>
              </a:highlight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highlight>
                  <a:schemeClr val="lt1"/>
                </a:highlight>
                <a:latin typeface="NanumGothic"/>
                <a:ea typeface="NanumGothic"/>
                <a:cs typeface="NanumGothic"/>
                <a:sym typeface="Nanum Gothic"/>
              </a:rPr>
              <a:t>5. Expected Result</a:t>
            </a:r>
            <a:endParaRPr sz="11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14349" y="513323"/>
            <a:ext cx="218598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Contents</a:t>
            </a:r>
            <a:endParaRPr sz="2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514349" y="513323"/>
            <a:ext cx="8115301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557299" y="951874"/>
            <a:ext cx="7586700" cy="4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Lab : </a:t>
            </a:r>
            <a:r>
              <a:rPr lang="ko" sz="22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계산 이론 연구실</a:t>
            </a:r>
            <a:endParaRPr sz="22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ko" sz="18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Prof: 한 요 섭 교수님</a:t>
            </a:r>
            <a:endParaRPr sz="14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ko" sz="18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 A : 김 영 욱 조교님</a:t>
            </a:r>
            <a:endParaRPr sz="18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Team Member :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ko" sz="18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컴퓨터과학과 박 준 우: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 Gothic"/>
              </a:rPr>
              <a:t>스케줄 관리, 보고서 제작, 자료조사, 개발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ko" sz="18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컴퓨터과학과 김 한 솔: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 Gothic"/>
              </a:rPr>
              <a:t>자료조사 및 보고서 제작, PPT</a:t>
            </a:r>
            <a:r>
              <a:rPr lang="ko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 Gothic"/>
              </a:rPr>
              <a:t>제작, 개발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	- </a:t>
            </a:r>
            <a:r>
              <a:rPr lang="ko" sz="18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컴퓨터과학과 김 현 준: </a:t>
            </a:r>
            <a:r>
              <a:rPr lang="ko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"/>
                <a:ea typeface="NanumGothic"/>
                <a:cs typeface="NanumGothic"/>
                <a:sym typeface="Nanum Gothic"/>
              </a:rPr>
              <a:t>자료조사 및 보고서 제작, PPT 제작, 개발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514349" y="513323"/>
            <a:ext cx="246739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Team Member</a:t>
            </a:r>
            <a:endParaRPr sz="2400"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1607343" y="2057879"/>
            <a:ext cx="7115176" cy="65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sz="27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학습에서의 dev 데이터 분석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14350" y="514350"/>
            <a:ext cx="2185988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Subject</a:t>
            </a:r>
            <a:endParaRPr sz="2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14350" y="514350"/>
            <a:ext cx="7861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Subject </a:t>
            </a:r>
            <a:r>
              <a:rPr lang="ko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학습에서의 dev 데이터 분석 </a:t>
            </a:r>
            <a:endParaRPr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1086225" y="1069075"/>
            <a:ext cx="6873000" cy="2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NanumGothic"/>
                <a:ea typeface="NanumGothic"/>
                <a:cs typeface="NanumGothic"/>
                <a:sym typeface="Nanum Gothic"/>
              </a:rPr>
              <a:t>극소량 학습이란</a:t>
            </a:r>
            <a:endParaRPr sz="1800" b="1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NanumGothic"/>
                <a:ea typeface="NanumGothic"/>
                <a:cs typeface="NanumGothic"/>
                <a:sym typeface="Nanum Gothic"/>
              </a:rPr>
              <a:t>: 충분한 데이터가 없는 문제에 대한 학습을 최적화 하는 연구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 dirty="0">
                <a:latin typeface="NanumGothic"/>
                <a:ea typeface="NanumGothic"/>
                <a:cs typeface="NanumGothic"/>
                <a:sym typeface="Nanum Gothic"/>
              </a:rPr>
              <a:t>dev 데이터 분석</a:t>
            </a:r>
            <a:endParaRPr sz="1800" b="1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NanumGothic"/>
                <a:ea typeface="NanumGothic"/>
                <a:cs typeface="NanumGothic"/>
                <a:sym typeface="Nanum Gothic"/>
              </a:rPr>
              <a:t>: 클래스 개수, label 특징(multi-label, hierarchical label)에 따른 training/dev 데이터의 비율 비교 및 분석 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NanumGothic"/>
                <a:ea typeface="NanumGothic"/>
                <a:cs typeface="NanumGothic"/>
                <a:sym typeface="Nanum Gothic"/>
              </a:rPr>
              <a:t>-&gt; </a:t>
            </a:r>
            <a:r>
              <a:rPr lang="ko" sz="1800" b="1" dirty="0">
                <a:latin typeface="NanumGothic"/>
                <a:ea typeface="NanumGothic"/>
                <a:cs typeface="NanumGothic"/>
                <a:sym typeface="Nanum Gothic"/>
              </a:rPr>
              <a:t>최적의 dev set 방법론 추론 </a:t>
            </a:r>
            <a:endParaRPr sz="1800" b="1"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1086225" y="1074600"/>
            <a:ext cx="70434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데이터 부족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</a:t>
            </a:r>
            <a:r>
              <a:rPr lang="ko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많은 양질의 데이터 수집이 어려움.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cost 문제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라벨링 수고스러운 작업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많은 비용과 시간이 필요함.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514350" y="514350"/>
            <a:ext cx="802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Issues </a:t>
            </a:r>
            <a:r>
              <a:rPr lang="ko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학습</a:t>
            </a: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20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1104450" y="1167850"/>
            <a:ext cx="6846900" cy="3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극소량 환경(few-shot): 충분한 데이터 x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dirty="0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-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AI 모델을 학습 시키는 방법론이 활발히 연구되어 옴.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training/dev 비율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연구자, 모델마다 다른 비율을 활용함.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최적의 비율이 존재하지 않을까?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</a:pP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-&gt; dev 데이터 분석을 통한 모델의 훈련과정 개선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514350" y="514350"/>
            <a:ext cx="8027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Issues </a:t>
            </a:r>
            <a:r>
              <a:rPr lang="ko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dev 데이터 분석</a:t>
            </a: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endParaRPr sz="20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1064100" y="1069750"/>
            <a:ext cx="6975600" cy="3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</a:pPr>
            <a:r>
              <a:rPr lang="ko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활용 모델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</a:t>
            </a: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BERT-base-uncased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활용 데이터셋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AG News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SST-2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IMDB</a:t>
            </a:r>
            <a:endParaRPr sz="1400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400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Yahoo! Answers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Methods</a:t>
            </a:r>
            <a:endParaRPr sz="2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3727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514350" y="514350"/>
            <a:ext cx="8115300" cy="41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1086225" y="1077375"/>
            <a:ext cx="6912900" cy="3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300" tIns="82300" rIns="82300" bIns="685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다양한 n-shot</a:t>
            </a:r>
            <a:endParaRPr sz="14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AutoNum type="arabicPeriod"/>
            </a:pPr>
            <a:r>
              <a:rPr lang="ko" sz="14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다양한 비율의 split에 대한 성능 분석</a:t>
            </a:r>
            <a:endParaRPr sz="1400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14350" y="514350"/>
            <a:ext cx="2186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Methods</a:t>
            </a:r>
            <a:endParaRPr sz="2400" b="1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87" y="1881075"/>
            <a:ext cx="5072474" cy="23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ssicFrameVTI">
  <a:themeElements>
    <a:clrScheme name="Custom 22">
      <a:dk1>
        <a:srgbClr val="000000"/>
      </a:dk1>
      <a:lt1>
        <a:srgbClr val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669</Words>
  <Application>Microsoft Macintosh PowerPoint</Application>
  <PresentationFormat>화면 슬라이드 쇼(16:9)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Nanum Gothic</vt:lpstr>
      <vt:lpstr>NanumGothic</vt:lpstr>
      <vt:lpstr>Simple Light</vt:lpstr>
      <vt:lpstr>ClassicFrameVTI</vt:lpstr>
      <vt:lpstr>극소량 학습에서의 DEV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극소량 학습에서의 DEV 데이터 분석</dc:title>
  <cp:lastModifiedBy>김 한솔</cp:lastModifiedBy>
  <cp:revision>2</cp:revision>
  <dcterms:modified xsi:type="dcterms:W3CDTF">2023-03-16T08:07:56Z</dcterms:modified>
</cp:coreProperties>
</file>