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전</a:t>
            </a:r>
            <a:r>
              <a:rPr lang="en-US" altLang="ko-KR" dirty="0"/>
              <a:t> NRU</a:t>
            </a:r>
            <a:r>
              <a:rPr lang="ko-KR" alt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5월 16</c:v>
                </c:pt>
                <c:pt idx="1">
                  <c:v>5월 17</c:v>
                </c:pt>
                <c:pt idx="2">
                  <c:v>5월 18</c:v>
                </c:pt>
                <c:pt idx="3">
                  <c:v>5월 19</c:v>
                </c:pt>
                <c:pt idx="4">
                  <c:v>5월 20</c:v>
                </c:pt>
                <c:pt idx="5">
                  <c:v>5월 21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5-41BA-8211-5F67F0A073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5월 16</c:v>
                </c:pt>
                <c:pt idx="1">
                  <c:v>5월 17</c:v>
                </c:pt>
                <c:pt idx="2">
                  <c:v>5월 18</c:v>
                </c:pt>
                <c:pt idx="3">
                  <c:v>5월 19</c:v>
                </c:pt>
                <c:pt idx="4">
                  <c:v>5월 20</c:v>
                </c:pt>
                <c:pt idx="5">
                  <c:v>5월 21</c:v>
                </c:pt>
              </c:strCache>
            </c:strRef>
          </c:cat>
          <c:val>
            <c:numRef>
              <c:f>Sheet1!$C$2:$C$7</c:f>
            </c:numRef>
          </c:val>
          <c:extLst>
            <c:ext xmlns:c16="http://schemas.microsoft.com/office/drawing/2014/chart" uri="{C3380CC4-5D6E-409C-BE32-E72D297353CC}">
              <c16:uniqueId val="{00000001-C415-41BA-8211-5F67F0A073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5월 16</c:v>
                </c:pt>
                <c:pt idx="1">
                  <c:v>5월 17</c:v>
                </c:pt>
                <c:pt idx="2">
                  <c:v>5월 18</c:v>
                </c:pt>
                <c:pt idx="3">
                  <c:v>5월 19</c:v>
                </c:pt>
                <c:pt idx="4">
                  <c:v>5월 20</c:v>
                </c:pt>
                <c:pt idx="5">
                  <c:v>5월 21</c:v>
                </c:pt>
              </c:strCache>
            </c:strRef>
          </c:cat>
          <c:val>
            <c:numRef>
              <c:f>Sheet1!$D$2:$D$7</c:f>
            </c:numRef>
          </c:val>
          <c:extLst>
            <c:ext xmlns:c16="http://schemas.microsoft.com/office/drawing/2014/chart" uri="{C3380CC4-5D6E-409C-BE32-E72D297353CC}">
              <c16:uniqueId val="{00000003-C415-41BA-8211-5F67F0A07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105792"/>
        <c:axId val="459106512"/>
      </c:barChart>
      <c:catAx>
        <c:axId val="45910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106512"/>
        <c:crosses val="autoZero"/>
        <c:auto val="1"/>
        <c:lblAlgn val="ctr"/>
        <c:lblOffset val="100"/>
        <c:noMultiLvlLbl val="0"/>
      </c:catAx>
      <c:valAx>
        <c:axId val="45910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10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후 </a:t>
            </a:r>
            <a:r>
              <a:rPr lang="en-US" altLang="ko-KR" dirty="0"/>
              <a:t>NRU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50703455456498E-2"/>
          <c:y val="0.18826526145641947"/>
          <c:w val="0.94694751089998053"/>
          <c:h val="0.67691015694980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5월 22</c:v>
                </c:pt>
                <c:pt idx="1">
                  <c:v>5월 23</c:v>
                </c:pt>
                <c:pt idx="2">
                  <c:v>5월 24</c:v>
                </c:pt>
                <c:pt idx="3">
                  <c:v>5월 25</c:v>
                </c:pt>
                <c:pt idx="4">
                  <c:v>5월 26</c:v>
                </c:pt>
                <c:pt idx="5">
                  <c:v>5월 27</c:v>
                </c:pt>
                <c:pt idx="6">
                  <c:v>5월 28</c:v>
                </c:pt>
                <c:pt idx="7">
                  <c:v>5월 29</c:v>
                </c:pt>
                <c:pt idx="8">
                  <c:v>5월 30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D-449D-BE36-D545347EE8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9372688"/>
        <c:axId val="469371248"/>
      </c:barChart>
      <c:catAx>
        <c:axId val="46937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371248"/>
        <c:crosses val="autoZero"/>
        <c:auto val="1"/>
        <c:lblAlgn val="ctr"/>
        <c:lblOffset val="100"/>
        <c:noMultiLvlLbl val="0"/>
      </c:catAx>
      <c:valAx>
        <c:axId val="46937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37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전</a:t>
            </a:r>
            <a:r>
              <a:rPr lang="en-US" altLang="ko-KR" dirty="0"/>
              <a:t> DAU</a:t>
            </a:r>
            <a:r>
              <a:rPr lang="ko-KR" alt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5월 16</c:v>
                </c:pt>
                <c:pt idx="1">
                  <c:v>5월 17</c:v>
                </c:pt>
                <c:pt idx="2">
                  <c:v>5월 18</c:v>
                </c:pt>
                <c:pt idx="3">
                  <c:v>5월 19</c:v>
                </c:pt>
                <c:pt idx="4">
                  <c:v>5월 20</c:v>
                </c:pt>
                <c:pt idx="5">
                  <c:v>5월 21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5-41BA-8211-5F67F0A073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5월 16</c:v>
                </c:pt>
                <c:pt idx="1">
                  <c:v>5월 17</c:v>
                </c:pt>
                <c:pt idx="2">
                  <c:v>5월 18</c:v>
                </c:pt>
                <c:pt idx="3">
                  <c:v>5월 19</c:v>
                </c:pt>
                <c:pt idx="4">
                  <c:v>5월 20</c:v>
                </c:pt>
                <c:pt idx="5">
                  <c:v>5월 21</c:v>
                </c:pt>
              </c:strCache>
            </c:strRef>
          </c:cat>
          <c:val>
            <c:numRef>
              <c:f>Sheet1!$C$2:$C$7</c:f>
            </c:numRef>
          </c:val>
          <c:extLst>
            <c:ext xmlns:c16="http://schemas.microsoft.com/office/drawing/2014/chart" uri="{C3380CC4-5D6E-409C-BE32-E72D297353CC}">
              <c16:uniqueId val="{00000001-C415-41BA-8211-5F67F0A073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5월 16</c:v>
                </c:pt>
                <c:pt idx="1">
                  <c:v>5월 17</c:v>
                </c:pt>
                <c:pt idx="2">
                  <c:v>5월 18</c:v>
                </c:pt>
                <c:pt idx="3">
                  <c:v>5월 19</c:v>
                </c:pt>
                <c:pt idx="4">
                  <c:v>5월 20</c:v>
                </c:pt>
                <c:pt idx="5">
                  <c:v>5월 21</c:v>
                </c:pt>
              </c:strCache>
            </c:strRef>
          </c:cat>
          <c:val>
            <c:numRef>
              <c:f>Sheet1!$D$2:$D$7</c:f>
            </c:numRef>
          </c:val>
          <c:extLst>
            <c:ext xmlns:c16="http://schemas.microsoft.com/office/drawing/2014/chart" uri="{C3380CC4-5D6E-409C-BE32-E72D297353CC}">
              <c16:uniqueId val="{00000003-C415-41BA-8211-5F67F0A07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105792"/>
        <c:axId val="459106512"/>
      </c:barChart>
      <c:catAx>
        <c:axId val="45910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106512"/>
        <c:crosses val="autoZero"/>
        <c:auto val="1"/>
        <c:lblAlgn val="ctr"/>
        <c:lblOffset val="100"/>
        <c:noMultiLvlLbl val="0"/>
      </c:catAx>
      <c:valAx>
        <c:axId val="45910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10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후 </a:t>
            </a:r>
            <a:r>
              <a:rPr lang="en-US" altLang="ko-KR" dirty="0"/>
              <a:t>DAU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50703455456498E-2"/>
          <c:y val="0.18826526145641947"/>
          <c:w val="0.94694751089998053"/>
          <c:h val="0.67691015694980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5월 22</c:v>
                </c:pt>
                <c:pt idx="1">
                  <c:v>5월 23</c:v>
                </c:pt>
                <c:pt idx="2">
                  <c:v>5월 24</c:v>
                </c:pt>
                <c:pt idx="3">
                  <c:v>5월 25</c:v>
                </c:pt>
                <c:pt idx="4">
                  <c:v>5월 26</c:v>
                </c:pt>
                <c:pt idx="5">
                  <c:v>5월 27</c:v>
                </c:pt>
                <c:pt idx="6">
                  <c:v>5월 28</c:v>
                </c:pt>
                <c:pt idx="7">
                  <c:v>5월 29</c:v>
                </c:pt>
                <c:pt idx="8">
                  <c:v>5월 30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D-449D-BE36-D545347EE8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9372688"/>
        <c:axId val="469371248"/>
      </c:barChart>
      <c:catAx>
        <c:axId val="46937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371248"/>
        <c:crosses val="autoZero"/>
        <c:auto val="1"/>
        <c:lblAlgn val="ctr"/>
        <c:lblOffset val="100"/>
        <c:noMultiLvlLbl val="0"/>
      </c:catAx>
      <c:valAx>
        <c:axId val="46937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37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7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2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7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8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5C31-F4EA-464E-A238-FFDB19372F7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CE1758-DA28-4488-91B4-FDA4E2C05C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7603E-68ED-A7CE-8410-B46E4B696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887" y="691127"/>
            <a:ext cx="8637073" cy="1459512"/>
          </a:xfrm>
        </p:spPr>
        <p:txBody>
          <a:bodyPr/>
          <a:lstStyle/>
          <a:p>
            <a:pPr algn="ctr"/>
            <a:r>
              <a:rPr lang="ko-KR" altLang="en-US" dirty="0"/>
              <a:t>    게임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DFEC5D-982E-C1E9-A783-F75F8E1B7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835" y="5092149"/>
            <a:ext cx="8737601" cy="977621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:  202327042 </a:t>
            </a:r>
            <a:r>
              <a:rPr lang="ko-KR" altLang="en-US" dirty="0"/>
              <a:t>최민석</a:t>
            </a:r>
          </a:p>
        </p:txBody>
      </p:sp>
    </p:spTree>
    <p:extLst>
      <p:ext uri="{BB962C8B-B14F-4D97-AF65-F5344CB8AC3E}">
        <p14:creationId xmlns:p14="http://schemas.microsoft.com/office/powerpoint/2010/main" val="11942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28738-C44F-321B-1DF0-6878178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9536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업데이트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9BD713C-F841-1A50-5282-83DF3174E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01" y="3316071"/>
            <a:ext cx="3631536" cy="139084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91FE29-2DA6-58A1-8F89-7CF8A127F0D4}"/>
              </a:ext>
            </a:extLst>
          </p:cNvPr>
          <p:cNvSpPr txBox="1"/>
          <p:nvPr/>
        </p:nvSpPr>
        <p:spPr>
          <a:xfrm>
            <a:off x="2484582" y="2161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CC91EB-194D-1BEA-0344-3F4F7EF3F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17" y="3116018"/>
            <a:ext cx="4391638" cy="400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5E6BCF-BC6B-D9EC-6DC4-B9776AA7A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01" y="2932623"/>
            <a:ext cx="2953162" cy="4096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B84FF5-8CFE-7F81-05AE-BB7957BF2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17" y="4107251"/>
            <a:ext cx="3134162" cy="4953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5B185D-ED6B-F2DC-093F-CE24474F9532}"/>
              </a:ext>
            </a:extLst>
          </p:cNvPr>
          <p:cNvSpPr txBox="1"/>
          <p:nvPr/>
        </p:nvSpPr>
        <p:spPr>
          <a:xfrm>
            <a:off x="7953093" y="2155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정식오픈</a:t>
            </a:r>
          </a:p>
        </p:txBody>
      </p:sp>
    </p:spTree>
    <p:extLst>
      <p:ext uri="{BB962C8B-B14F-4D97-AF65-F5344CB8AC3E}">
        <p14:creationId xmlns:p14="http://schemas.microsoft.com/office/powerpoint/2010/main" val="670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A90B8-D9E0-E966-68FF-E1010CF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AD9A9-C57F-A3EB-E089-58224BD4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NRU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일정기간내에 등록된 신규 유저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일</a:t>
            </a:r>
            <a:r>
              <a:rPr lang="en-US" altLang="ko-KR" dirty="0"/>
              <a:t> </a:t>
            </a:r>
            <a:r>
              <a:rPr lang="ko-KR" altLang="en-US" dirty="0"/>
              <a:t>단위를 측정한 유저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MTS : </a:t>
            </a:r>
            <a:r>
              <a:rPr lang="ko-KR" altLang="en-US" dirty="0"/>
              <a:t>해당기간 동안의 평균 실제 플레이 타임 </a:t>
            </a:r>
          </a:p>
        </p:txBody>
      </p:sp>
    </p:spTree>
    <p:extLst>
      <p:ext uri="{BB962C8B-B14F-4D97-AF65-F5344CB8AC3E}">
        <p14:creationId xmlns:p14="http://schemas.microsoft.com/office/powerpoint/2010/main" val="311947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E150-A340-007D-45D5-64C9B315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70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NRU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FE117A3-0576-66BB-BE06-6826DBA08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526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3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3E25-2C95-D3FC-7388-1E3E06A5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altLang="ko-KR" dirty="0"/>
              <a:t>NRU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C7DA19F-F6A1-6EA5-F128-A0F18ABEA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1759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98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E150-A340-007D-45D5-64C9B315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70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DAU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FE117A3-0576-66BB-BE06-6826DBA08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22063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81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3E25-2C95-D3FC-7388-1E3E06A5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altLang="ko-KR" dirty="0"/>
              <a:t>DAU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C7DA19F-F6A1-6EA5-F128-A0F18ABEA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96874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63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68B25-D590-774E-C54E-66E8879E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altLang="ko-KR" dirty="0"/>
              <a:t>MTS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023E1-4BCF-65D9-8A3C-F7061CACFBCB}"/>
              </a:ext>
            </a:extLst>
          </p:cNvPr>
          <p:cNvSpPr txBox="1"/>
          <p:nvPr/>
        </p:nvSpPr>
        <p:spPr>
          <a:xfrm>
            <a:off x="2641600" y="2133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62B01-66A6-7899-BB18-3F60EE55A349}"/>
              </a:ext>
            </a:extLst>
          </p:cNvPr>
          <p:cNvSpPr txBox="1"/>
          <p:nvPr/>
        </p:nvSpPr>
        <p:spPr>
          <a:xfrm>
            <a:off x="1810327" y="3020291"/>
            <a:ext cx="2149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플레이시간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평균 시간</a:t>
            </a:r>
            <a:r>
              <a:rPr lang="en-US" altLang="ko-KR" dirty="0"/>
              <a:t>: 3~5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04C32-3BB5-A8AD-B397-43DBD25A0351}"/>
              </a:ext>
            </a:extLst>
          </p:cNvPr>
          <p:cNvSpPr txBox="1"/>
          <p:nvPr/>
        </p:nvSpPr>
        <p:spPr>
          <a:xfrm>
            <a:off x="8442404" y="2124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정식오픈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44D05-C94A-3976-F5DD-ECF57E75D428}"/>
              </a:ext>
            </a:extLst>
          </p:cNvPr>
          <p:cNvSpPr txBox="1"/>
          <p:nvPr/>
        </p:nvSpPr>
        <p:spPr>
          <a:xfrm>
            <a:off x="8026400" y="3020291"/>
            <a:ext cx="2149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플레이시간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평균 시간</a:t>
            </a:r>
            <a:r>
              <a:rPr lang="en-US" altLang="ko-KR" dirty="0"/>
              <a:t>: 2~4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18261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2CC33-30EB-7A38-2EA1-5E0F2CEB63C7}"/>
              </a:ext>
            </a:extLst>
          </p:cNvPr>
          <p:cNvSpPr txBox="1"/>
          <p:nvPr/>
        </p:nvSpPr>
        <p:spPr>
          <a:xfrm>
            <a:off x="2782335" y="222068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지금 까지 발표를 들어 주셔서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2945175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69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갤러리</vt:lpstr>
      <vt:lpstr>    게임 데이터 분석</vt:lpstr>
      <vt:lpstr>업데이트</vt:lpstr>
      <vt:lpstr>데이터 수집</vt:lpstr>
      <vt:lpstr>NRU</vt:lpstr>
      <vt:lpstr>NRU</vt:lpstr>
      <vt:lpstr>DAU</vt:lpstr>
      <vt:lpstr>DAU</vt:lpstr>
      <vt:lpstr>MTS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게임 데이터 분석</dc:title>
  <dc:creator>Administrator</dc:creator>
  <cp:lastModifiedBy>Administrator</cp:lastModifiedBy>
  <cp:revision>1</cp:revision>
  <dcterms:created xsi:type="dcterms:W3CDTF">2024-06-19T08:41:16Z</dcterms:created>
  <dcterms:modified xsi:type="dcterms:W3CDTF">2024-06-19T09:46:40Z</dcterms:modified>
</cp:coreProperties>
</file>