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84" r:id="rId14"/>
  </p:sldMasterIdLst>
  <p:sldIdLst>
    <p:sldId id="262" r:id="rId16"/>
    <p:sldId id="269" r:id="rId17"/>
    <p:sldId id="257" r:id="rId18"/>
    <p:sldId id="282" r:id="rId19"/>
    <p:sldId id="270" r:id="rId20"/>
    <p:sldId id="272" r:id="rId21"/>
    <p:sldId id="285" r:id="rId22"/>
    <p:sldId id="271" r:id="rId23"/>
    <p:sldId id="283" r:id="rId24"/>
    <p:sldId id="286" r:id="rId25"/>
    <p:sldId id="275" r:id="rId26"/>
    <p:sldId id="278" r:id="rId27"/>
    <p:sldId id="281" r:id="rId28"/>
    <p:sldId id="276" r:id="rId29"/>
    <p:sldId id="287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363A35"/>
    <a:srgbClr val="040404"/>
    <a:srgbClr val="1A1A1A"/>
    <a:srgbClr val="0D0D0D"/>
    <a:srgbClr val="FFECAF"/>
    <a:srgbClr val="FF8989"/>
    <a:srgbClr val="FF9999"/>
    <a:srgbClr val="6CC932"/>
    <a:srgbClr val="14944B"/>
    <a:srgbClr val="F2F2F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474" y="96"/>
      </p:cViewPr>
      <p:guideLst>
        <p:guide orient="horz" pos="2158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4" Type="http://schemas.openxmlformats.org/officeDocument/2006/relationships/slideMaster" Target="slideMasters/slideMaster1.xml"></Relationship><Relationship Id="rId15" Type="http://schemas.openxmlformats.org/officeDocument/2006/relationships/theme" Target="theme/theme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31" Type="http://schemas.openxmlformats.org/officeDocument/2006/relationships/viewProps" Target="viewProps.xml"></Relationship><Relationship Id="rId32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E4A35-D9ED-5683-697F-98C4488A0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886EFD-FF1F-DC87-0C61-70D65A858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30B1C-2DFB-54B8-26E1-FA15F5F9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F4F85-DCC8-D88D-525C-157039C8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00CEB-FA0F-BF3A-A6EF-1875417D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325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8D8F1-6E1C-6E82-6126-1873B4F4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AD0E44-4789-B9D3-72F3-F8EB6ED1A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B9B80B-C2E7-829D-2833-585A1B3F9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1A2889-977D-2EA5-DDB4-A0BE84C9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FCAE2-674A-BC11-9FD1-9F4A554D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42A4A2-812F-13BD-6094-45D7CDFF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70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C37E-55C7-D0D1-6494-DD3C3C8A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9F9CC3-ACA0-27D8-63BF-4C4604CA5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BFA19-CFCA-9182-8290-8C958620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DDF43-C9B3-DFCE-1334-94E6FDFD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C4A6F-BE62-3180-8799-557C5D82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299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CB3429-7BE9-AF29-6CEF-5D5E5178C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8E0A5D-DDD5-95F9-7201-0A512A2D1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B6055-36FB-598D-C512-CB7133D0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311B8-8D4B-3735-098D-BD3565BA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AC7C7-3E9A-EE2A-7305-E3961512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29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1144C-B280-14F8-A693-7D57D00A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B3979-EC6A-4F97-98E8-6AFCC21DB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846DE-2359-C093-FB05-68D128B6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A6650-2253-41FB-B6A4-F3A6B0CE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88572-B45D-6B23-328E-C0BE49CB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7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588A6-3FA6-D999-314C-7206EC06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A979A5-B35E-50DA-566C-9390DB4CD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63CA9-AF0D-65DE-46BB-47A0CF60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2F983-38F7-3C8D-988E-C2E47D52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19C74-014F-473E-D5CD-BAC7B6F7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78E95-60A6-DBCA-E0B4-32A4D626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EB247-EF51-4104-A221-70C4D8588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D4D9ED-A69E-0F80-6376-1F7FB76A4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87359-70FF-6295-7A73-88B22AAF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18D6F2-D7BD-2D63-1E01-1A369E60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B9E0D7-FEA6-C3D5-ACF5-C11BA19E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18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18135-5DBA-7115-55EA-B60106E4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0D6DD-C617-FECB-0F50-70C8FB60B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B9A6ED-99A4-2E35-E6E5-01C4F9BB0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56B0D8-62FE-825B-849E-7AE3E8706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5290AE-6472-AC71-B253-BDE583291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0AE8C4-D1ED-3100-2C85-1EA47788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4CD4FA-7329-4B24-C59E-8B8E24A2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7DEFC7-0FD9-1813-F99A-35CFFF8E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60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6FB9C-B8E3-80D6-5934-CE61E325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8912A7-96C1-2DA6-4A30-79E16184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826D8-7B39-9DB4-4E6D-2A0B41A1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B3AC8C-7876-0CB9-B018-2EFE1F84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7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33355-5CBA-BCAA-E610-93BF11E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BC0A5-09A6-9FFB-B089-C8EE8D0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026CF-6C7C-2CCD-78BA-BF06FBF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6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98058D-A887-B813-6CB8-EC0A3972D4F2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33355-5CBA-BCAA-E610-93BF11E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BC0A5-09A6-9FFB-B089-C8EE8D0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026CF-6C7C-2CCD-78BA-BF06FBF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60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C9A7E-B97E-9181-3CD8-B2BA0112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AFA7A-ACE4-26A7-C8B5-F7DD980EE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75547F-D6CD-D1BE-C107-BADAD13D2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50B5CE-1853-E652-84E7-20BECC52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DAD606-D159-CD9D-6BD7-294FF76F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17682-8358-C789-49DF-345DC794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489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3BFDBD-49A7-B2C5-B47D-CDE2CE77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A8BB57-B799-9F62-A01F-B1BD207C3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7322E-975A-48D7-0022-F2F5B8DF6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6D52B-C876-46F5-A68D-273A0F2D6936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9C6BC-C595-7810-5E12-47FF14B00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7CF29-1A63-F74D-38D6-DAA932D92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00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jpeg"></Relationship><Relationship Id="rId3" Type="http://schemas.openxmlformats.org/officeDocument/2006/relationships/slideLayout" Target="../slideLayouts/slideLayout7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image7.svg"></Relationship><Relationship Id="rId2" Type="http://schemas.openxmlformats.org/officeDocument/2006/relationships/image" Target="../media/image6.png"></Relationship><Relationship Id="rId4" Type="http://schemas.openxmlformats.org/officeDocument/2006/relationships/slideLayout" Target="../slideLayouts/slideLayout8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image1.jpe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image3.JPG"></Relationship><Relationship Id="rId2" Type="http://schemas.openxmlformats.org/officeDocument/2006/relationships/image" Target="../media/image2.jpeg"></Relationship><Relationship Id="rId4" Type="http://schemas.openxmlformats.org/officeDocument/2006/relationships/slideLayout" Target="../slideLayouts/slideLayout8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image" Target="../media/fImage1793954641.png"></Relationship><Relationship Id="rId2" Type="http://schemas.openxmlformats.org/officeDocument/2006/relationships/image" Target="../media/fImage182305478467.png"></Relationship><Relationship Id="rId3" Type="http://schemas.openxmlformats.org/officeDocument/2006/relationships/image" Target="../media/fImage154615486334.png"></Relationship><Relationship Id="rId4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image" Target="../media/fImage513526246500.png"></Relationship><Relationship Id="rId2" Type="http://schemas.openxmlformats.org/officeDocument/2006/relationships/image" Target="../media/fImage161076259169.png"></Relationship><Relationship Id="rId3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08976335724.png"></Relationship><Relationship Id="rId3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image5.png"></Relationship><Relationship Id="rId3" Type="http://schemas.openxmlformats.org/officeDocument/2006/relationships/slideLayout" Target="../slideLayouts/slideLayout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D405DF5-6ACB-87FF-540F-C56680E7E4E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455" y="0"/>
            <a:ext cx="821309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873956D-E7C8-391A-01B2-7D843E26A7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B01D1-B086-7AD2-696A-751506B6B108}"/>
              </a:ext>
            </a:extLst>
          </p:cNvPr>
          <p:cNvSpPr txBox="1"/>
          <p:nvPr/>
        </p:nvSpPr>
        <p:spPr>
          <a:xfrm>
            <a:off x="3372485" y="2152015"/>
            <a:ext cx="5447665" cy="132270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8000" spc="-290">
                <a:solidFill>
                  <a:schemeClr val="bg1"/>
                </a:solidFill>
                <a:latin typeface="LINE Seed Sans KR Bold" charset="0"/>
                <a:ea typeface="LINE Seed Sans KR Bold" charset="0"/>
              </a:rPr>
              <a:t>P</a:t>
            </a:r>
            <a:r>
              <a:rPr lang="ko-KR" altLang="en-US" sz="8000" spc="-290">
                <a:solidFill>
                  <a:schemeClr val="bg1"/>
                </a:solidFill>
                <a:latin typeface="LINE Seed Sans KR Bold" charset="0"/>
                <a:ea typeface="LINE Seed Sans KR Bold" charset="0"/>
              </a:rPr>
              <a:t>enalty King</a:t>
            </a:r>
            <a:endParaRPr lang="ko-KR" altLang="en-US" sz="8000">
              <a:solidFill>
                <a:schemeClr val="bg1"/>
              </a:solidFill>
              <a:latin typeface="LINE Seed Sans KR Bold" charset="0"/>
              <a:ea typeface="LINE Seed Sans KR Bold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 rot="0">
            <a:off x="212090" y="351790"/>
            <a:ext cx="1250315" cy="46164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sz="1200">
                <a:solidFill>
                  <a:schemeClr val="bg1"/>
                </a:solidFill>
                <a:latin typeface="LINE Seed Sans KR Regular" charset="0"/>
              </a:rPr>
              <a:t>게임데이터분석</a:t>
            </a:r>
            <a:endParaRPr lang="ko-KR" altLang="en-US" sz="1200">
              <a:solidFill>
                <a:schemeClr val="bg1"/>
              </a:solidFill>
              <a:latin typeface="LINE Seed Sans KR Regular" charset="0"/>
            </a:endParaRPr>
          </a:p>
          <a:p>
            <a:pPr marL="0" indent="0">
              <a:buFontTx/>
              <a:buNone/>
            </a:pPr>
            <a:r>
              <a:rPr lang="ko-KR" altLang="en-US" sz="1200">
                <a:solidFill>
                  <a:schemeClr val="bg1"/>
                </a:solidFill>
                <a:latin typeface="LINE Seed Sans KR Regular" charset="0"/>
              </a:rPr>
              <a:t>3</a:t>
            </a:r>
            <a:r>
              <a:rPr lang="ko-KR" altLang="en-US" sz="1200">
                <a:solidFill>
                  <a:schemeClr val="bg1"/>
                </a:solidFill>
                <a:latin typeface="LINE Seed Sans KR Regular" charset="0"/>
              </a:rPr>
              <a:t>조</a:t>
            </a:r>
            <a:r>
              <a:rPr lang="ko-KR" altLang="en-US" sz="1200">
                <a:solidFill>
                  <a:schemeClr val="bg1"/>
                </a:solidFill>
                <a:latin typeface="LINE Seed Sans KR Regular" charset="0"/>
              </a:rPr>
              <a:t>발표</a:t>
            </a:r>
            <a:endParaRPr lang="ko-KR" altLang="en-US" sz="1200">
              <a:solidFill>
                <a:schemeClr val="bg1"/>
              </a:solidFill>
              <a:latin typeface="LINE Seed Sans KR Regular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57710A4-A0DC-BDB1-BA9F-59D882B7D59B}"/>
              </a:ext>
            </a:extLst>
          </p:cNvPr>
          <p:cNvCxnSpPr>
            <a:cxnSpLocks/>
          </p:cNvCxnSpPr>
          <p:nvPr/>
        </p:nvCxnSpPr>
        <p:spPr>
          <a:xfrm>
            <a:off x="212090" y="260350"/>
            <a:ext cx="1460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916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22"/>
          <p:cNvGrpSpPr>
            <a:grpSpLocks/>
          </p:cNvGrpSpPr>
          <p:nvPr/>
        </p:nvGrpSpPr>
        <p:grpSpPr>
          <a:xfrm rot="0">
            <a:off x="4603750" y="2065020"/>
            <a:ext cx="2538730" cy="819150"/>
            <a:chOff x="4603750" y="2065020"/>
            <a:chExt cx="2538730" cy="819150"/>
          </a:xfrm>
        </p:grpSpPr>
        <p:sp>
          <p:nvSpPr>
            <p:cNvPr id="19" name="도형 20"/>
            <p:cNvSpPr>
              <a:spLocks/>
            </p:cNvSpPr>
            <p:nvPr/>
          </p:nvSpPr>
          <p:spPr>
            <a:xfrm rot="0">
              <a:off x="4603750" y="2065020"/>
              <a:ext cx="2538730" cy="81915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</a:pPr>
              <a:endParaRPr lang="ko-KR" altLang="en-US"/>
            </a:p>
          </p:txBody>
        </p:sp>
        <p:sp>
          <p:nvSpPr>
            <p:cNvPr id="20" name="텍스트 상자 21"/>
            <p:cNvSpPr txBox="1">
              <a:spLocks/>
            </p:cNvSpPr>
            <p:nvPr/>
          </p:nvSpPr>
          <p:spPr>
            <a:xfrm rot="0">
              <a:off x="5194300" y="2146300"/>
              <a:ext cx="1533525" cy="64579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>
                <a:buFontTx/>
                <a:buNone/>
              </a:pPr>
              <a:r>
                <a:rPr lang="en-US" altLang="ko-KR" sz="3600">
                  <a:solidFill>
                    <a:schemeClr val="bg1"/>
                  </a:solidFill>
                  <a:latin typeface="+mj-ea"/>
                  <a:ea typeface="+mj-ea"/>
                </a:rPr>
                <a:t>Part </a:t>
              </a:r>
              <a:r>
                <a:rPr lang="ko-KR" altLang="ko-KR" sz="360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36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1" name="텍스트 상자 23"/>
          <p:cNvSpPr txBox="1">
            <a:spLocks/>
          </p:cNvSpPr>
          <p:nvPr/>
        </p:nvSpPr>
        <p:spPr>
          <a:xfrm rot="0" flipH="1">
            <a:off x="1769110" y="3331210"/>
            <a:ext cx="8651240" cy="7073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4000" spc="-14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두 </a:t>
            </a:r>
            <a:r>
              <a:rPr lang="ko-KR" altLang="en-US" sz="4000" spc="-14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번째 피드백</a:t>
            </a:r>
            <a:r>
              <a:rPr lang="ko-KR" altLang="en-US" sz="4000" spc="-14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:</a:t>
            </a:r>
            <a:r>
              <a:rPr lang="ko-KR" altLang="en-US" sz="4000" spc="-14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4000" spc="-14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게임 </a:t>
            </a:r>
            <a:r>
              <a:rPr lang="ko-KR" altLang="en-US" sz="4000" spc="-14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플레이 타임 증가</a:t>
            </a:r>
            <a:endParaRPr lang="ko-KR" altLang="en-US" sz="2200">
              <a:solidFill>
                <a:schemeClr val="accent4">
                  <a:lumMod val="25000"/>
                </a:schemeClr>
              </a:solidFill>
              <a:latin typeface="LINE Seed Sans KR Bold" charset="0"/>
              <a:ea typeface="LINE Seed Sans KR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BE02D3-3F7F-AA7C-492F-159EDFDE726A}"/>
              </a:ext>
            </a:extLst>
          </p:cNvPr>
          <p:cNvSpPr txBox="1"/>
          <p:nvPr/>
        </p:nvSpPr>
        <p:spPr>
          <a:xfrm>
            <a:off x="579755" y="2597785"/>
            <a:ext cx="2013585" cy="831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+mj-ea"/>
                <a:ea typeface="+mj-ea"/>
              </a:rPr>
              <a:t>Part 3</a:t>
            </a:r>
            <a:endParaRPr lang="ko-KR" altLang="en-US" sz="4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BD1D1-614C-EA3E-E939-89059616B79A}"/>
              </a:ext>
            </a:extLst>
          </p:cNvPr>
          <p:cNvSpPr txBox="1"/>
          <p:nvPr/>
        </p:nvSpPr>
        <p:spPr>
          <a:xfrm>
            <a:off x="579755" y="3429000"/>
            <a:ext cx="4214495" cy="64579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sz="3600" spc="-290">
                <a:solidFill>
                  <a:schemeClr val="bg1"/>
                </a:solidFill>
                <a:latin typeface="LINE Seed Sans KR Regular" charset="0"/>
              </a:rPr>
              <a:t>추후 </a:t>
            </a:r>
            <a:r>
              <a:rPr lang="ko-KR" altLang="en-US" sz="3600" spc="-290">
                <a:solidFill>
                  <a:schemeClr val="bg1"/>
                </a:solidFill>
                <a:latin typeface="LINE Seed Sans KR Regular" charset="0"/>
              </a:rPr>
              <a:t>업데이트 방향성</a:t>
            </a:r>
            <a:endParaRPr lang="ko-KR" altLang="en-US" sz="3600">
              <a:solidFill>
                <a:schemeClr val="bg1"/>
              </a:solidFill>
              <a:latin typeface="LINE Seed Sans KR Regular" charset="0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8592E9E-5ACA-0CD6-97FC-000CA6108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017510" y="1850390"/>
            <a:ext cx="3332480" cy="333248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355"/>
            <a:ext cx="3971290" cy="3971290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620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>
            <a:grpSpLocks/>
          </p:cNvGrpSpPr>
          <p:nvPr/>
        </p:nvGrpSpPr>
        <p:grpSpPr>
          <a:xfrm rot="0">
            <a:off x="4603750" y="2065020"/>
            <a:ext cx="2538730" cy="819150"/>
            <a:chOff x="4603750" y="2065020"/>
            <a:chExt cx="2538730" cy="819150"/>
          </a:xfrm>
        </p:grpSpPr>
        <p:sp>
          <p:nvSpPr>
            <p:cNvPr id="16" name="도형 12"/>
            <p:cNvSpPr>
              <a:spLocks/>
            </p:cNvSpPr>
            <p:nvPr/>
          </p:nvSpPr>
          <p:spPr>
            <a:xfrm rot="0">
              <a:off x="4603750" y="2065020"/>
              <a:ext cx="2538730" cy="81915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</a:pPr>
              <a:endParaRPr lang="ko-KR" altLang="en-US"/>
            </a:p>
          </p:txBody>
        </p:sp>
        <p:sp>
          <p:nvSpPr>
            <p:cNvPr id="17" name="텍스트 상자 13"/>
            <p:cNvSpPr txBox="1">
              <a:spLocks/>
            </p:cNvSpPr>
            <p:nvPr/>
          </p:nvSpPr>
          <p:spPr>
            <a:xfrm rot="0">
              <a:off x="5194300" y="2146300"/>
              <a:ext cx="1533525" cy="64579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>
                <a:buFontTx/>
                <a:buNone/>
              </a:pPr>
              <a:r>
                <a:rPr lang="en-US" altLang="ko-KR" sz="360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sz="36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8" name="텍스트 상자 15"/>
          <p:cNvSpPr txBox="1">
            <a:spLocks/>
          </p:cNvSpPr>
          <p:nvPr/>
        </p:nvSpPr>
        <p:spPr>
          <a:xfrm rot="0" flipH="1">
            <a:off x="2191385" y="3349625"/>
            <a:ext cx="8042910" cy="7073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4000" spc="-14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데이터</a:t>
            </a:r>
            <a:r>
              <a:rPr lang="ko-KR" altLang="en-US" sz="4000" spc="-14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:</a:t>
            </a:r>
            <a:r>
              <a:rPr lang="ko-KR" altLang="en-US" sz="4000" spc="-14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4000" spc="-14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가장 </a:t>
            </a:r>
            <a:r>
              <a:rPr lang="ko-KR" altLang="en-US" sz="4000" spc="-14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많은 접속 시간대</a:t>
            </a:r>
            <a:endParaRPr lang="ko-KR" altLang="en-US" sz="2200">
              <a:solidFill>
                <a:schemeClr val="accent4">
                  <a:lumMod val="25000"/>
                </a:schemeClr>
              </a:solidFill>
              <a:latin typeface="LINE Seed Sans KR Bold" charset="0"/>
              <a:ea typeface="LINE Seed Sans KR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814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4603750" y="2065020"/>
            <a:ext cx="2538095" cy="818515"/>
            <a:chOff x="4603750" y="2065020"/>
            <a:chExt cx="2538095" cy="818515"/>
          </a:xfrm>
        </p:grpSpPr>
        <p:sp>
          <p:nvSpPr>
            <p:cNvPr id="5" name="사각형: 둥근 모서리 4"/>
            <p:cNvSpPr>
              <a:spLocks/>
            </p:cNvSpPr>
            <p:nvPr/>
          </p:nvSpPr>
          <p:spPr>
            <a:xfrm rot="0">
              <a:off x="4603750" y="2065020"/>
              <a:ext cx="2538730" cy="81915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</a:pPr>
              <a:endParaRPr lang="ko-KR" altLang="en-US"/>
            </a:p>
          </p:txBody>
        </p:sp>
        <p:sp>
          <p:nvSpPr>
            <p:cNvPr id="8" name="TextBox 7"/>
            <p:cNvSpPr txBox="1">
              <a:spLocks/>
            </p:cNvSpPr>
            <p:nvPr/>
          </p:nvSpPr>
          <p:spPr>
            <a:xfrm rot="0">
              <a:off x="5194300" y="2146300"/>
              <a:ext cx="1533525" cy="64579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>
                <a:buFontTx/>
                <a:buNone/>
              </a:pPr>
              <a:r>
                <a:rPr lang="en-US" altLang="ko-KR" sz="360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sz="36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/>
          <p:cNvSpPr txBox="1">
            <a:spLocks/>
          </p:cNvSpPr>
          <p:nvPr/>
        </p:nvSpPr>
        <p:spPr>
          <a:xfrm rot="0" flipH="1">
            <a:off x="2191385" y="3349625"/>
            <a:ext cx="8042910" cy="7073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4000" spc="-14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피드백:</a:t>
            </a:r>
            <a:r>
              <a:rPr lang="ko-KR" altLang="en-US" sz="4000" spc="-14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4000" spc="-14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회의를 </a:t>
            </a:r>
            <a:r>
              <a:rPr lang="ko-KR" altLang="en-US" sz="4000" spc="-14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통한 스테이</a:t>
            </a:r>
            <a:r>
              <a:rPr lang="ko-KR" altLang="en-US" sz="4000" spc="-14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지 </a:t>
            </a:r>
            <a:r>
              <a:rPr lang="ko-KR" altLang="en-US" sz="4000" spc="-14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추가</a:t>
            </a:r>
            <a:r>
              <a:rPr lang="ko-KR" altLang="en-US" sz="2200" spc="-140">
                <a:solidFill>
                  <a:schemeClr val="accent4">
                    <a:lumMod val="25000"/>
                  </a:schemeClr>
                </a:solidFill>
                <a:latin typeface="LINE Seed Sans KR Bold" charset="0"/>
                <a:ea typeface="LINE Seed Sans KR Bold" charset="0"/>
              </a:rPr>
              <a:t> </a:t>
            </a:r>
            <a:endParaRPr lang="ko-KR" altLang="en-US" sz="2200">
              <a:solidFill>
                <a:schemeClr val="accent4">
                  <a:lumMod val="25000"/>
                </a:schemeClr>
              </a:solidFill>
              <a:latin typeface="LINE Seed Sans KR Bold" charset="0"/>
              <a:ea typeface="LINE Seed Sans KR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323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645" y="292100"/>
            <a:ext cx="1282700" cy="494665"/>
            <a:chOff x="334645" y="292100"/>
            <a:chExt cx="1282700" cy="494665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645" y="292100"/>
              <a:ext cx="1282700" cy="49466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35305" y="340995"/>
              <a:ext cx="872490" cy="369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DAF414-16A5-0385-8731-39A061295092}"/>
              </a:ext>
            </a:extLst>
          </p:cNvPr>
          <p:cNvSpPr txBox="1"/>
          <p:nvPr/>
        </p:nvSpPr>
        <p:spPr>
          <a:xfrm flipH="1">
            <a:off x="1862455" y="327025"/>
            <a:ext cx="3320415" cy="43053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sz="2200" spc="-140">
                <a:solidFill>
                  <a:schemeClr val="accent4">
                    <a:lumMod val="25000"/>
                  </a:schemeClr>
                </a:solidFill>
                <a:latin typeface="LINE Seed Sans KR Bold" charset="0"/>
                <a:ea typeface="LINE Seed Sans KR Bold" charset="0"/>
              </a:rPr>
              <a:t>게임 </a:t>
            </a:r>
            <a:r>
              <a:rPr lang="ko-KR" altLang="en-US" sz="2200" spc="-140">
                <a:solidFill>
                  <a:schemeClr val="accent4">
                    <a:lumMod val="25000"/>
                  </a:schemeClr>
                </a:solidFill>
                <a:latin typeface="LINE Seed Sans KR Bold" charset="0"/>
                <a:ea typeface="LINE Seed Sans KR Bold" charset="0"/>
              </a:rPr>
              <a:t>구조</a:t>
            </a:r>
            <a:endParaRPr lang="ko-KR" altLang="en-US" sz="2200">
              <a:solidFill>
                <a:schemeClr val="accent4">
                  <a:lumMod val="25000"/>
                </a:schemeClr>
              </a:solidFill>
              <a:latin typeface="LINE Seed Sans KR Bold" charset="0"/>
              <a:ea typeface="LINE Seed Sans KR Bold" charset="0"/>
            </a:endParaRPr>
          </a:p>
        </p:txBody>
      </p:sp>
      <p:sp>
        <p:nvSpPr>
          <p:cNvPr id="2" name="직사각형 1"/>
          <p:cNvSpPr>
            <a:spLocks/>
          </p:cNvSpPr>
          <p:nvPr/>
        </p:nvSpPr>
        <p:spPr>
          <a:xfrm rot="0">
            <a:off x="739140" y="1067435"/>
            <a:ext cx="7218045" cy="5220335"/>
          </a:xfrm>
          <a:prstGeom prst="rect"/>
          <a:solidFill>
            <a:schemeClr val="bg1"/>
          </a:solidFill>
          <a:ln w="127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8270660-6BC9-C3F8-41D0-C44E1DBBBF3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073150" y="3657600"/>
            <a:ext cx="7739380" cy="2540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2150A7-AA70-53A4-66B9-1CCC2971E4DF}"/>
              </a:ext>
            </a:extLst>
          </p:cNvPr>
          <p:cNvSpPr/>
          <p:nvPr/>
        </p:nvSpPr>
        <p:spPr>
          <a:xfrm>
            <a:off x="8812530" y="1050290"/>
            <a:ext cx="2560320" cy="5219700"/>
          </a:xfrm>
          <a:prstGeom prst="rect">
            <a:avLst/>
          </a:prstGeom>
          <a:solidFill>
            <a:srgbClr val="1494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/>
          <p:cNvSpPr>
            <a:spLocks/>
          </p:cNvSpPr>
          <p:nvPr/>
        </p:nvSpPr>
        <p:spPr>
          <a:xfrm rot="0">
            <a:off x="1073150" y="1316990"/>
            <a:ext cx="1904365" cy="4716145"/>
          </a:xfrm>
          <a:prstGeom prst="roundRect">
            <a:avLst>
              <a:gd name="adj" fmla="val 22381"/>
            </a:avLst>
          </a:prstGeom>
          <a:solidFill>
            <a:schemeClr val="accent2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D7257AC-9141-9E79-7F7F-535111400EDB}"/>
              </a:ext>
            </a:extLst>
          </p:cNvPr>
          <p:cNvSpPr/>
          <p:nvPr/>
        </p:nvSpPr>
        <p:spPr>
          <a:xfrm>
            <a:off x="3417570" y="1316990"/>
            <a:ext cx="1903730" cy="4715510"/>
          </a:xfrm>
          <a:prstGeom prst="roundRect">
            <a:avLst>
              <a:gd name="adj" fmla="val 223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6FFCC5C-ADC5-9929-81C2-A8B2A9E9451E}"/>
              </a:ext>
            </a:extLst>
          </p:cNvPr>
          <p:cNvSpPr/>
          <p:nvPr/>
        </p:nvSpPr>
        <p:spPr>
          <a:xfrm>
            <a:off x="5761355" y="1316990"/>
            <a:ext cx="1903730" cy="4715510"/>
          </a:xfrm>
          <a:prstGeom prst="roundRect">
            <a:avLst>
              <a:gd name="adj" fmla="val 223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4FF314-EE70-3337-A1E5-C3399647FA7C}"/>
              </a:ext>
            </a:extLst>
          </p:cNvPr>
          <p:cNvSpPr txBox="1"/>
          <p:nvPr/>
        </p:nvSpPr>
        <p:spPr>
          <a:xfrm>
            <a:off x="1450975" y="3489960"/>
            <a:ext cx="1149350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ko-KR" sz="2400" spc="-14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슛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3818255" y="3489960"/>
            <a:ext cx="1271270" cy="9779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just">
              <a:lnSpc>
                <a:spcPct val="120000"/>
              </a:lnSpc>
              <a:buFontTx/>
              <a:buNone/>
            </a:pPr>
            <a:r>
              <a:rPr lang="ko-KR" altLang="ko-KR" sz="1600" spc="-14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성공 </a:t>
            </a:r>
            <a:r>
              <a:rPr lang="ko-KR" altLang="ko-KR" sz="1600" spc="-14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여부에 따른 </a:t>
            </a:r>
            <a:r>
              <a:rPr lang="ko-KR" altLang="ko-KR" sz="1600" spc="-14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슛과 </a:t>
            </a:r>
            <a:r>
              <a:rPr lang="ko-KR" altLang="ko-KR" sz="1600" spc="-14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도핑</a:t>
            </a:r>
            <a:r>
              <a:rPr lang="ko-KR" altLang="ko-KR" sz="1600" spc="-14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ko-KR" sz="1600" spc="-14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선택 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77AF8F-F04E-FD30-CBEA-8B3ED6D010C0}"/>
              </a:ext>
            </a:extLst>
          </p:cNvPr>
          <p:cNvSpPr txBox="1"/>
          <p:nvPr/>
        </p:nvSpPr>
        <p:spPr>
          <a:xfrm>
            <a:off x="6138545" y="3489960"/>
            <a:ext cx="1149350" cy="8674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just">
              <a:lnSpc>
                <a:spcPct val="120000"/>
              </a:lnSpc>
              <a:buFontTx/>
              <a:buNone/>
            </a:pPr>
            <a:r>
              <a:rPr lang="ko-KR" altLang="ko-KR" sz="1400" spc="-140">
                <a:solidFill>
                  <a:schemeClr val="tx1">
                    <a:lumMod val="75000"/>
                    <a:lumOff val="25000"/>
                  </a:schemeClr>
                </a:solidFill>
                <a:latin typeface="LINE Seed Sans KR Regular" charset="0"/>
              </a:rPr>
              <a:t>선택에 </a:t>
            </a:r>
            <a:r>
              <a:rPr lang="ko-KR" altLang="ko-KR" sz="1400" spc="-140">
                <a:solidFill>
                  <a:schemeClr val="tx1">
                    <a:lumMod val="75000"/>
                    <a:lumOff val="25000"/>
                  </a:schemeClr>
                </a:solidFill>
                <a:latin typeface="LINE Seed Sans KR Regular" charset="0"/>
              </a:rPr>
              <a:t>따라 </a:t>
            </a:r>
            <a:r>
              <a:rPr lang="ko-KR" altLang="ko-KR" sz="1400" spc="-140">
                <a:solidFill>
                  <a:schemeClr val="tx1">
                    <a:lumMod val="75000"/>
                    <a:lumOff val="25000"/>
                  </a:schemeClr>
                </a:solidFill>
                <a:latin typeface="LINE Seed Sans KR Regular" charset="0"/>
              </a:rPr>
              <a:t>슛과 </a:t>
            </a:r>
            <a:r>
              <a:rPr lang="ko-KR" altLang="ko-KR" sz="1400" spc="-140">
                <a:solidFill>
                  <a:schemeClr val="tx1">
                    <a:lumMod val="75000"/>
                    <a:lumOff val="25000"/>
                  </a:schemeClr>
                </a:solidFill>
                <a:latin typeface="LINE Seed Sans KR Regular" charset="0"/>
              </a:rPr>
              <a:t>도핑 </a:t>
            </a:r>
            <a:r>
              <a:rPr lang="ko-KR" altLang="ko-KR" sz="1400" spc="-140">
                <a:solidFill>
                  <a:schemeClr val="tx1">
                    <a:lumMod val="75000"/>
                    <a:lumOff val="25000"/>
                  </a:schemeClr>
                </a:solidFill>
                <a:latin typeface="LINE Seed Sans KR Regular" charset="0"/>
              </a:rPr>
              <a:t>성공,</a:t>
            </a:r>
            <a:r>
              <a:rPr lang="ko-KR" altLang="ko-KR" sz="1400" spc="-140">
                <a:solidFill>
                  <a:schemeClr val="tx1">
                    <a:lumMod val="75000"/>
                    <a:lumOff val="25000"/>
                  </a:schemeClr>
                </a:solidFill>
                <a:latin typeface="LINE Seed Sans KR Regular" charset="0"/>
              </a:rPr>
              <a:t> 실패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00FEB9-EA14-DDD4-7CCC-FB108AF25B37}"/>
              </a:ext>
            </a:extLst>
          </p:cNvPr>
          <p:cNvSpPr txBox="1"/>
          <p:nvPr/>
        </p:nvSpPr>
        <p:spPr>
          <a:xfrm>
            <a:off x="9107805" y="3197225"/>
            <a:ext cx="2004060" cy="9531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2800" b="1">
                <a:solidFill>
                  <a:schemeClr val="bg1"/>
                </a:solidFill>
                <a:latin typeface="LINE Seed Sans KR Bold" charset="0"/>
                <a:ea typeface="LINE Seed Sans KR Bold" charset="0"/>
              </a:rPr>
              <a:t>조건 </a:t>
            </a:r>
            <a:r>
              <a:rPr lang="ko-KR" altLang="en-US" sz="2800" b="1">
                <a:solidFill>
                  <a:schemeClr val="bg1"/>
                </a:solidFill>
                <a:latin typeface="LINE Seed Sans KR Bold" charset="0"/>
                <a:ea typeface="LINE Seed Sans KR Bold" charset="0"/>
              </a:rPr>
              <a:t>충족 시 승리</a:t>
            </a:r>
            <a:endParaRPr lang="ko-KR" altLang="en-US" sz="2800" b="1">
              <a:solidFill>
                <a:schemeClr val="bg1"/>
              </a:solidFill>
              <a:latin typeface="LINE Seed Sans KR Bold" charset="0"/>
              <a:ea typeface="LINE Seed Sans KR Bold" charset="0"/>
            </a:endParaRPr>
          </a:p>
        </p:txBody>
      </p:sp>
      <p:sp>
        <p:nvSpPr>
          <p:cNvPr id="16" name="도형 10"/>
          <p:cNvSpPr>
            <a:spLocks/>
          </p:cNvSpPr>
          <p:nvPr/>
        </p:nvSpPr>
        <p:spPr>
          <a:xfrm rot="5400000" flipV="1">
            <a:off x="5474335" y="-240030"/>
            <a:ext cx="321945" cy="2620010"/>
          </a:xfrm>
          <a:prstGeom prst="leftBrace">
            <a:avLst>
              <a:gd name="adj1" fmla="val 54487"/>
              <a:gd name="adj2" fmla="val 50000"/>
            </a:avLst>
          </a:prstGeom>
          <a:ln w="635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17" name="텍스트 상자 11"/>
          <p:cNvSpPr txBox="1">
            <a:spLocks/>
          </p:cNvSpPr>
          <p:nvPr/>
        </p:nvSpPr>
        <p:spPr>
          <a:xfrm rot="0">
            <a:off x="5348605" y="520700"/>
            <a:ext cx="628015" cy="3873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just">
              <a:lnSpc>
                <a:spcPct val="120000"/>
              </a:lnSpc>
              <a:buFontTx/>
              <a:buNone/>
            </a:pPr>
            <a:r>
              <a:rPr lang="ko-KR" altLang="ko-KR" sz="1600" spc="-14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반복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151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" descr="C:/Users/qpqpq/AppData/Roaming/PolarisOffice/ETemp/337632_19417256/image1.jpe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989455" y="0"/>
            <a:ext cx="8213725" cy="6858635"/>
          </a:xfrm>
          <a:prstGeom prst="rect"/>
          <a:noFill/>
        </p:spPr>
      </p:pic>
      <p:sp>
        <p:nvSpPr>
          <p:cNvPr id="4" name="Rect 0"/>
          <p:cNvSpPr>
            <a:spLocks/>
          </p:cNvSpPr>
          <p:nvPr/>
        </p:nvSpPr>
        <p:spPr>
          <a:xfrm rot="0">
            <a:off x="0" y="0"/>
            <a:ext cx="12192635" cy="6858635"/>
          </a:xfrm>
          <a:prstGeom prst="rect"/>
          <a:solidFill>
            <a:schemeClr val="tx1">
              <a:lumMod val="95000"/>
              <a:lumOff val="5000"/>
              <a:alpha val="5495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5024120" y="2152015"/>
            <a:ext cx="2144395" cy="13227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8000" spc="-280">
                <a:solidFill>
                  <a:schemeClr val="bg1"/>
                </a:solidFill>
                <a:latin typeface="LINE Seed Sans KR Bold" charset="0"/>
                <a:ea typeface="LINE Seed Sans KR Bold" charset="0"/>
              </a:rPr>
              <a:t>질문</a:t>
            </a:r>
            <a:endParaRPr lang="ko-KR" altLang="en-US" sz="8000">
              <a:solidFill>
                <a:schemeClr val="bg1"/>
              </a:solidFill>
              <a:latin typeface="LINE Seed Sans KR Bold" charset="0"/>
              <a:ea typeface="LINE Seed Sans KR Bold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212090" y="351790"/>
            <a:ext cx="1250950" cy="4622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sz="1200">
                <a:solidFill>
                  <a:schemeClr val="bg1"/>
                </a:solidFill>
                <a:latin typeface="LINE Seed Sans KR Regular" charset="0"/>
              </a:rPr>
              <a:t>게임데이터분석</a:t>
            </a:r>
            <a:endParaRPr lang="ko-KR" altLang="en-US" sz="1200">
              <a:solidFill>
                <a:schemeClr val="bg1"/>
              </a:solidFill>
              <a:latin typeface="LINE Seed Sans KR Regular" charset="0"/>
            </a:endParaRPr>
          </a:p>
          <a:p>
            <a:pPr marL="0" indent="0">
              <a:buFontTx/>
              <a:buNone/>
            </a:pPr>
            <a:r>
              <a:rPr lang="ko-KR" altLang="en-US" sz="1200">
                <a:solidFill>
                  <a:schemeClr val="bg1"/>
                </a:solidFill>
                <a:latin typeface="LINE Seed Sans KR Regular" charset="0"/>
              </a:rPr>
              <a:t>3조발표</a:t>
            </a:r>
            <a:endParaRPr lang="ko-KR" altLang="en-US" sz="1200">
              <a:solidFill>
                <a:schemeClr val="bg1"/>
              </a:solidFill>
              <a:latin typeface="LINE Seed Sans KR Regular" charset="0"/>
            </a:endParaRPr>
          </a:p>
        </p:txBody>
      </p:sp>
      <p:cxnSp>
        <p:nvCxnSpPr>
          <p:cNvPr id="8" name="Rect 0"/>
          <p:cNvCxnSpPr>
            <a:cxnSpLocks/>
          </p:cNvCxnSpPr>
          <p:nvPr/>
        </p:nvCxnSpPr>
        <p:spPr>
          <a:xfrm rot="0">
            <a:off x="212090" y="260350"/>
            <a:ext cx="1461135" cy="635"/>
          </a:xfrm>
          <a:prstGeom prst="line"/>
          <a:ln w="635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6B40C0D-BBC7-2447-7C49-E5BD01D1D616}"/>
              </a:ext>
            </a:extLst>
          </p:cNvPr>
          <p:cNvGrpSpPr/>
          <p:nvPr/>
        </p:nvGrpSpPr>
        <p:grpSpPr>
          <a:xfrm>
            <a:off x="334645" y="292100"/>
            <a:ext cx="2446655" cy="494665"/>
            <a:chOff x="334645" y="292100"/>
            <a:chExt cx="2446655" cy="494665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6586FA49-566D-C66F-3819-8DDF01DB2CD9}"/>
                </a:ext>
              </a:extLst>
            </p:cNvPr>
            <p:cNvSpPr/>
            <p:nvPr/>
          </p:nvSpPr>
          <p:spPr>
            <a:xfrm>
              <a:off x="334645" y="292100"/>
              <a:ext cx="2446655" cy="49466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EF9497F-A6F0-6184-411F-AB524AB803D4}"/>
                </a:ext>
              </a:extLst>
            </p:cNvPr>
            <p:cNvSpPr txBox="1"/>
            <p:nvPr/>
          </p:nvSpPr>
          <p:spPr>
            <a:xfrm>
              <a:off x="579755" y="340995"/>
              <a:ext cx="591820" cy="369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+mj-ea"/>
                  <a:ea typeface="+mj-ea"/>
                </a:rPr>
                <a:t>목차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03260BC-3729-2F4D-E545-F2E7DD42DD5B}"/>
                </a:ext>
              </a:extLst>
            </p:cNvPr>
            <p:cNvSpPr txBox="1"/>
            <p:nvPr/>
          </p:nvSpPr>
          <p:spPr>
            <a:xfrm>
              <a:off x="1205865" y="433070"/>
              <a:ext cx="1359535" cy="2768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table of contents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E009D36-3474-6827-80E3-28C2C47E8D42}"/>
              </a:ext>
            </a:extLst>
          </p:cNvPr>
          <p:cNvGrpSpPr/>
          <p:nvPr/>
        </p:nvGrpSpPr>
        <p:grpSpPr>
          <a:xfrm>
            <a:off x="1153795" y="2752090"/>
            <a:ext cx="9824085" cy="1199515"/>
            <a:chOff x="1153795" y="2752090"/>
            <a:chExt cx="9824085" cy="1199515"/>
          </a:xfrm>
        </p:grpSpPr>
        <p:sp>
          <p:nvSpPr>
            <p:cNvPr id="6" name="TextBox 5"/>
            <p:cNvSpPr txBox="1">
              <a:spLocks/>
            </p:cNvSpPr>
            <p:nvPr/>
          </p:nvSpPr>
          <p:spPr>
            <a:xfrm rot="0">
              <a:off x="1153795" y="2752090"/>
              <a:ext cx="427355" cy="77025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r">
                <a:buFontTx/>
                <a:buNone/>
              </a:pPr>
              <a:r>
                <a:rPr lang="en-US" altLang="ko-KR" sz="4400">
                  <a:solidFill>
                    <a:schemeClr val="accent1"/>
                  </a:solidFill>
                  <a:latin typeface="LINE Seed Sans KR Bold" charset="0"/>
                  <a:ea typeface="+mj-ea"/>
                </a:rPr>
                <a:t>1</a:t>
              </a:r>
              <a:endParaRPr lang="ko-KR" altLang="en-US" sz="4400">
                <a:solidFill>
                  <a:schemeClr val="accent1"/>
                </a:solidFill>
                <a:latin typeface="LINE Seed Sans KR Bold" charset="0"/>
                <a:ea typeface="+mj-ea"/>
              </a:endParaRPr>
            </a:p>
          </p:txBody>
        </p:sp>
        <p:sp>
          <p:nvSpPr>
            <p:cNvPr id="8" name="TextBox 7"/>
            <p:cNvSpPr txBox="1">
              <a:spLocks/>
            </p:cNvSpPr>
            <p:nvPr/>
          </p:nvSpPr>
          <p:spPr>
            <a:xfrm rot="0">
              <a:off x="5249545" y="2752090"/>
              <a:ext cx="533400" cy="77025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r">
                <a:buFontTx/>
                <a:buNone/>
              </a:pPr>
              <a:r>
                <a:rPr lang="en-US" altLang="ko-KR" sz="4400">
                  <a:solidFill>
                    <a:schemeClr val="accent1"/>
                  </a:solidFill>
                  <a:latin typeface="LINE Seed Sans KR Bold" charset="0"/>
                  <a:ea typeface="LINE Seed Sans KR Bold" charset="0"/>
                </a:rPr>
                <a:t>2</a:t>
              </a:r>
              <a:endParaRPr lang="ko-KR" altLang="en-US" sz="4400">
                <a:solidFill>
                  <a:schemeClr val="accent1"/>
                </a:solidFill>
                <a:latin typeface="LINE Seed Sans KR Bold" charset="0"/>
                <a:ea typeface="LINE Seed Sans KR Bold" charset="0"/>
              </a:endParaRPr>
            </a:p>
          </p:txBody>
        </p:sp>
        <p:sp>
          <p:nvSpPr>
            <p:cNvPr id="9" name="TextBox 8"/>
            <p:cNvSpPr txBox="1">
              <a:spLocks/>
            </p:cNvSpPr>
            <p:nvPr/>
          </p:nvSpPr>
          <p:spPr>
            <a:xfrm rot="0">
              <a:off x="9027795" y="2752090"/>
              <a:ext cx="534670" cy="77025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r">
                <a:buFontTx/>
                <a:buNone/>
              </a:pPr>
              <a:r>
                <a:rPr lang="en-US" altLang="ko-KR" sz="4400">
                  <a:solidFill>
                    <a:schemeClr val="accent1"/>
                  </a:solidFill>
                  <a:latin typeface="LINE Seed Sans KR Bold" charset="0"/>
                  <a:ea typeface="LINE Seed Sans KR Bold" charset="0"/>
                </a:rPr>
                <a:t>3</a:t>
              </a:r>
              <a:endParaRPr lang="ko-KR" altLang="en-US" sz="4400">
                <a:solidFill>
                  <a:schemeClr val="accent1"/>
                </a:solidFill>
                <a:latin typeface="LINE Seed Sans KR Bold" charset="0"/>
                <a:ea typeface="LINE Seed Sans KR Bold" charset="0"/>
              </a:endParaRPr>
            </a:p>
          </p:txBody>
        </p:sp>
        <p:sp>
          <p:nvSpPr>
            <p:cNvPr id="11" name="TextBox 10"/>
            <p:cNvSpPr txBox="1">
              <a:spLocks/>
            </p:cNvSpPr>
            <p:nvPr/>
          </p:nvSpPr>
          <p:spPr>
            <a:xfrm rot="0">
              <a:off x="1191260" y="3427730"/>
              <a:ext cx="1814830" cy="46101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>
                <a:buFontTx/>
                <a:buNone/>
              </a:pPr>
              <a:r>
                <a:rPr lang="ko-KR" altLang="en-US" sz="2400">
                  <a:solidFill>
                    <a:schemeClr val="accent1"/>
                  </a:solidFill>
                  <a:latin typeface="LINE Seed Sans KR Regular" charset="0"/>
                </a:rPr>
                <a:t>데이터 분석</a:t>
              </a:r>
              <a:endParaRPr lang="ko-KR" altLang="en-US" sz="2400">
                <a:solidFill>
                  <a:schemeClr val="accent1"/>
                </a:solidFill>
                <a:latin typeface="LINE Seed Sans KR Regular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 rot="0">
              <a:off x="5168900" y="3471545"/>
              <a:ext cx="1793240" cy="46228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>
                <a:buFontTx/>
                <a:buNone/>
              </a:pPr>
              <a:r>
                <a:rPr lang="ko-KR" altLang="en-US" sz="2400">
                  <a:solidFill>
                    <a:schemeClr val="accent1"/>
                  </a:solidFill>
                  <a:latin typeface="LINE Seed Sans KR Regular" charset="0"/>
                </a:rPr>
                <a:t>변경한 수치</a:t>
              </a:r>
              <a:endParaRPr lang="ko-KR" altLang="en-US" sz="2400">
                <a:solidFill>
                  <a:schemeClr val="accent1"/>
                </a:solidFill>
                <a:latin typeface="LINE Seed Sans KR Regular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 rot="0">
              <a:off x="8916035" y="3428365"/>
              <a:ext cx="2062480" cy="52387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>
                <a:buFontTx/>
                <a:buNone/>
              </a:pPr>
              <a:r>
                <a:rPr lang="ko-KR" altLang="en-US" sz="2800">
                  <a:solidFill>
                    <a:schemeClr val="accent1"/>
                  </a:solidFill>
                  <a:latin typeface="LINE Seed Sans KR Regular" charset="0"/>
                </a:rPr>
                <a:t>데이터 비교</a:t>
              </a:r>
              <a:endParaRPr lang="ko-KR" altLang="en-US" sz="2800">
                <a:solidFill>
                  <a:schemeClr val="accent1"/>
                </a:solidFill>
                <a:latin typeface="LINE Seed Sans KR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9349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/>
          </p:cNvSpPr>
          <p:nvPr/>
        </p:nvSpPr>
        <p:spPr>
          <a:xfrm rot="0">
            <a:off x="579755" y="2597785"/>
            <a:ext cx="1822450" cy="83058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en-US" altLang="ko-KR" sz="4800">
                <a:solidFill>
                  <a:schemeClr val="bg1"/>
                </a:solidFill>
                <a:latin typeface="LINE Seed Sans KR Bold" charset="0"/>
                <a:ea typeface="+mj-ea"/>
              </a:rPr>
              <a:t>Part 1</a:t>
            </a:r>
            <a:endParaRPr lang="ko-KR" altLang="en-US" sz="4800">
              <a:solidFill>
                <a:schemeClr val="bg1"/>
              </a:solidFill>
              <a:latin typeface="LINE Seed Sans KR Bold" charset="0"/>
              <a:ea typeface="+mj-ea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 rot="0">
            <a:off x="579755" y="3429000"/>
            <a:ext cx="2409190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sz="3600" spc="-290">
                <a:solidFill>
                  <a:schemeClr val="bg1"/>
                </a:solidFill>
                <a:latin typeface="LINE Seed Sans KR Regular" charset="0"/>
              </a:rPr>
              <a:t>데이터 분석</a:t>
            </a:r>
            <a:endParaRPr lang="ko-KR" altLang="en-US" sz="3600">
              <a:solidFill>
                <a:schemeClr val="bg1"/>
              </a:solidFill>
              <a:latin typeface="LINE Seed Sans KR Regular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355"/>
            <a:ext cx="3971290" cy="3971290"/>
          </a:xfrm>
          <a:prstGeom prst="ellipse">
            <a:avLst/>
          </a:prstGeom>
          <a:solidFill>
            <a:srgbClr val="0D0D0D"/>
          </a:solidFill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7B46C0-E4D5-4D70-881B-C8164402E1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5915" y="2323465"/>
            <a:ext cx="3430905" cy="17411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53C28E-60D4-469C-6370-DDD1D1A93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475" y="4344670"/>
            <a:ext cx="1171575" cy="7905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443B399-8240-0D20-660A-80CC6907F0A5}"/>
              </a:ext>
            </a:extLst>
          </p:cNvPr>
          <p:cNvSpPr/>
          <p:nvPr/>
        </p:nvSpPr>
        <p:spPr>
          <a:xfrm>
            <a:off x="9932670" y="6409055"/>
            <a:ext cx="2357120" cy="4489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828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645" y="292100"/>
            <a:ext cx="1282700" cy="494665"/>
            <a:chOff x="334645" y="292100"/>
            <a:chExt cx="1282700" cy="494665"/>
          </a:xfrm>
        </p:grpSpPr>
        <p:sp>
          <p:nvSpPr>
            <p:cNvPr id="5" name="사각형: 둥근 모서리 4"/>
            <p:cNvSpPr>
              <a:spLocks/>
            </p:cNvSpPr>
            <p:nvPr/>
          </p:nvSpPr>
          <p:spPr>
            <a:xfrm rot="0">
              <a:off x="334645" y="292100"/>
              <a:ext cx="1283335" cy="4953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</a:pPr>
              <a:endParaRPr lang="ko-KR" altLang="en-US"/>
            </a:p>
          </p:txBody>
        </p:sp>
        <p:sp>
          <p:nvSpPr>
            <p:cNvPr id="8" name="TextBox 7"/>
            <p:cNvSpPr txBox="1">
              <a:spLocks/>
            </p:cNvSpPr>
            <p:nvPr/>
          </p:nvSpPr>
          <p:spPr>
            <a:xfrm rot="0">
              <a:off x="535305" y="340995"/>
              <a:ext cx="798195" cy="36893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>
                <a:buFontTx/>
                <a:buNone/>
              </a:pPr>
              <a:r>
                <a:rPr lang="ko-KR" altLang="ko-KR">
                  <a:solidFill>
                    <a:schemeClr val="bg1"/>
                  </a:solidFill>
                  <a:latin typeface="LINE Seed Sans KR Bold" charset="0"/>
                  <a:ea typeface="LINE Seed Sans KR Bold" charset="0"/>
                </a:rPr>
                <a:t>P</a:t>
              </a:r>
              <a:r>
                <a:rPr lang="ko-KR" altLang="ko-KR">
                  <a:solidFill>
                    <a:schemeClr val="bg1"/>
                  </a:solidFill>
                  <a:latin typeface="LINE Seed Sans KR Bold" charset="0"/>
                  <a:ea typeface="LINE Seed Sans KR Bold" charset="0"/>
                </a:rPr>
                <a:t>art</a:t>
              </a:r>
              <a:r>
                <a:rPr lang="ko-KR" altLang="ko-KR">
                  <a:solidFill>
                    <a:schemeClr val="bg1"/>
                  </a:solidFill>
                  <a:latin typeface="LINE Seed Sans KR Bold" charset="0"/>
                  <a:ea typeface="LINE Seed Sans KR Bold" charset="0"/>
                </a:rPr>
                <a:t> </a:t>
              </a:r>
              <a:r>
                <a:rPr lang="ko-KR" altLang="ko-KR">
                  <a:solidFill>
                    <a:schemeClr val="bg1"/>
                  </a:solidFill>
                  <a:latin typeface="LINE Seed Sans KR Bold" charset="0"/>
                  <a:ea typeface="LINE Seed Sans KR Bold" charset="0"/>
                </a:rPr>
                <a:t>1</a:t>
              </a:r>
              <a:endParaRPr lang="ko-KR" altLang="en-US">
                <a:solidFill>
                  <a:schemeClr val="bg1"/>
                </a:solidFill>
                <a:latin typeface="LINE Seed Sans KR Bold" charset="0"/>
                <a:ea typeface="LINE Seed Sans KR Bold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DAF414-16A5-0385-8731-39A061295092}"/>
              </a:ext>
            </a:extLst>
          </p:cNvPr>
          <p:cNvSpPr txBox="1"/>
          <p:nvPr/>
        </p:nvSpPr>
        <p:spPr>
          <a:xfrm flipH="1">
            <a:off x="1862455" y="327025"/>
            <a:ext cx="3320415" cy="43053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en-US" altLang="ko-KR" sz="2200" spc="-140">
                <a:solidFill>
                  <a:schemeClr val="accent4">
                    <a:lumMod val="25000"/>
                  </a:schemeClr>
                </a:solidFill>
                <a:latin typeface="LINE Seed Sans KR Bold" charset="0"/>
                <a:ea typeface="LINE Seed Sans KR Bold" charset="0"/>
              </a:rPr>
              <a:t>DAU</a:t>
            </a:r>
            <a:endParaRPr lang="ko-KR" altLang="en-US" sz="2200">
              <a:solidFill>
                <a:schemeClr val="accent4">
                  <a:lumMod val="25000"/>
                </a:schemeClr>
              </a:solidFill>
              <a:latin typeface="LINE Seed Sans KR Bold" charset="0"/>
              <a:ea typeface="LINE Seed Sans KR Bold" charset="0"/>
            </a:endParaRPr>
          </a:p>
        </p:txBody>
      </p:sp>
      <p:pic>
        <p:nvPicPr>
          <p:cNvPr id="19" name="그림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26795" y="1141730"/>
            <a:ext cx="2021205" cy="5052695"/>
          </a:xfrm>
          <a:prstGeom prst="rect"/>
          <a:noFill/>
        </p:spPr>
      </p:pic>
      <p:pic>
        <p:nvPicPr>
          <p:cNvPr id="20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04055" y="1097915"/>
            <a:ext cx="1764665" cy="5096510"/>
          </a:xfrm>
          <a:prstGeom prst="rect"/>
          <a:noFill/>
        </p:spPr>
      </p:pic>
      <p:pic>
        <p:nvPicPr>
          <p:cNvPr id="21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74075" y="1036955"/>
            <a:ext cx="1176655" cy="515810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782774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645" y="292100"/>
            <a:ext cx="1282700" cy="494665"/>
            <a:chOff x="334645" y="292100"/>
            <a:chExt cx="1282700" cy="494665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645" y="292100"/>
              <a:ext cx="1282700" cy="49466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57530" y="340995"/>
              <a:ext cx="829310" cy="369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1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/>
          <p:cNvSpPr txBox="1">
            <a:spLocks/>
          </p:cNvSpPr>
          <p:nvPr/>
        </p:nvSpPr>
        <p:spPr>
          <a:xfrm rot="0" flipH="1">
            <a:off x="1862455" y="327025"/>
            <a:ext cx="3320415" cy="4305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sz="2200" spc="-140">
                <a:solidFill>
                  <a:schemeClr val="accent4">
                    <a:lumMod val="25000"/>
                  </a:schemeClr>
                </a:solidFill>
                <a:latin typeface="LINE Seed Sans KR Bold" charset="0"/>
                <a:ea typeface="LINE Seed Sans KR Bold" charset="0"/>
              </a:rPr>
              <a:t>D</a:t>
            </a:r>
            <a:r>
              <a:rPr lang="ko-KR" altLang="en-US" sz="2200" spc="-140">
                <a:solidFill>
                  <a:schemeClr val="accent4">
                    <a:lumMod val="25000"/>
                  </a:schemeClr>
                </a:solidFill>
                <a:latin typeface="LINE Seed Sans KR Bold" charset="0"/>
                <a:ea typeface="LINE Seed Sans KR Bold" charset="0"/>
              </a:rPr>
              <a:t>AU</a:t>
            </a:r>
            <a:r>
              <a:rPr lang="ko-KR" altLang="en-US" sz="2200" spc="-140">
                <a:solidFill>
                  <a:schemeClr val="accent4">
                    <a:lumMod val="25000"/>
                  </a:schemeClr>
                </a:solidFill>
                <a:latin typeface="LINE Seed Sans KR Bold" charset="0"/>
                <a:ea typeface="LINE Seed Sans KR Bold" charset="0"/>
              </a:rPr>
              <a:t>,</a:t>
            </a:r>
            <a:r>
              <a:rPr lang="ko-KR" altLang="en-US" sz="2200" spc="-140">
                <a:solidFill>
                  <a:schemeClr val="accent4">
                    <a:lumMod val="25000"/>
                  </a:schemeClr>
                </a:solidFill>
                <a:latin typeface="LINE Seed Sans KR Bold" charset="0"/>
                <a:ea typeface="LINE Seed Sans KR Bold" charset="0"/>
              </a:rPr>
              <a:t>와 </a:t>
            </a:r>
            <a:r>
              <a:rPr lang="ko-KR" altLang="en-US" sz="2200" spc="-140">
                <a:solidFill>
                  <a:schemeClr val="accent4">
                    <a:lumMod val="25000"/>
                  </a:schemeClr>
                </a:solidFill>
                <a:latin typeface="LINE Seed Sans KR Bold" charset="0"/>
                <a:ea typeface="LINE Seed Sans KR Bold" charset="0"/>
              </a:rPr>
              <a:t>U</a:t>
            </a:r>
            <a:r>
              <a:rPr lang="ko-KR" altLang="en-US" sz="2200" spc="-140">
                <a:solidFill>
                  <a:schemeClr val="accent4">
                    <a:lumMod val="25000"/>
                  </a:schemeClr>
                </a:solidFill>
                <a:latin typeface="LINE Seed Sans KR Bold" charset="0"/>
                <a:ea typeface="LINE Seed Sans KR Bold" charset="0"/>
              </a:rPr>
              <a:t>V분석</a:t>
            </a:r>
            <a:endParaRPr lang="ko-KR" altLang="en-US" sz="2200">
              <a:solidFill>
                <a:schemeClr val="accent4">
                  <a:lumMod val="25000"/>
                </a:schemeClr>
              </a:solidFill>
              <a:latin typeface="LINE Seed Sans KR Bold" charset="0"/>
              <a:ea typeface="LINE Seed Sans KR Bold" charset="0"/>
            </a:endParaRPr>
          </a:p>
        </p:txBody>
      </p:sp>
      <p:sp>
        <p:nvSpPr>
          <p:cNvPr id="11" name="갈매기형 수장 5"/>
          <p:cNvSpPr>
            <a:spLocks/>
          </p:cNvSpPr>
          <p:nvPr/>
        </p:nvSpPr>
        <p:spPr>
          <a:xfrm rot="0">
            <a:off x="7743825" y="3017520"/>
            <a:ext cx="3934460" cy="1400810"/>
          </a:xfrm>
          <a:prstGeom prst="chevron"/>
          <a:solidFill>
            <a:srgbClr val="14944B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22" name="갈매기형 수장 4">
            <a:extLst>
              <a:ext uri="{FF2B5EF4-FFF2-40B4-BE49-F238E27FC236}">
                <a16:creationId xmlns:a16="http://schemas.microsoft.com/office/drawing/2014/main" id="{40940C12-8EEB-9A06-3F48-1013556F49FB}"/>
              </a:ext>
            </a:extLst>
          </p:cNvPr>
          <p:cNvSpPr/>
          <p:nvPr/>
        </p:nvSpPr>
        <p:spPr>
          <a:xfrm>
            <a:off x="4105275" y="3017520"/>
            <a:ext cx="3933825" cy="1400175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오각형 3">
            <a:extLst>
              <a:ext uri="{FF2B5EF4-FFF2-40B4-BE49-F238E27FC236}">
                <a16:creationId xmlns:a16="http://schemas.microsoft.com/office/drawing/2014/main" id="{C376C3CF-7D4D-73BB-E9A7-F6B495D603D9}"/>
              </a:ext>
            </a:extLst>
          </p:cNvPr>
          <p:cNvSpPr/>
          <p:nvPr/>
        </p:nvSpPr>
        <p:spPr>
          <a:xfrm>
            <a:off x="514350" y="3017520"/>
            <a:ext cx="3933825" cy="1400175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71409B2F-6E6D-FFA9-70D1-24AEAD70D91B}"/>
              </a:ext>
            </a:extLst>
          </p:cNvPr>
          <p:cNvSpPr/>
          <p:nvPr/>
        </p:nvSpPr>
        <p:spPr>
          <a:xfrm rot="16200000">
            <a:off x="5520690" y="3261360"/>
            <a:ext cx="321310" cy="3152775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220162F8-E9AD-5FD6-E403-9F32B8EEDF04}"/>
              </a:ext>
            </a:extLst>
          </p:cNvPr>
          <p:cNvSpPr/>
          <p:nvPr/>
        </p:nvSpPr>
        <p:spPr>
          <a:xfrm rot="5400000" flipV="1">
            <a:off x="1929765" y="1106805"/>
            <a:ext cx="321310" cy="3152775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64F8C1DD-2FB9-DACE-6563-25841BC79978}"/>
              </a:ext>
            </a:extLst>
          </p:cNvPr>
          <p:cNvSpPr/>
          <p:nvPr/>
        </p:nvSpPr>
        <p:spPr>
          <a:xfrm rot="5400000" flipV="1">
            <a:off x="9159240" y="1102995"/>
            <a:ext cx="321310" cy="3152775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C62D6E-90FA-DE13-3459-50BABB9ED1CE}"/>
              </a:ext>
            </a:extLst>
          </p:cNvPr>
          <p:cNvSpPr txBox="1"/>
          <p:nvPr/>
        </p:nvSpPr>
        <p:spPr>
          <a:xfrm>
            <a:off x="1649730" y="2078355"/>
            <a:ext cx="882650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/>
              <a:t>첫 </a:t>
            </a:r>
            <a:r>
              <a:rPr lang="ko-KR" altLang="en-US"/>
              <a:t>C</a:t>
            </a:r>
            <a:r>
              <a:rPr lang="ko-KR" altLang="en-US"/>
              <a:t>B</a:t>
            </a:r>
            <a:r>
              <a:rPr lang="ko-KR" altLang="en-US"/>
              <a:t>T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0CB505-6EDC-F94A-E38C-20AE92A2C8D8}"/>
              </a:ext>
            </a:extLst>
          </p:cNvPr>
          <p:cNvSpPr txBox="1"/>
          <p:nvPr/>
        </p:nvSpPr>
        <p:spPr>
          <a:xfrm>
            <a:off x="8845550" y="2078355"/>
            <a:ext cx="949960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/>
              <a:t>그 </a:t>
            </a:r>
            <a:r>
              <a:rPr lang="ko-KR" altLang="en-US"/>
              <a:t>이후</a:t>
            </a: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F83CDA-A07A-EBE8-80F5-5B170CAE91D0}"/>
              </a:ext>
            </a:extLst>
          </p:cNvPr>
          <p:cNvSpPr txBox="1"/>
          <p:nvPr/>
        </p:nvSpPr>
        <p:spPr>
          <a:xfrm>
            <a:off x="5092700" y="5073650"/>
            <a:ext cx="1178560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/>
              <a:t>정식 </a:t>
            </a:r>
            <a:r>
              <a:rPr lang="ko-KR" altLang="en-US"/>
              <a:t>출시</a:t>
            </a:r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AAA58F-A9C0-BF66-1470-C418C4721CBF}"/>
              </a:ext>
            </a:extLst>
          </p:cNvPr>
          <p:cNvSpPr txBox="1"/>
          <p:nvPr/>
        </p:nvSpPr>
        <p:spPr>
          <a:xfrm>
            <a:off x="1074420" y="3465195"/>
            <a:ext cx="2407285" cy="46101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LINE Seed Sans KR Bold" charset="0"/>
                <a:ea typeface="LINE Seed Sans KR Bold" charset="0"/>
              </a:rPr>
              <a:t>D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LINE Seed Sans KR Bold" charset="0"/>
                <a:ea typeface="LINE Seed Sans KR Bold" charset="0"/>
              </a:rPr>
              <a:t>AU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LINE Seed Sans KR Bold" charset="0"/>
                <a:ea typeface="LINE Seed Sans KR Bold" charset="0"/>
              </a:rPr>
              <a:t>: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LINE Seed Sans KR Bold" charset="0"/>
                <a:ea typeface="LINE Seed Sans KR Bold" charset="0"/>
              </a:rPr>
              <a:t> 20, UV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LINE Seed Sans KR Bold" charset="0"/>
                <a:ea typeface="LINE Seed Sans KR Bold" charset="0"/>
              </a:rPr>
              <a:t>: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LINE Seed Sans KR Bold" charset="0"/>
                <a:ea typeface="LINE Seed Sans KR Bold" charset="0"/>
              </a:rPr>
              <a:t> 8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LINE Seed Sans KR Bold" charset="0"/>
                <a:ea typeface="LINE Seed Sans KR Bold" charset="0"/>
              </a:rPr>
              <a:t>3</a:t>
            </a:r>
            <a:endParaRPr lang="ko-KR" altLang="en-US" sz="2400">
              <a:solidFill>
                <a:schemeClr val="tx1">
                  <a:lumMod val="65000"/>
                  <a:lumOff val="35000"/>
                </a:schemeClr>
              </a:solidFill>
              <a:latin typeface="LINE Seed Sans KR Bold" charset="0"/>
              <a:ea typeface="LINE Seed Sans KR Bold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9C4165-CD1C-DF27-7572-102F77B18FF3}"/>
              </a:ext>
            </a:extLst>
          </p:cNvPr>
          <p:cNvSpPr txBox="1"/>
          <p:nvPr/>
        </p:nvSpPr>
        <p:spPr>
          <a:xfrm>
            <a:off x="4993640" y="3465195"/>
            <a:ext cx="2514600" cy="46101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LINE Seed Sans KR Bold" charset="0"/>
                <a:ea typeface="LINE Seed Sans KR Bold" charset="0"/>
              </a:rPr>
              <a:t>D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LINE Seed Sans KR Bold" charset="0"/>
                <a:ea typeface="LINE Seed Sans KR Bold" charset="0"/>
              </a:rPr>
              <a:t>AU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LINE Seed Sans KR Bold" charset="0"/>
                <a:ea typeface="LINE Seed Sans KR Bold" charset="0"/>
              </a:rPr>
              <a:t>: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LINE Seed Sans KR Bold" charset="0"/>
                <a:ea typeface="LINE Seed Sans KR Bold" charset="0"/>
              </a:rPr>
              <a:t> 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LINE Seed Sans KR Bold" charset="0"/>
                <a:ea typeface="LINE Seed Sans KR Bold" charset="0"/>
              </a:rPr>
              <a:t>1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LINE Seed Sans KR Bold" charset="0"/>
                <a:ea typeface="LINE Seed Sans KR Bold" charset="0"/>
              </a:rPr>
              <a:t>9, UV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LINE Seed Sans KR Bold" charset="0"/>
                <a:ea typeface="LINE Seed Sans KR Bold" charset="0"/>
              </a:rPr>
              <a:t>: 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LINE Seed Sans KR Bold" charset="0"/>
                <a:ea typeface="LINE Seed Sans KR Bold" charset="0"/>
              </a:rPr>
              <a:t>43 </a:t>
            </a:r>
            <a:endParaRPr lang="ko-KR" altLang="en-US" sz="2400">
              <a:solidFill>
                <a:schemeClr val="bg1"/>
              </a:solidFill>
              <a:latin typeface="LINE Seed Sans KR Bold" charset="0"/>
              <a:ea typeface="LINE Seed Sans KR Bold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E69BD2-7992-4FC5-F21A-4A1B72722878}"/>
              </a:ext>
            </a:extLst>
          </p:cNvPr>
          <p:cNvSpPr txBox="1"/>
          <p:nvPr/>
        </p:nvSpPr>
        <p:spPr>
          <a:xfrm>
            <a:off x="8663940" y="3465195"/>
            <a:ext cx="2407285" cy="46101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LINE Seed Sans KR Bold" charset="0"/>
                <a:ea typeface="LINE Seed Sans KR Bold" charset="0"/>
              </a:rPr>
              <a:t>D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LINE Seed Sans KR Bold" charset="0"/>
                <a:ea typeface="LINE Seed Sans KR Bold" charset="0"/>
              </a:rPr>
              <a:t>AU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LINE Seed Sans KR Bold" charset="0"/>
                <a:ea typeface="LINE Seed Sans KR Bold" charset="0"/>
              </a:rPr>
              <a:t>: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LINE Seed Sans KR Bold" charset="0"/>
                <a:ea typeface="LINE Seed Sans KR Bold" charset="0"/>
              </a:rPr>
              <a:t> 2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LINE Seed Sans KR Bold" charset="0"/>
                <a:ea typeface="LINE Seed Sans KR Bold" charset="0"/>
              </a:rPr>
              <a:t>4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LINE Seed Sans KR Bold" charset="0"/>
                <a:ea typeface="LINE Seed Sans KR Bold" charset="0"/>
              </a:rPr>
              <a:t>, UV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LINE Seed Sans KR Bold" charset="0"/>
                <a:ea typeface="LINE Seed Sans KR Bold" charset="0"/>
              </a:rPr>
              <a:t>: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LINE Seed Sans KR Bold" charset="0"/>
                <a:ea typeface="LINE Seed Sans KR Bold" charset="0"/>
              </a:rPr>
              <a:t> 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LINE Seed Sans KR Bold" charset="0"/>
                <a:ea typeface="LINE Seed Sans KR Bold" charset="0"/>
              </a:rPr>
              <a:t>69</a:t>
            </a:r>
            <a:endParaRPr lang="ko-KR" altLang="en-US" sz="2400">
              <a:solidFill>
                <a:schemeClr val="bg1"/>
              </a:solidFill>
              <a:latin typeface="LINE Seed Sans KR Bold" charset="0"/>
              <a:ea typeface="LINE Seed Sans KR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080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645" y="292100"/>
            <a:ext cx="1282700" cy="494665"/>
            <a:chOff x="334645" y="292100"/>
            <a:chExt cx="1282700" cy="494665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645" y="292100"/>
              <a:ext cx="1282700" cy="49466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35305" y="340995"/>
              <a:ext cx="735965" cy="369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Part 1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/>
          <p:cNvSpPr txBox="1">
            <a:spLocks/>
          </p:cNvSpPr>
          <p:nvPr/>
        </p:nvSpPr>
        <p:spPr>
          <a:xfrm rot="0" flipH="1">
            <a:off x="1862455" y="327025"/>
            <a:ext cx="3320415" cy="4305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sz="2200" spc="-140">
                <a:solidFill>
                  <a:schemeClr val="accent4">
                    <a:lumMod val="25000"/>
                  </a:schemeClr>
                </a:solidFill>
              </a:rPr>
              <a:t>플레이 시간대</a:t>
            </a:r>
            <a:endParaRPr lang="ko-KR" altLang="en-US" sz="2200">
              <a:solidFill>
                <a:schemeClr val="accent4">
                  <a:lumMod val="25000"/>
                </a:schemeClr>
              </a:solidFill>
            </a:endParaRPr>
          </a:p>
        </p:txBody>
      </p:sp>
      <p:pic>
        <p:nvPicPr>
          <p:cNvPr id="15" name="그림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07490" y="1279525"/>
            <a:ext cx="4692650" cy="5337175"/>
          </a:xfrm>
          <a:prstGeom prst="rect"/>
          <a:noFill/>
        </p:spPr>
      </p:pic>
      <p:pic>
        <p:nvPicPr>
          <p:cNvPr id="16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75805" y="1280795"/>
            <a:ext cx="2534285" cy="527748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401792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/>
        </p:nvGrpSpPr>
        <p:grpSpPr>
          <a:xfrm rot="0">
            <a:off x="334645" y="292100"/>
            <a:ext cx="1283335" cy="495300"/>
            <a:chOff x="334645" y="292100"/>
            <a:chExt cx="1283335" cy="495300"/>
          </a:xfrm>
        </p:grpSpPr>
        <p:sp>
          <p:nvSpPr>
            <p:cNvPr id="5" name="Rect 0"/>
            <p:cNvSpPr>
              <a:spLocks/>
            </p:cNvSpPr>
            <p:nvPr/>
          </p:nvSpPr>
          <p:spPr>
            <a:xfrm rot="0">
              <a:off x="334645" y="292100"/>
              <a:ext cx="1283335" cy="4953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</a:pPr>
              <a:endParaRPr lang="ko-KR" altLang="en-US"/>
            </a:p>
          </p:txBody>
        </p:sp>
        <p:sp>
          <p:nvSpPr>
            <p:cNvPr id="8" name="Rect 0"/>
            <p:cNvSpPr txBox="1">
              <a:spLocks/>
            </p:cNvSpPr>
            <p:nvPr/>
          </p:nvSpPr>
          <p:spPr>
            <a:xfrm rot="0">
              <a:off x="535305" y="340995"/>
              <a:ext cx="736600" cy="37020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>
                <a:buFontTx/>
                <a:buNone/>
              </a:pPr>
              <a:r>
                <a:rPr lang="en-US" altLang="ko-KR">
                  <a:solidFill>
                    <a:schemeClr val="bg1"/>
                  </a:solidFill>
                  <a:latin typeface="LINE Seed Sans KR Bold" charset="0"/>
                  <a:ea typeface="+mj-ea"/>
                </a:rPr>
                <a:t>Part 1</a:t>
              </a:r>
              <a:endParaRPr lang="ko-KR" altLang="en-US">
                <a:solidFill>
                  <a:schemeClr val="bg1"/>
                </a:solidFill>
                <a:latin typeface="LINE Seed Sans KR Bold" charset="0"/>
                <a:ea typeface="+mj-ea"/>
              </a:endParaRPr>
            </a:p>
          </p:txBody>
        </p:sp>
      </p:grpSp>
      <p:sp>
        <p:nvSpPr>
          <p:cNvPr id="14" name="Rect 0"/>
          <p:cNvSpPr txBox="1">
            <a:spLocks/>
          </p:cNvSpPr>
          <p:nvPr/>
        </p:nvSpPr>
        <p:spPr>
          <a:xfrm rot="0" flipH="1">
            <a:off x="1862455" y="327025"/>
            <a:ext cx="3320415" cy="4305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sz="2200" spc="-140">
                <a:solidFill>
                  <a:schemeClr val="accent4">
                    <a:lumMod val="25000"/>
                  </a:schemeClr>
                </a:solidFill>
              </a:rPr>
              <a:t>M</a:t>
            </a:r>
            <a:r>
              <a:rPr lang="ko-KR" altLang="en-US" sz="2200" spc="-140">
                <a:solidFill>
                  <a:schemeClr val="accent4">
                    <a:lumMod val="25000"/>
                  </a:schemeClr>
                </a:solidFill>
              </a:rPr>
              <a:t>TS</a:t>
            </a:r>
            <a:endParaRPr lang="ko-KR" altLang="en-US" sz="2200">
              <a:solidFill>
                <a:schemeClr val="accent4">
                  <a:lumMod val="25000"/>
                </a:schemeClr>
              </a:solidFill>
            </a:endParaRPr>
          </a:p>
        </p:txBody>
      </p:sp>
      <p:pic>
        <p:nvPicPr>
          <p:cNvPr id="15" name="그림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74665" y="725805"/>
            <a:ext cx="713105" cy="55118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CE22400-EFC6-816A-0995-F8FE24D27D53}"/>
              </a:ext>
            </a:extLst>
          </p:cNvPr>
          <p:cNvSpPr/>
          <p:nvPr/>
        </p:nvSpPr>
        <p:spPr>
          <a:xfrm>
            <a:off x="7331710" y="6534785"/>
            <a:ext cx="1376045" cy="6464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2074B2-B852-9816-CEC9-27ED146EF58E}"/>
              </a:ext>
            </a:extLst>
          </p:cNvPr>
          <p:cNvSpPr/>
          <p:nvPr/>
        </p:nvSpPr>
        <p:spPr>
          <a:xfrm>
            <a:off x="5913120" y="2768600"/>
            <a:ext cx="4318635" cy="817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B128BF-5A65-0BD4-73F3-551BB0B69941}"/>
              </a:ext>
            </a:extLst>
          </p:cNvPr>
          <p:cNvSpPr/>
          <p:nvPr/>
        </p:nvSpPr>
        <p:spPr>
          <a:xfrm>
            <a:off x="9932670" y="6409055"/>
            <a:ext cx="2357120" cy="4489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BE02D3-3F7F-AA7C-492F-159EDFDE726A}"/>
              </a:ext>
            </a:extLst>
          </p:cNvPr>
          <p:cNvSpPr txBox="1"/>
          <p:nvPr/>
        </p:nvSpPr>
        <p:spPr>
          <a:xfrm>
            <a:off x="822960" y="1082040"/>
            <a:ext cx="1841500" cy="923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ea"/>
                <a:ea typeface="+mj-ea"/>
              </a:rPr>
              <a:t>Part 2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BD1D1-614C-EA3E-E939-89059616B79A}"/>
              </a:ext>
            </a:extLst>
          </p:cNvPr>
          <p:cNvSpPr txBox="1"/>
          <p:nvPr/>
        </p:nvSpPr>
        <p:spPr>
          <a:xfrm>
            <a:off x="822960" y="1913255"/>
            <a:ext cx="5178425" cy="70739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sz="4000" spc="-290">
                <a:solidFill>
                  <a:schemeClr val="bg1"/>
                </a:solidFill>
                <a:latin typeface="LINE Seed Sans KR Regular" charset="0"/>
              </a:rPr>
              <a:t>유저의 </a:t>
            </a:r>
            <a:r>
              <a:rPr lang="ko-KR" altLang="en-US" sz="4000" spc="-290">
                <a:solidFill>
                  <a:schemeClr val="bg1"/>
                </a:solidFill>
                <a:latin typeface="LINE Seed Sans KR Regular" charset="0"/>
              </a:rPr>
              <a:t>피드백</a:t>
            </a:r>
            <a:r>
              <a:rPr lang="ko-KR" altLang="en-US" sz="4000" spc="-290">
                <a:solidFill>
                  <a:schemeClr val="bg1"/>
                </a:solidFill>
                <a:latin typeface="LINE Seed Sans KR Regular" charset="0"/>
              </a:rPr>
              <a:t>과 </a:t>
            </a:r>
            <a:r>
              <a:rPr lang="ko-KR" altLang="en-US" sz="4000" spc="-290">
                <a:solidFill>
                  <a:schemeClr val="bg1"/>
                </a:solidFill>
                <a:latin typeface="LINE Seed Sans KR Regular" charset="0"/>
              </a:rPr>
              <a:t>데이터</a:t>
            </a:r>
            <a:endParaRPr lang="ko-KR" altLang="en-US" sz="4000">
              <a:solidFill>
                <a:schemeClr val="bg1"/>
              </a:solidFill>
              <a:latin typeface="LINE Seed Sans KR Regular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FEBAD46-717C-314A-B221-F5E0152A14A6}"/>
              </a:ext>
            </a:extLst>
          </p:cNvPr>
          <p:cNvGrpSpPr/>
          <p:nvPr/>
        </p:nvGrpSpPr>
        <p:grpSpPr>
          <a:xfrm>
            <a:off x="3750945" y="1082040"/>
            <a:ext cx="8538845" cy="5948045"/>
            <a:chOff x="3750945" y="1082040"/>
            <a:chExt cx="8538845" cy="594804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3750945" y="1082040"/>
              <a:ext cx="8539480" cy="5948680"/>
            </a:xfrm>
            <a:prstGeom prst="rect"/>
            <a:noFill/>
          </p:spPr>
        </p:pic>
        <p:sp>
          <p:nvSpPr>
            <p:cNvPr id="11" name="직사각형 10"/>
            <p:cNvSpPr>
              <a:spLocks/>
            </p:cNvSpPr>
            <p:nvPr/>
          </p:nvSpPr>
          <p:spPr>
            <a:xfrm rot="0">
              <a:off x="5890895" y="3432175"/>
              <a:ext cx="2129790" cy="1736725"/>
            </a:xfrm>
            <a:prstGeom prst="rect"/>
            <a:solidFill>
              <a:srgbClr val="1A1A1A"/>
            </a:solidFill>
            <a:ln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</a:pPr>
              <a:r>
                <a:rPr lang="ko-KR" altLang="en-US" sz="4800">
                  <a:solidFill>
                    <a:srgbClr val="FF0000"/>
                  </a:solidFill>
                  <a:latin typeface="Neo둥근모" charset="0"/>
                  <a:ea typeface="Neo둥근모" charset="0"/>
                </a:rPr>
                <a:t>피드백</a:t>
              </a:r>
              <a:endParaRPr lang="ko-KR" altLang="en-US" sz="4800">
                <a:solidFill>
                  <a:srgbClr val="FF0000"/>
                </a:solidFill>
                <a:latin typeface="Neo둥근모" charset="0"/>
                <a:ea typeface="Neo둥근모" charset="0"/>
              </a:endParaRPr>
            </a:p>
          </p:txBody>
        </p:sp>
        <p:sp>
          <p:nvSpPr>
            <p:cNvPr id="12" name="직사각형 11"/>
            <p:cNvSpPr>
              <a:spLocks/>
            </p:cNvSpPr>
            <p:nvPr/>
          </p:nvSpPr>
          <p:spPr>
            <a:xfrm rot="0">
              <a:off x="8072755" y="3432175"/>
              <a:ext cx="2060575" cy="1736725"/>
            </a:xfrm>
            <a:prstGeom prst="rect"/>
            <a:solidFill>
              <a:srgbClr val="040404"/>
            </a:solidFill>
            <a:ln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</a:pPr>
              <a:r>
                <a:rPr lang="ko-KR" altLang="en-US" sz="4800">
                  <a:solidFill>
                    <a:srgbClr val="00B050"/>
                  </a:solidFill>
                  <a:latin typeface="Neo둥근모" charset="0"/>
                  <a:ea typeface="Neo둥근모" charset="0"/>
                </a:rPr>
                <a:t>변경</a:t>
              </a:r>
              <a:endParaRPr lang="ko-KR" altLang="en-US" sz="4800">
                <a:solidFill>
                  <a:srgbClr val="00B050"/>
                </a:solidFill>
                <a:latin typeface="Neo둥근모" charset="0"/>
                <a:ea typeface="Neo둥근모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8461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8"/>
          <p:cNvGrpSpPr>
            <a:grpSpLocks/>
          </p:cNvGrpSpPr>
          <p:nvPr/>
        </p:nvGrpSpPr>
        <p:grpSpPr>
          <a:xfrm rot="0">
            <a:off x="4603750" y="2065020"/>
            <a:ext cx="2538730" cy="819150"/>
            <a:chOff x="4603750" y="2065020"/>
            <a:chExt cx="2538730" cy="819150"/>
          </a:xfrm>
        </p:grpSpPr>
        <p:sp>
          <p:nvSpPr>
            <p:cNvPr id="19" name="도형 16"/>
            <p:cNvSpPr>
              <a:spLocks/>
            </p:cNvSpPr>
            <p:nvPr/>
          </p:nvSpPr>
          <p:spPr>
            <a:xfrm rot="0">
              <a:off x="4603750" y="2065020"/>
              <a:ext cx="2538730" cy="81915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>
                <a:buFontTx/>
                <a:buNone/>
              </a:pPr>
              <a:endParaRPr lang="ko-KR" altLang="en-US"/>
            </a:p>
          </p:txBody>
        </p:sp>
        <p:sp>
          <p:nvSpPr>
            <p:cNvPr id="20" name="텍스트 상자 17"/>
            <p:cNvSpPr txBox="1">
              <a:spLocks/>
            </p:cNvSpPr>
            <p:nvPr/>
          </p:nvSpPr>
          <p:spPr>
            <a:xfrm rot="0">
              <a:off x="5194300" y="2146300"/>
              <a:ext cx="1533525" cy="64579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>
                <a:buFontTx/>
                <a:buNone/>
              </a:pPr>
              <a:r>
                <a:rPr lang="en-US" altLang="ko-KR" sz="3600">
                  <a:solidFill>
                    <a:schemeClr val="bg1"/>
                  </a:solidFill>
                  <a:latin typeface="+mj-ea"/>
                  <a:ea typeface="+mj-ea"/>
                </a:rPr>
                <a:t>Part </a:t>
              </a:r>
              <a:r>
                <a:rPr lang="ko-KR" altLang="ko-KR" sz="360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36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1" name="텍스트 상자 19"/>
          <p:cNvSpPr txBox="1">
            <a:spLocks/>
          </p:cNvSpPr>
          <p:nvPr/>
        </p:nvSpPr>
        <p:spPr>
          <a:xfrm rot="0" flipH="1">
            <a:off x="2191385" y="3349625"/>
            <a:ext cx="8042910" cy="7073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4000" spc="-14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첫 </a:t>
            </a:r>
            <a:r>
              <a:rPr lang="ko-KR" altLang="en-US" sz="4000" spc="-14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번째 피드백</a:t>
            </a:r>
            <a:r>
              <a:rPr lang="ko-KR" altLang="en-US" sz="4000" spc="-14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:</a:t>
            </a:r>
            <a:r>
              <a:rPr lang="ko-KR" altLang="en-US" sz="4000" spc="-14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4000" spc="-14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도핑 </a:t>
            </a:r>
            <a:r>
              <a:rPr lang="ko-KR" altLang="en-US" sz="4000" spc="-14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확률</a:t>
            </a:r>
            <a:endParaRPr lang="ko-KR" altLang="en-US" sz="2200">
              <a:solidFill>
                <a:schemeClr val="accent4">
                  <a:lumMod val="25000"/>
                </a:schemeClr>
              </a:solidFill>
              <a:latin typeface="LINE Seed Sans KR Bold" charset="0"/>
              <a:ea typeface="LINE Seed Sans KR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1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ES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09E09"/>
      </a:accent1>
      <a:accent2>
        <a:srgbClr val="6CC932"/>
      </a:accent2>
      <a:accent3>
        <a:srgbClr val="00F156"/>
      </a:accent3>
      <a:accent4>
        <a:srgbClr val="E0E0E0"/>
      </a:accent4>
      <a:accent5>
        <a:srgbClr val="00ADAC"/>
      </a:accent5>
      <a:accent6>
        <a:srgbClr val="35627B"/>
      </a:accent6>
      <a:hlink>
        <a:srgbClr val="3F3F3F"/>
      </a:hlink>
      <a:folHlink>
        <a:srgbClr val="3F3F3F"/>
      </a:folHlink>
    </a:clrScheme>
    <a:fontScheme name="LINE Seed Sans KR Thin">
      <a:majorFont>
        <a:latin typeface="LINE Seed Sans KR Bold"/>
        <a:ea typeface="LINE Seed Sans KR Bold"/>
        <a:cs typeface=""/>
      </a:majorFont>
      <a:minorFont>
        <a:latin typeface="LINE Seed Sans KR Thin"/>
        <a:ea typeface="LINE Seed Sans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15</Pages>
  <Paragraphs>164</Paragraphs>
  <Words>420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Yu Saebyeol</dc:creator>
  <cp:lastModifiedBy>김 한솔</cp:lastModifiedBy>
  <dc:title>PowerPoint 프레젠테이션</dc:title>
  <cp:version>10.105.228.52576</cp:version>
  <dcterms:modified xsi:type="dcterms:W3CDTF">2024-05-05T08:59:08Z</dcterms:modified>
</cp:coreProperties>
</file>