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8" r:id="rId2"/>
    <p:sldId id="281" r:id="rId3"/>
    <p:sldId id="285" r:id="rId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E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6" autoAdjust="0"/>
  </p:normalViewPr>
  <p:slideViewPr>
    <p:cSldViewPr showGuides="1">
      <p:cViewPr>
        <p:scale>
          <a:sx n="86" d="100"/>
          <a:sy n="86" d="100"/>
        </p:scale>
        <p:origin x="-894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A5D4F-978F-419A-8980-408F72499F38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46EE5-F944-4BBE-8945-D2413754F6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889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050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89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98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83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37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5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90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04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31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E2AA-AC13-4EE0-B6EE-209F35005E6A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350C-7060-420A-9E7B-CFE58527A9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39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83568" y="1849388"/>
            <a:ext cx="5840451" cy="1944216"/>
            <a:chOff x="1676645" y="566760"/>
            <a:chExt cx="5840451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684448" y="725872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92D05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8540" y="653864"/>
              <a:ext cx="581855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b="1" dirty="0">
                <a:solidFill>
                  <a:srgbClr val="00206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76645" y="566760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EEDE08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87824" y="4081636"/>
            <a:ext cx="490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게임공학과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2012182008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30_TT" pitchFamily="18" charset="-127"/>
                <a:ea typeface="Yoon 윤고딕 530_TT" pitchFamily="18" charset="-127"/>
              </a:rPr>
              <a:t>김희승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1489348"/>
            <a:ext cx="474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2D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게임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프로그래밍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동녘B" pitchFamily="18" charset="-127"/>
                <a:ea typeface="HY동녘B" pitchFamily="18" charset="-127"/>
              </a:rPr>
              <a:t>최종발표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29484">
            <a:off x="6182824" y="1615224"/>
            <a:ext cx="2235719" cy="197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move.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376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06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521796"/>
            <a:ext cx="9144000" cy="1932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500" y="265212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01 &gt;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개발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itchFamily="18" charset="-127"/>
                <a:ea typeface="Yoon 윤고딕 530_TT" pitchFamily="18" charset="-127"/>
              </a:rPr>
              <a:t>범위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512" y="643655"/>
          <a:ext cx="7992888" cy="4806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9876"/>
                <a:gridCol w="2670097"/>
                <a:gridCol w="2438699"/>
                <a:gridCol w="1944216"/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내용</a:t>
                      </a:r>
                      <a:endParaRPr lang="ko-KR" altLang="en-US" sz="10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최소 범위</a:t>
                      </a:r>
                      <a:endParaRPr lang="ko-KR" altLang="en-US" sz="10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실제 개발 완료 범위</a:t>
                      </a:r>
                      <a:endParaRPr lang="ko-KR" altLang="en-US" sz="10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진척도</a:t>
                      </a:r>
                      <a:endParaRPr lang="ko-KR" altLang="en-US" sz="1000" b="1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35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캐릭터</a:t>
                      </a:r>
                      <a:endParaRPr lang="en-US" altLang="ko-KR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컨트롤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방향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좌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우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을 통해 이동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 기능 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방형 이동 및 점프 구현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100%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669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게임주요</a:t>
                      </a:r>
                      <a:endParaRPr lang="en-US" altLang="ko-KR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기능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X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입력 시 사격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C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키 입력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시 점프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탈것 탑승 기능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아이템에 따른 사격스킬 변경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X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입력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사격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),C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입력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b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</a:b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Z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입력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사격스킬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구현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80%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맵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횡 스크롤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Stage 1 ~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3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개 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Stage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100%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864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난이도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통과 시 적 체력과 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개체 수 추가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준 보스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1,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근접 </a:t>
                      </a:r>
                      <a:r>
                        <a:rPr lang="ko-KR" altLang="en-US" sz="10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빠르게 접근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스테이지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통과 후 적 체력과  수를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증가 시켰으며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준 보스 </a:t>
                      </a:r>
                      <a:r>
                        <a:rPr lang="ko-KR" altLang="en-US" sz="10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페이즈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ko-KR" altLang="en-US" sz="10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페이즈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개 구현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100%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1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모델링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Stage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배경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1~3 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총알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2~3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2~3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준 보스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1~2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등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캐릭터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Stage 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배경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총알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준보스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최종보스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100%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474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사운드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스킬 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배경음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기본공격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피격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보스 등장 등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5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이상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Stage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배경음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3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기본공격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특수스킬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피격음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효과음 등 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18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종 구현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100%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애니메이션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공격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스킬 </a:t>
                      </a:r>
                      <a:r>
                        <a:rPr lang="ko-KR" altLang="en-US" sz="1000" baseline="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시전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,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등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이동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공격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스킬 </a:t>
                      </a:r>
                      <a:r>
                        <a:rPr lang="ko-KR" altLang="en-US" sz="10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시전</a:t>
                      </a:r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점프</a:t>
                      </a:r>
                      <a:endParaRPr lang="en-US" altLang="ko-KR" sz="10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몬스터</a:t>
                      </a:r>
                      <a:r>
                        <a:rPr lang="ko-KR" altLang="en-US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피격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 및 죽음</a:t>
                      </a:r>
                      <a:endParaRPr lang="en-US" altLang="ko-KR" sz="1000" baseline="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보스  피격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죽음</a:t>
                      </a:r>
                      <a:r>
                        <a:rPr lang="en-US" altLang="ko-KR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공격 애니메이션 구현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100%</a:t>
                      </a:r>
                      <a:endParaRPr lang="ko-KR" altLang="en-US" sz="10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2378" y="4513684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7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8847" y="3424272"/>
            <a:ext cx="51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</a:rPr>
              <a:t>감사합니다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itchFamily="18" charset="-127"/>
                <a:ea typeface="Yoon 윤고딕 530_TT" pitchFamily="18" charset="-127"/>
                <a:sym typeface="Wingdings" pitchFamily="2" charset="2"/>
              </a:rPr>
              <a:t> 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55885" y="1561356"/>
            <a:ext cx="5840451" cy="1944216"/>
            <a:chOff x="1676645" y="566760"/>
            <a:chExt cx="5840451" cy="1944216"/>
          </a:xfrm>
        </p:grpSpPr>
        <p:sp>
          <p:nvSpPr>
            <p:cNvPr id="15" name="직사각형 14"/>
            <p:cNvSpPr/>
            <p:nvPr/>
          </p:nvSpPr>
          <p:spPr>
            <a:xfrm>
              <a:off x="1684448" y="725872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92D05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92D05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98540" y="653864"/>
              <a:ext cx="581855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b="1" dirty="0" smtClean="0">
                  <a:solidFill>
                    <a:srgbClr val="002060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b="1" dirty="0">
                <a:solidFill>
                  <a:srgbClr val="002060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76645" y="566760"/>
              <a:ext cx="548041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RESISTANCE</a:t>
              </a:r>
            </a:p>
            <a:p>
              <a:r>
                <a:rPr lang="en-US" altLang="ko-KR" sz="5000" dirty="0" smtClean="0">
                  <a:solidFill>
                    <a:srgbClr val="EEDE08"/>
                  </a:solidFill>
                  <a:latin typeface="Cooper Black" pitchFamily="18" charset="0"/>
                  <a:ea typeface="a파도소리" pitchFamily="18" charset="-127"/>
                </a:rPr>
                <a:t>		SLUG</a:t>
              </a:r>
              <a:endParaRPr lang="ko-KR" altLang="en-US" sz="5000" dirty="0">
                <a:solidFill>
                  <a:srgbClr val="EEDE08"/>
                </a:solidFill>
                <a:latin typeface="Cooper Black" pitchFamily="18" charset="0"/>
                <a:ea typeface="a파도소리" pitchFamily="18" charset="-127"/>
              </a:endParaRPr>
            </a:p>
          </p:txBody>
        </p:sp>
      </p:grpSp>
      <p:pic>
        <p:nvPicPr>
          <p:cNvPr id="18" name="그림 17" descr="move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626" y="2929508"/>
            <a:ext cx="881622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33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251</Words>
  <Application>Microsoft Office PowerPoint</Application>
  <PresentationFormat>화면 슬라이드 쇼(16:10)</PresentationFormat>
  <Paragraphs>60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다현</dc:creator>
  <cp:lastModifiedBy>사랑마을</cp:lastModifiedBy>
  <cp:revision>47</cp:revision>
  <dcterms:created xsi:type="dcterms:W3CDTF">2014-12-17T18:06:02Z</dcterms:created>
  <dcterms:modified xsi:type="dcterms:W3CDTF">2015-12-14T04:53:42Z</dcterms:modified>
</cp:coreProperties>
</file>