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279" r:id="rId3"/>
    <p:sldId id="256" r:id="rId4"/>
    <p:sldId id="280" r:id="rId5"/>
    <p:sldId id="287" r:id="rId6"/>
    <p:sldId id="281" r:id="rId7"/>
    <p:sldId id="286" r:id="rId8"/>
    <p:sldId id="257" r:id="rId9"/>
    <p:sldId id="285" r:id="rId10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E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906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A5D4F-978F-419A-8980-408F72499F38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46EE5-F944-4BBE-8945-D2413754F6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46EE5-F944-4BBE-8945-D2413754F67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46EE5-F944-4BBE-8945-D2413754F6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889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050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9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5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98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833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37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59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90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04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31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E2AA-AC13-4EE0-B6EE-209F35005E6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39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83568" y="1849388"/>
            <a:ext cx="5840451" cy="1944216"/>
            <a:chOff x="1676645" y="566760"/>
            <a:chExt cx="5840451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684448" y="725872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92D05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8540" y="653864"/>
              <a:ext cx="581855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b="1" dirty="0">
                <a:solidFill>
                  <a:srgbClr val="00206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76645" y="566760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EEDE08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87824" y="4081636"/>
            <a:ext cx="490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rPr>
              <a:t>게임공학과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rPr>
              <a:t>2012182008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rPr>
              <a:t>김희승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1489348"/>
            <a:ext cx="474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2D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게임 프로그래밍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차 발표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29484">
            <a:off x="6182824" y="1615224"/>
            <a:ext cx="2235719" cy="197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move.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06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8090" y="2273533"/>
            <a:ext cx="11079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목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차</a:t>
            </a:r>
            <a:endParaRPr lang="ko-KR" altLang="en-US" sz="4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131840" y="1361239"/>
            <a:ext cx="0" cy="3240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58098" y="1688757"/>
            <a:ext cx="229742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01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컨셉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itchFamily="18" charset="-127"/>
              <a:ea typeface="Yoon 윤고딕 530_TT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02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실행흐름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itchFamily="18" charset="-127"/>
              <a:ea typeface="Yoon 윤고딕 530_TT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03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개발 범위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04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개발 일정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</a:b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itchFamily="18" charset="-127"/>
              <a:ea typeface="Yoon 윤고딕 530_TT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05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94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0500" y="265212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01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컨셉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Metal_Slu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921637"/>
            <a:ext cx="1440160" cy="1080120"/>
          </a:xfrm>
          <a:prstGeom prst="rect">
            <a:avLst/>
          </a:prstGeom>
        </p:spPr>
      </p:pic>
      <p:pic>
        <p:nvPicPr>
          <p:cNvPr id="17" name="그림 16" descr="ScreenShot000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954" y="3073765"/>
            <a:ext cx="2880000" cy="2227044"/>
          </a:xfrm>
          <a:prstGeom prst="rect">
            <a:avLst/>
          </a:prstGeom>
        </p:spPr>
      </p:pic>
      <p:pic>
        <p:nvPicPr>
          <p:cNvPr id="18" name="그림 17" descr="KakaoTalk_20150921_18522574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1585846"/>
            <a:ext cx="2736304" cy="1631935"/>
          </a:xfrm>
          <a:prstGeom prst="rect">
            <a:avLst/>
          </a:prstGeom>
        </p:spPr>
      </p:pic>
      <p:pic>
        <p:nvPicPr>
          <p:cNvPr id="19" name="그림 18" descr="Image-C.jp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6216" y="3145773"/>
            <a:ext cx="2880000" cy="2159999"/>
          </a:xfrm>
          <a:prstGeom prst="rect">
            <a:avLst/>
          </a:prstGeom>
        </p:spPr>
      </p:pic>
      <p:pic>
        <p:nvPicPr>
          <p:cNvPr id="20" name="그림 19" descr="캐논슈터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1166336">
            <a:off x="4278469" y="1803910"/>
            <a:ext cx="1150864" cy="112993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4126093"/>
            <a:ext cx="504056" cy="4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20" descr="arrow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 flipH="1">
            <a:off x="6746565" y="3438302"/>
            <a:ext cx="1133306" cy="873923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39552" y="913284"/>
            <a:ext cx="7272806" cy="648072"/>
            <a:chOff x="5655358" y="1311213"/>
            <a:chExt cx="1831775" cy="1116543"/>
          </a:xfrm>
          <a:solidFill>
            <a:schemeClr val="bg2">
              <a:lumMod val="25000"/>
            </a:schemeClr>
          </a:solidFill>
        </p:grpSpPr>
        <p:sp>
          <p:nvSpPr>
            <p:cNvPr id="23" name="타원 22"/>
            <p:cNvSpPr/>
            <p:nvPr/>
          </p:nvSpPr>
          <p:spPr>
            <a:xfrm>
              <a:off x="5655358" y="1347636"/>
              <a:ext cx="1008112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652869" y="1311213"/>
              <a:ext cx="834264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177550" y="1347636"/>
              <a:ext cx="1008112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0076" y="1559334"/>
              <a:ext cx="1641896" cy="58328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복잡한 </a:t>
              </a:r>
              <a:r>
                <a:rPr lang="ko-KR" altLang="en-US" sz="16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맵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X !!     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달리고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!!    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쏘고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!!    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타고 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!!    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아이템을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먹자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!!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pic>
        <p:nvPicPr>
          <p:cNvPr id="28" name="그림 27" descr="move.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49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0500" y="26521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02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실행흐름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move.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328" y="913284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289748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328" y="3289748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912" y="913284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1753573" y="27854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전진한다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2643217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적을 향해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/>
            </a:r>
            <a:br>
              <a:rPr lang="en-US" altLang="ko-KR" dirty="0" smtClean="0">
                <a:latin typeface="HY동녘B" pitchFamily="18" charset="-127"/>
                <a:ea typeface="HY동녘B" pitchFamily="18" charset="-127"/>
              </a:rPr>
            </a:b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 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쏜다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14843" y="515246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아이템을 먹는다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9672" y="515246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탈것을 탄다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38017" y="1633364"/>
            <a:ext cx="561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4052292"/>
            <a:ext cx="581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7790747">
            <a:off x="7398333" y="2649573"/>
            <a:ext cx="752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461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0500" y="265212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02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게임 실행흐름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move.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  <p:pic>
        <p:nvPicPr>
          <p:cNvPr id="3079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912" y="913284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913284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320" y="3289748"/>
            <a:ext cx="288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1753573" y="27854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회피한다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27134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근접공격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76056" y="5152464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보스를 무찌른다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38017" y="1633364"/>
            <a:ext cx="561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7790747">
            <a:off x="7326325" y="2649573"/>
            <a:ext cx="752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그룹 33"/>
          <p:cNvGrpSpPr/>
          <p:nvPr/>
        </p:nvGrpSpPr>
        <p:grpSpPr>
          <a:xfrm>
            <a:off x="395536" y="3289548"/>
            <a:ext cx="4176464" cy="1800200"/>
            <a:chOff x="2123728" y="1996718"/>
            <a:chExt cx="5051284" cy="2103765"/>
          </a:xfrm>
        </p:grpSpPr>
        <p:sp>
          <p:nvSpPr>
            <p:cNvPr id="35" name="직사각형 34"/>
            <p:cNvSpPr/>
            <p:nvPr/>
          </p:nvSpPr>
          <p:spPr>
            <a:xfrm>
              <a:off x="2235940" y="2785492"/>
              <a:ext cx="4939072" cy="125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1.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스테이지 시작 시 전진해서 진행</a:t>
              </a:r>
            </a:p>
            <a:p>
              <a:r>
                <a:rPr lang="en-US" altLang="ko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2.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적과 대치 시 사격</a:t>
              </a:r>
            </a:p>
            <a:p>
              <a:r>
                <a:rPr lang="en-US" altLang="ko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3.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아이템과 탈것 활용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en-US" altLang="ko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4</a:t>
              </a:r>
              <a:r>
                <a:rPr lang="en-US" altLang="ko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. </a:t>
              </a:r>
              <a:r>
                <a:rPr lang="ko-KR" altLang="en-US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보스 격파</a:t>
              </a:r>
              <a:r>
                <a:rPr lang="en-US" altLang="ko-KR" sz="16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!!!</a:t>
              </a:r>
              <a:endParaRPr lang="ko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72092" y="1996718"/>
              <a:ext cx="3945796" cy="539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[ </a:t>
              </a:r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레지스탕스 </a:t>
              </a:r>
              <a:r>
                <a:rPr lang="ko-KR" altLang="en-US" sz="24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슬러그</a:t>
              </a:r>
              <a:r>
                <a:rPr lang="ko-KR" altLang="en-US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sz="2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Yoon 윤고딕 520_TT" pitchFamily="18" charset="-127"/>
                  <a:ea typeface="Yoon 윤고딕 520_TT" pitchFamily="18" charset="-127"/>
                </a:rPr>
                <a:t>]</a:t>
              </a:r>
              <a:endPara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23728" y="2706483"/>
              <a:ext cx="4752528" cy="1394000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461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500" y="265212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03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개발 범위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39552" y="769268"/>
          <a:ext cx="7174525" cy="4603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047"/>
                <a:gridCol w="3434862"/>
                <a:gridCol w="2344616"/>
              </a:tblGrid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5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최소 범위</a:t>
                      </a:r>
                      <a:endParaRPr lang="ko-KR" altLang="en-US" sz="15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추가 범위</a:t>
                      </a:r>
                      <a:endParaRPr lang="ko-KR" altLang="en-US" sz="15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캐릭터</a:t>
                      </a:r>
                      <a:endParaRPr lang="en-US" altLang="ko-KR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컨트롤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방향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좌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우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을 통해 이동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점프 기능 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로프를 활용한 줄타기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0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게임주요</a:t>
                      </a:r>
                      <a:endParaRPr lang="en-US" altLang="ko-KR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기능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X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키 입력 시 사격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C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키 입력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시 점프</a:t>
                      </a:r>
                      <a:endParaRPr lang="en-US" altLang="ko-KR" sz="14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탈것 탑승 기능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아이템에 따른 사격스킬 변경</a:t>
                      </a:r>
                      <a:endParaRPr lang="en-US" altLang="ko-KR" sz="14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Z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키 특수 스킬 발동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근접 시 근접공격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맵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횡 스크롤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Stage 1 ~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Stag 3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787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난이도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통과 시 적 체력과 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개체 수 추가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준 보스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근접 </a:t>
                      </a:r>
                      <a:r>
                        <a:rPr lang="ko-KR" altLang="en-US" sz="14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빠르게 접근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시간과 체력에 따른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보스 다양한 공격 패턴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준 보스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2)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추가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1143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모델링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Stage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배경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1~3 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총알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탈 것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endParaRPr lang="en-US" altLang="ko-KR" sz="14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준 보스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1~2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등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사운드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스킬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배경음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기본공격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피격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보스 등장 등 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5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이상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애니메이션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공격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스킬 </a:t>
                      </a:r>
                      <a:r>
                        <a:rPr lang="ko-KR" altLang="en-US" sz="14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시전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,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점프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등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그림 26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7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0500" y="265212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04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개발일정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2794673"/>
              </p:ext>
            </p:extLst>
          </p:nvPr>
        </p:nvGraphicFramePr>
        <p:xfrm>
          <a:off x="395536" y="682888"/>
          <a:ext cx="7344817" cy="4752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0673"/>
                <a:gridCol w="5814144"/>
              </a:tblGrid>
              <a:tr h="360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일정</a:t>
                      </a:r>
                      <a:endParaRPr lang="ko-KR" altLang="en-US" sz="13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3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리소스 수집 및 상세 기획서 작성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1.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주인공 캐릭터 조작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이동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구현 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2.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Stage 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배경 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3. </a:t>
                      </a:r>
                      <a:r>
                        <a:rPr lang="ko-KR" altLang="en-US" sz="13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애니메이션 구현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93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1.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주인공 사격과 점프 구현 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2. </a:t>
                      </a:r>
                      <a:r>
                        <a:rPr lang="ko-KR" altLang="en-US" sz="13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충돌 체크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3. MAP 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지형 구현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1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1.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횡 스크롤 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맵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이동 구현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2.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공격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애니메이션 구현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1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1.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탈 것 구현  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2. 1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차 버그 테스트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1.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아이템 구현 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2. 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주인공 및 </a:t>
                      </a:r>
                      <a:r>
                        <a:rPr lang="ko-KR" altLang="en-US" sz="13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사운드 구현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1. 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준보스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 애니메이션 및 스킬 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페이즈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구현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1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1.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상세 인터페이스 구현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2. 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특수 스킬 구현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- </a:t>
                      </a:r>
                      <a:r>
                        <a:rPr lang="ko-KR" altLang="en-US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탈 것 </a:t>
                      </a:r>
                      <a:r>
                        <a:rPr lang="en-US" altLang="ko-KR" sz="13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1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9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1. 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추가범위 구현 및 </a:t>
                      </a:r>
                      <a:r>
                        <a:rPr lang="en-US" altLang="ko-KR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2. 2</a:t>
                      </a:r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차 버그 테스트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347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주차</a:t>
                      </a:r>
                      <a:endParaRPr lang="ko-KR" altLang="en-US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 점검 및 </a:t>
                      </a:r>
                      <a:r>
                        <a:rPr lang="ko-KR" altLang="en-US" sz="13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릴리즈</a:t>
                      </a:r>
                      <a:endParaRPr lang="ko-KR" altLang="en-US" sz="13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2" name="그림 31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68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00" y="265212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05&gt;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자체 평가</a:t>
            </a:r>
            <a:endParaRPr lang="ko-KR" altLang="en-US" dirty="0"/>
          </a:p>
        </p:txBody>
      </p:sp>
      <p:pic>
        <p:nvPicPr>
          <p:cNvPr id="10" name="그림 9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95536" y="1277476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58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18847" y="3424272"/>
            <a:ext cx="51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감사합니다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  <a:sym typeface="Wingdings" pitchFamily="2" charset="2"/>
              </a:rPr>
              <a:t> 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55885" y="1561356"/>
            <a:ext cx="5840451" cy="1944216"/>
            <a:chOff x="1676645" y="566760"/>
            <a:chExt cx="5840451" cy="1944216"/>
          </a:xfrm>
        </p:grpSpPr>
        <p:sp>
          <p:nvSpPr>
            <p:cNvPr id="15" name="직사각형 14"/>
            <p:cNvSpPr/>
            <p:nvPr/>
          </p:nvSpPr>
          <p:spPr>
            <a:xfrm>
              <a:off x="1684448" y="725872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92D05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98540" y="653864"/>
              <a:ext cx="581855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b="1" dirty="0">
                <a:solidFill>
                  <a:srgbClr val="00206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76645" y="566760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EEDE08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</p:grpSp>
      <p:pic>
        <p:nvPicPr>
          <p:cNvPr id="18" name="그림 17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626" y="2929508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33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456</Words>
  <Application>Microsoft Office PowerPoint</Application>
  <PresentationFormat>화면 슬라이드 쇼(16:10)</PresentationFormat>
  <Paragraphs>109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다현</dc:creator>
  <cp:lastModifiedBy>사랑마을</cp:lastModifiedBy>
  <cp:revision>42</cp:revision>
  <dcterms:created xsi:type="dcterms:W3CDTF">2014-12-17T18:06:02Z</dcterms:created>
  <dcterms:modified xsi:type="dcterms:W3CDTF">2015-09-21T14:14:10Z</dcterms:modified>
</cp:coreProperties>
</file>