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8" r:id="rId2"/>
    <p:sldId id="279" r:id="rId3"/>
    <p:sldId id="256" r:id="rId4"/>
    <p:sldId id="280" r:id="rId5"/>
    <p:sldId id="287" r:id="rId6"/>
    <p:sldId id="281" r:id="rId7"/>
    <p:sldId id="286" r:id="rId8"/>
    <p:sldId id="257" r:id="rId9"/>
    <p:sldId id="285" r:id="rId10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E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16" autoAdjust="0"/>
  </p:normalViewPr>
  <p:slideViewPr>
    <p:cSldViewPr showGuides="1">
      <p:cViewPr>
        <p:scale>
          <a:sx n="86" d="100"/>
          <a:sy n="86" d="100"/>
        </p:scale>
        <p:origin x="-906" y="12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A5D4F-978F-419A-8980-408F72499F38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46EE5-F944-4BBE-8945-D2413754F6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46EE5-F944-4BBE-8945-D2413754F67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46EE5-F944-4BBE-8945-D2413754F67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3889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3050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891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652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1989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4833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373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959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0905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804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131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E2AA-AC13-4EE0-B6EE-209F35005E6A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3390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83568" y="1849388"/>
            <a:ext cx="5840451" cy="1944216"/>
            <a:chOff x="1676645" y="566760"/>
            <a:chExt cx="5840451" cy="1944216"/>
          </a:xfrm>
        </p:grpSpPr>
        <p:sp>
          <p:nvSpPr>
            <p:cNvPr id="5" name="직사각형 4"/>
            <p:cNvSpPr/>
            <p:nvPr/>
          </p:nvSpPr>
          <p:spPr>
            <a:xfrm>
              <a:off x="1684448" y="725872"/>
              <a:ext cx="5480411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 smtClean="0">
                  <a:solidFill>
                    <a:srgbClr val="92D050"/>
                  </a:solidFill>
                  <a:latin typeface="Cooper Black" pitchFamily="18" charset="0"/>
                  <a:ea typeface="a파도소리" pitchFamily="18" charset="-127"/>
                </a:rPr>
                <a:t>RESISTANCE</a:t>
              </a:r>
            </a:p>
            <a:p>
              <a:r>
                <a:rPr lang="en-US" altLang="ko-KR" sz="5000" dirty="0" smtClean="0">
                  <a:solidFill>
                    <a:srgbClr val="92D050"/>
                  </a:solidFill>
                  <a:latin typeface="Cooper Black" pitchFamily="18" charset="0"/>
                  <a:ea typeface="a파도소리" pitchFamily="18" charset="-127"/>
                </a:rPr>
                <a:t>		SLUG</a:t>
              </a:r>
              <a:endParaRPr lang="ko-KR" altLang="en-US" sz="5000" dirty="0">
                <a:solidFill>
                  <a:srgbClr val="92D050"/>
                </a:solidFill>
                <a:latin typeface="Cooper Black" pitchFamily="18" charset="0"/>
                <a:ea typeface="a파도소리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98540" y="653864"/>
              <a:ext cx="5818556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 smtClean="0">
                  <a:solidFill>
                    <a:srgbClr val="002060"/>
                  </a:solidFill>
                  <a:latin typeface="Cooper Black" pitchFamily="18" charset="0"/>
                  <a:ea typeface="a파도소리" pitchFamily="18" charset="-127"/>
                </a:rPr>
                <a:t>RESISTANCE</a:t>
              </a:r>
            </a:p>
            <a:p>
              <a:r>
                <a:rPr lang="en-US" altLang="ko-KR" sz="5000" b="1" dirty="0" smtClean="0">
                  <a:solidFill>
                    <a:srgbClr val="002060"/>
                  </a:solidFill>
                  <a:latin typeface="Cooper Black" pitchFamily="18" charset="0"/>
                  <a:ea typeface="a파도소리" pitchFamily="18" charset="-127"/>
                </a:rPr>
                <a:t>		SLUG</a:t>
              </a:r>
              <a:endParaRPr lang="ko-KR" altLang="en-US" sz="5000" b="1" dirty="0">
                <a:solidFill>
                  <a:srgbClr val="002060"/>
                </a:solidFill>
                <a:latin typeface="Cooper Black" pitchFamily="18" charset="0"/>
                <a:ea typeface="a파도소리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76645" y="566760"/>
              <a:ext cx="5480411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 smtClean="0">
                  <a:solidFill>
                    <a:srgbClr val="EEDE08"/>
                  </a:solidFill>
                  <a:latin typeface="Cooper Black" pitchFamily="18" charset="0"/>
                  <a:ea typeface="a파도소리" pitchFamily="18" charset="-127"/>
                </a:rPr>
                <a:t>RESISTANCE</a:t>
              </a:r>
            </a:p>
            <a:p>
              <a:r>
                <a:rPr lang="en-US" altLang="ko-KR" sz="5000" dirty="0" smtClean="0">
                  <a:solidFill>
                    <a:srgbClr val="EEDE08"/>
                  </a:solidFill>
                  <a:latin typeface="Cooper Black" pitchFamily="18" charset="0"/>
                  <a:ea typeface="a파도소리" pitchFamily="18" charset="-127"/>
                </a:rPr>
                <a:t>		SLUG</a:t>
              </a:r>
              <a:endParaRPr lang="ko-KR" altLang="en-US" sz="5000" dirty="0">
                <a:solidFill>
                  <a:srgbClr val="EEDE08"/>
                </a:solidFill>
                <a:latin typeface="Cooper Black" pitchFamily="18" charset="0"/>
                <a:ea typeface="a파도소리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87824" y="4081636"/>
            <a:ext cx="490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30_TT" pitchFamily="18" charset="-127"/>
                <a:ea typeface="Yoon 윤고딕 530_TT" pitchFamily="18" charset="-127"/>
              </a:rPr>
              <a:t>게임공학과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30_TT" pitchFamily="18" charset="-127"/>
                <a:ea typeface="Yoon 윤고딕 530_TT" pitchFamily="18" charset="-127"/>
              </a:rPr>
              <a:t>2012182008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30_TT" pitchFamily="18" charset="-127"/>
                <a:ea typeface="Yoon 윤고딕 530_TT" pitchFamily="18" charset="-127"/>
              </a:rPr>
              <a:t>김희승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600" y="1489348"/>
            <a:ext cx="4748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동녘B" pitchFamily="18" charset="-127"/>
                <a:ea typeface="HY동녘B" pitchFamily="18" charset="-127"/>
              </a:rPr>
              <a:t>2D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동녘B" pitchFamily="18" charset="-127"/>
                <a:ea typeface="HY동녘B" pitchFamily="18" charset="-127"/>
              </a:rPr>
              <a:t>게임 프로그래밍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동녘B" pitchFamily="18" charset="-127"/>
                <a:ea typeface="HY동녘B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동녘B" pitchFamily="18" charset="-127"/>
                <a:ea typeface="HY동녘B" pitchFamily="18" charset="-127"/>
              </a:rPr>
              <a:t>차 발표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929484">
            <a:off x="6182824" y="1615224"/>
            <a:ext cx="2235719" cy="197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0" y="5521796"/>
            <a:ext cx="9144000" cy="1932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move.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376" y="4513684"/>
            <a:ext cx="881622" cy="9361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406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48090" y="2273533"/>
            <a:ext cx="11079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목</a:t>
            </a:r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차</a:t>
            </a:r>
            <a:endParaRPr lang="ko-KR" altLang="en-US" sz="40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131840" y="1361239"/>
            <a:ext cx="0" cy="32403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758098" y="1688757"/>
            <a:ext cx="229742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01 &gt;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게임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컨셉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/>
            </a:r>
            <a:b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</a:b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itchFamily="18" charset="-127"/>
              <a:ea typeface="Yoon 윤고딕 530_TT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02 &gt;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게임 실행흐름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itchFamily="18" charset="-127"/>
              <a:ea typeface="Yoon 윤고딕 530_TT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/>
            </a:r>
            <a:b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</a:b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03 &gt;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개발 범위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/>
            </a:r>
            <a:b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</a:b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/>
            </a:r>
            <a:b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</a:b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04 &gt;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개발 일정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/>
            </a:r>
            <a:b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</a:b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itchFamily="18" charset="-127"/>
              <a:ea typeface="Yoon 윤고딕 530_TT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05 &gt;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자체 평가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94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0500" y="265212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01 &gt;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게임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컨셉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0" y="5521796"/>
            <a:ext cx="9144000" cy="1932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Metal_Slu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921637"/>
            <a:ext cx="1440160" cy="1080120"/>
          </a:xfrm>
          <a:prstGeom prst="rect">
            <a:avLst/>
          </a:prstGeom>
        </p:spPr>
      </p:pic>
      <p:pic>
        <p:nvPicPr>
          <p:cNvPr id="17" name="그림 16" descr="ScreenShot000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954" y="3073765"/>
            <a:ext cx="2880000" cy="2227044"/>
          </a:xfrm>
          <a:prstGeom prst="rect">
            <a:avLst/>
          </a:prstGeom>
        </p:spPr>
      </p:pic>
      <p:pic>
        <p:nvPicPr>
          <p:cNvPr id="18" name="그림 17" descr="KakaoTalk_20150921_18522574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00192" y="1585846"/>
            <a:ext cx="2736304" cy="1631935"/>
          </a:xfrm>
          <a:prstGeom prst="rect">
            <a:avLst/>
          </a:prstGeom>
        </p:spPr>
      </p:pic>
      <p:pic>
        <p:nvPicPr>
          <p:cNvPr id="19" name="그림 18" descr="Image-C.jp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36216" y="3145773"/>
            <a:ext cx="2880000" cy="2159999"/>
          </a:xfrm>
          <a:prstGeom prst="rect">
            <a:avLst/>
          </a:prstGeom>
        </p:spPr>
      </p:pic>
      <p:pic>
        <p:nvPicPr>
          <p:cNvPr id="20" name="그림 19" descr="캐논슈터5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1166336">
            <a:off x="4278469" y="1803910"/>
            <a:ext cx="1150864" cy="112993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59832" y="4126093"/>
            <a:ext cx="504056" cy="45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20" descr="arrow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5400000" flipH="1">
            <a:off x="6746565" y="3438302"/>
            <a:ext cx="1133306" cy="873923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539552" y="913284"/>
            <a:ext cx="7272806" cy="648072"/>
            <a:chOff x="5655358" y="1311213"/>
            <a:chExt cx="1831775" cy="1116543"/>
          </a:xfrm>
          <a:solidFill>
            <a:schemeClr val="bg2">
              <a:lumMod val="25000"/>
            </a:schemeClr>
          </a:solidFill>
        </p:grpSpPr>
        <p:sp>
          <p:nvSpPr>
            <p:cNvPr id="23" name="타원 22"/>
            <p:cNvSpPr/>
            <p:nvPr/>
          </p:nvSpPr>
          <p:spPr>
            <a:xfrm>
              <a:off x="5655358" y="1347636"/>
              <a:ext cx="1008112" cy="1080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652869" y="1311213"/>
              <a:ext cx="834264" cy="1080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6177550" y="1347636"/>
              <a:ext cx="1008112" cy="1080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70076" y="1559334"/>
              <a:ext cx="1641896" cy="58328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복잡한 </a:t>
              </a:r>
              <a:r>
                <a:rPr lang="ko-KR" altLang="en-US" sz="16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맵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 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X !!      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달리고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!!     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쏘고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!!     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타고 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!!     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아이템을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 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먹자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!!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</p:grpSp>
      <p:pic>
        <p:nvPicPr>
          <p:cNvPr id="28" name="그림 27" descr="move.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56376" y="4513684"/>
            <a:ext cx="881622" cy="9361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49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0500" y="265212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02 &gt;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게임 실행흐름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5521796"/>
            <a:ext cx="9144000" cy="1932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move.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376" y="4513684"/>
            <a:ext cx="881622" cy="936104"/>
          </a:xfrm>
          <a:prstGeom prst="rect">
            <a:avLst/>
          </a:prstGeom>
        </p:spPr>
      </p:pic>
      <p:pic>
        <p:nvPicPr>
          <p:cNvPr id="3075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328" y="913284"/>
            <a:ext cx="288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3289748"/>
            <a:ext cx="288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328" y="3289748"/>
            <a:ext cx="288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912" y="913284"/>
            <a:ext cx="288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1753573" y="27854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전진한다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80112" y="2643217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적을 향해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/>
            </a:r>
            <a:br>
              <a:rPr lang="en-US" altLang="ko-KR" dirty="0" smtClean="0">
                <a:latin typeface="HY동녘B" pitchFamily="18" charset="-127"/>
                <a:ea typeface="HY동녘B" pitchFamily="18" charset="-127"/>
              </a:rPr>
            </a:b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  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쏜다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14843" y="515246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아이템을 먹는다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9672" y="5152464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탈것을 탄다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38017" y="1633364"/>
            <a:ext cx="5619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23928" y="4052292"/>
            <a:ext cx="5810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7790747">
            <a:off x="7398333" y="2649573"/>
            <a:ext cx="7524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461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0500" y="265212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02 &gt;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게임 실행흐름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5521796"/>
            <a:ext cx="9144000" cy="1932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move.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376" y="4513684"/>
            <a:ext cx="881622" cy="936104"/>
          </a:xfrm>
          <a:prstGeom prst="rect">
            <a:avLst/>
          </a:prstGeom>
        </p:spPr>
      </p:pic>
      <p:pic>
        <p:nvPicPr>
          <p:cNvPr id="3079" name="Picture 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912" y="913284"/>
            <a:ext cx="288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913284"/>
            <a:ext cx="288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320" y="3289748"/>
            <a:ext cx="288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1753573" y="27854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회피한다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08104" y="27134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근접공격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76056" y="5152464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보스를 무찌른다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38017" y="1633364"/>
            <a:ext cx="5619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7790747">
            <a:off x="7326325" y="2649573"/>
            <a:ext cx="7524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" name="그룹 33"/>
          <p:cNvGrpSpPr/>
          <p:nvPr/>
        </p:nvGrpSpPr>
        <p:grpSpPr>
          <a:xfrm>
            <a:off x="395536" y="3289548"/>
            <a:ext cx="4176464" cy="1800200"/>
            <a:chOff x="2123728" y="1996718"/>
            <a:chExt cx="5051284" cy="2103765"/>
          </a:xfrm>
        </p:grpSpPr>
        <p:sp>
          <p:nvSpPr>
            <p:cNvPr id="35" name="직사각형 34"/>
            <p:cNvSpPr/>
            <p:nvPr/>
          </p:nvSpPr>
          <p:spPr>
            <a:xfrm>
              <a:off x="2235940" y="2785492"/>
              <a:ext cx="4939072" cy="1258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1. 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스테이지 시작 시 전진해서 진행</a:t>
              </a:r>
            </a:p>
            <a:p>
              <a:r>
                <a:rPr lang="en-US" altLang="ko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2. 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적과 대치 시 사격</a:t>
              </a:r>
            </a:p>
            <a:p>
              <a:r>
                <a:rPr lang="en-US" altLang="ko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3. 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아이템과 탈것 활용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en-US" altLang="ko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4</a:t>
              </a:r>
              <a:r>
                <a:rPr lang="en-US" altLang="ko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. 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보스 격파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!!!</a:t>
              </a:r>
              <a:endParaRPr lang="ko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72092" y="1996718"/>
              <a:ext cx="3945796" cy="539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[ </a:t>
              </a:r>
              <a:r>
                <a:rPr lang="ko-KR" altLang="en-US" sz="2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레지스탕스 </a:t>
              </a:r>
              <a:r>
                <a:rPr lang="ko-KR" altLang="en-US" sz="24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슬러그</a:t>
              </a:r>
              <a:r>
                <a:rPr lang="ko-KR" altLang="en-US" sz="2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 </a:t>
              </a:r>
              <a:r>
                <a:rPr lang="en-US" altLang="ko-KR" sz="2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]</a:t>
              </a:r>
              <a:endPara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123728" y="2706483"/>
              <a:ext cx="4752528" cy="1394000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3461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521796"/>
            <a:ext cx="9144000" cy="1932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0500" y="265212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03 &gt;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개발 범위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539552" y="630196"/>
          <a:ext cx="7174525" cy="46035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5047"/>
                <a:gridCol w="3434862"/>
                <a:gridCol w="2344616"/>
              </a:tblGrid>
              <a:tr h="254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내용</a:t>
                      </a:r>
                      <a:endParaRPr lang="ko-KR" altLang="en-US" sz="1500" b="1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최소 범위</a:t>
                      </a:r>
                      <a:endParaRPr lang="ko-KR" altLang="en-US" sz="1500" b="1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추가 범위</a:t>
                      </a:r>
                      <a:endParaRPr lang="ko-KR" altLang="en-US" sz="1500" b="1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54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캐릭터</a:t>
                      </a:r>
                      <a:endParaRPr lang="en-US" altLang="ko-KR" sz="15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컨트롤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방향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좌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우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을 통해 이동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점프 기능 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로프를 활용한 줄타기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60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게임주요</a:t>
                      </a:r>
                      <a:endParaRPr lang="en-US" altLang="ko-KR" sz="15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기능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X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키 입력 시 사격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C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키 입력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시 점프</a:t>
                      </a:r>
                      <a:endParaRPr lang="en-US" altLang="ko-KR" sz="1400" baseline="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탈것 탑승 기능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아이템에 따른 사격스킬 변경</a:t>
                      </a:r>
                      <a:endParaRPr lang="en-US" altLang="ko-KR" sz="1400" baseline="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Z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키 특수 스킬 발동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근접 시 근접공격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254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맵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횡 스크롤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Stage 1 ~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787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난이도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스테이지 통과 시 적 체력과 </a:t>
                      </a:r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개체 수 추가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준 보스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1,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최종보스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근접 </a:t>
                      </a:r>
                      <a:r>
                        <a:rPr lang="ko-KR" altLang="en-US" sz="14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몬스터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빠르게 접근</a:t>
                      </a:r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1143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모델링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캐릭터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Stage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배경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1~3 ,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총알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2~3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탈 것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</a:t>
                      </a:r>
                      <a:endParaRPr lang="en-US" altLang="ko-KR" sz="1400" baseline="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몬스터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2~3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준 보스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1~2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최종보스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 등</a:t>
                      </a:r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</a:tr>
              <a:tr h="431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사운드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스킬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배경음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기본공격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피격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보스 등장 등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5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 이상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애니메이션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이동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공격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스킬 </a:t>
                      </a:r>
                      <a:r>
                        <a:rPr lang="ko-KR" altLang="en-US" sz="1400" baseline="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시전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,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점프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등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" name="그림 26" descr="move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4513684"/>
            <a:ext cx="881622" cy="9361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574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0500" y="265212"/>
            <a:ext cx="168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04 &gt;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개발일정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5521796"/>
            <a:ext cx="9144000" cy="1932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02794673"/>
              </p:ext>
            </p:extLst>
          </p:nvPr>
        </p:nvGraphicFramePr>
        <p:xfrm>
          <a:off x="395536" y="628902"/>
          <a:ext cx="7344817" cy="48928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0673"/>
                <a:gridCol w="5814144"/>
              </a:tblGrid>
              <a:tr h="360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일정</a:t>
                      </a:r>
                      <a:endParaRPr lang="ko-KR" altLang="en-US" sz="1300" b="1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내용</a:t>
                      </a:r>
                      <a:endParaRPr lang="ko-KR" altLang="en-US" sz="1300" b="1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47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1</a:t>
                      </a:r>
                      <a:r>
                        <a:rPr lang="ko-KR" altLang="en-US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주차</a:t>
                      </a:r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(9.28~10.4)</a:t>
                      </a:r>
                      <a:endParaRPr lang="ko-KR" altLang="en-US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리소스 수집 및 상세 기획서 작성</a:t>
                      </a:r>
                      <a:endParaRPr lang="ko-KR" altLang="en-US" sz="13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347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주차</a:t>
                      </a:r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(10.5~11)</a:t>
                      </a:r>
                      <a:endParaRPr lang="ko-KR" altLang="en-US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게임프레임웍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(1), 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캐릭터 조작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이동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 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구현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Stage1 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배경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타일 깔기</a:t>
                      </a:r>
                      <a:endParaRPr lang="ko-KR" altLang="en-US" sz="13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593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3</a:t>
                      </a:r>
                      <a:r>
                        <a:rPr lang="ko-KR" altLang="en-US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주차</a:t>
                      </a:r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(10.12~18)</a:t>
                      </a:r>
                      <a:endParaRPr lang="ko-KR" altLang="en-US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게임프레임웍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(2), 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캐릭터 조작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점프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 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구현</a:t>
                      </a:r>
                      <a:endParaRPr lang="ko-KR" altLang="en-US" sz="13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515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4</a:t>
                      </a:r>
                      <a:r>
                        <a:rPr lang="ko-KR" altLang="en-US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주차</a:t>
                      </a:r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(10.19~25)</a:t>
                      </a:r>
                      <a:endParaRPr lang="ko-KR" altLang="en-US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중간고사 및 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차 버그테스트</a:t>
                      </a:r>
                      <a:endParaRPr lang="ko-KR" altLang="en-US" sz="13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515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5</a:t>
                      </a:r>
                      <a:r>
                        <a:rPr lang="ko-KR" altLang="en-US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주차</a:t>
                      </a:r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(10.26~11.01)</a:t>
                      </a:r>
                      <a:endParaRPr lang="ko-KR" altLang="en-US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1. 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탈 것 구현  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2. 1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차 버그 테스트</a:t>
                      </a:r>
                      <a:endParaRPr lang="ko-KR" altLang="en-US" sz="13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347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6</a:t>
                      </a:r>
                      <a:r>
                        <a:rPr lang="ko-KR" altLang="en-US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주차</a:t>
                      </a:r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(11.02~8)</a:t>
                      </a:r>
                      <a:endParaRPr lang="ko-KR" altLang="en-US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몬스터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이동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 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구현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3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스프라이트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제작 및 사운드 수집</a:t>
                      </a:r>
                      <a:endParaRPr lang="ko-KR" altLang="en-US" sz="13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347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7</a:t>
                      </a:r>
                      <a:r>
                        <a:rPr lang="ko-KR" altLang="en-US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주차</a:t>
                      </a:r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(11.9~15)</a:t>
                      </a:r>
                      <a:endParaRPr lang="ko-KR" altLang="en-US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캐릭터 조작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사격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), </a:t>
                      </a:r>
                      <a:r>
                        <a:rPr lang="ko-KR" altLang="en-US" sz="13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몬스터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공격 구현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충돌처리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3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횡스크롤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구현</a:t>
                      </a:r>
                      <a:endParaRPr lang="ko-KR" altLang="en-US" sz="13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515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8</a:t>
                      </a:r>
                      <a:r>
                        <a:rPr lang="ko-KR" altLang="en-US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주차</a:t>
                      </a:r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(11.16~22)</a:t>
                      </a:r>
                      <a:endParaRPr lang="ko-KR" altLang="en-US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Stage1(</a:t>
                      </a:r>
                      <a:r>
                        <a:rPr lang="ko-KR" altLang="en-US" sz="13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준보스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 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완성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탈것 구현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사운드 구현</a:t>
                      </a:r>
                      <a:endParaRPr lang="ko-KR" altLang="en-US" sz="13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515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9</a:t>
                      </a:r>
                      <a:r>
                        <a:rPr lang="ko-KR" altLang="en-US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주차</a:t>
                      </a:r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(11.23~29)</a:t>
                      </a:r>
                      <a:endParaRPr lang="ko-KR" altLang="en-US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Stage2(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최종보스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 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완성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특수 스킬 구현</a:t>
                      </a:r>
                      <a:endParaRPr lang="ko-KR" altLang="en-US" sz="13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347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10</a:t>
                      </a:r>
                      <a:r>
                        <a:rPr lang="ko-KR" altLang="en-US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주차</a:t>
                      </a:r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(11.30~12.6)</a:t>
                      </a:r>
                      <a:endParaRPr lang="ko-KR" altLang="en-US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최종 점검 및 </a:t>
                      </a:r>
                      <a:r>
                        <a:rPr lang="ko-KR" altLang="en-US" sz="13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릴리즈</a:t>
                      </a:r>
                      <a:endParaRPr lang="ko-KR" altLang="en-US" sz="13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2" name="그림 31" descr="move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4513684"/>
            <a:ext cx="881622" cy="9361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7688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521796"/>
            <a:ext cx="9144000" cy="1932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0500" y="265212"/>
            <a:ext cx="168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05&gt;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자체 평가</a:t>
            </a:r>
            <a:endParaRPr lang="ko-KR" altLang="en-US" dirty="0"/>
          </a:p>
        </p:txBody>
      </p:sp>
      <p:pic>
        <p:nvPicPr>
          <p:cNvPr id="10" name="그림 9" descr="move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4513684"/>
            <a:ext cx="881622" cy="936104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95536" y="1277476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7586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18847" y="3424272"/>
            <a:ext cx="510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감사합니다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  <a:sym typeface="Wingdings" pitchFamily="2" charset="2"/>
              </a:rPr>
              <a:t> 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55885" y="1561356"/>
            <a:ext cx="5840451" cy="1944216"/>
            <a:chOff x="1676645" y="566760"/>
            <a:chExt cx="5840451" cy="1944216"/>
          </a:xfrm>
        </p:grpSpPr>
        <p:sp>
          <p:nvSpPr>
            <p:cNvPr id="15" name="직사각형 14"/>
            <p:cNvSpPr/>
            <p:nvPr/>
          </p:nvSpPr>
          <p:spPr>
            <a:xfrm>
              <a:off x="1684448" y="725872"/>
              <a:ext cx="5480411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 smtClean="0">
                  <a:solidFill>
                    <a:srgbClr val="92D050"/>
                  </a:solidFill>
                  <a:latin typeface="Cooper Black" pitchFamily="18" charset="0"/>
                  <a:ea typeface="a파도소리" pitchFamily="18" charset="-127"/>
                </a:rPr>
                <a:t>RESISTANCE</a:t>
              </a:r>
            </a:p>
            <a:p>
              <a:r>
                <a:rPr lang="en-US" altLang="ko-KR" sz="5000" dirty="0" smtClean="0">
                  <a:solidFill>
                    <a:srgbClr val="92D050"/>
                  </a:solidFill>
                  <a:latin typeface="Cooper Black" pitchFamily="18" charset="0"/>
                  <a:ea typeface="a파도소리" pitchFamily="18" charset="-127"/>
                </a:rPr>
                <a:t>		SLUG</a:t>
              </a:r>
              <a:endParaRPr lang="ko-KR" altLang="en-US" sz="5000" dirty="0">
                <a:solidFill>
                  <a:srgbClr val="92D050"/>
                </a:solidFill>
                <a:latin typeface="Cooper Black" pitchFamily="18" charset="0"/>
                <a:ea typeface="a파도소리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98540" y="653864"/>
              <a:ext cx="5818556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 smtClean="0">
                  <a:solidFill>
                    <a:srgbClr val="002060"/>
                  </a:solidFill>
                  <a:latin typeface="Cooper Black" pitchFamily="18" charset="0"/>
                  <a:ea typeface="a파도소리" pitchFamily="18" charset="-127"/>
                </a:rPr>
                <a:t>RESISTANCE</a:t>
              </a:r>
            </a:p>
            <a:p>
              <a:r>
                <a:rPr lang="en-US" altLang="ko-KR" sz="5000" b="1" dirty="0" smtClean="0">
                  <a:solidFill>
                    <a:srgbClr val="002060"/>
                  </a:solidFill>
                  <a:latin typeface="Cooper Black" pitchFamily="18" charset="0"/>
                  <a:ea typeface="a파도소리" pitchFamily="18" charset="-127"/>
                </a:rPr>
                <a:t>		SLUG</a:t>
              </a:r>
              <a:endParaRPr lang="ko-KR" altLang="en-US" sz="5000" b="1" dirty="0">
                <a:solidFill>
                  <a:srgbClr val="002060"/>
                </a:solidFill>
                <a:latin typeface="Cooper Black" pitchFamily="18" charset="0"/>
                <a:ea typeface="a파도소리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76645" y="566760"/>
              <a:ext cx="5480411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 smtClean="0">
                  <a:solidFill>
                    <a:srgbClr val="EEDE08"/>
                  </a:solidFill>
                  <a:latin typeface="Cooper Black" pitchFamily="18" charset="0"/>
                  <a:ea typeface="a파도소리" pitchFamily="18" charset="-127"/>
                </a:rPr>
                <a:t>RESISTANCE</a:t>
              </a:r>
            </a:p>
            <a:p>
              <a:r>
                <a:rPr lang="en-US" altLang="ko-KR" sz="5000" dirty="0" smtClean="0">
                  <a:solidFill>
                    <a:srgbClr val="EEDE08"/>
                  </a:solidFill>
                  <a:latin typeface="Cooper Black" pitchFamily="18" charset="0"/>
                  <a:ea typeface="a파도소리" pitchFamily="18" charset="-127"/>
                </a:rPr>
                <a:t>		SLUG</a:t>
              </a:r>
              <a:endParaRPr lang="ko-KR" altLang="en-US" sz="5000" dirty="0">
                <a:solidFill>
                  <a:srgbClr val="EEDE08"/>
                </a:solidFill>
                <a:latin typeface="Cooper Black" pitchFamily="18" charset="0"/>
                <a:ea typeface="a파도소리" pitchFamily="18" charset="-127"/>
              </a:endParaRPr>
            </a:p>
          </p:txBody>
        </p:sp>
      </p:grpSp>
      <p:pic>
        <p:nvPicPr>
          <p:cNvPr id="18" name="그림 17" descr="move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2626" y="2929508"/>
            <a:ext cx="881622" cy="9361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33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446</Words>
  <Application>Microsoft Office PowerPoint</Application>
  <PresentationFormat>화면 슬라이드 쇼(16:10)</PresentationFormat>
  <Paragraphs>105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다현</dc:creator>
  <cp:lastModifiedBy>사랑마을</cp:lastModifiedBy>
  <cp:revision>44</cp:revision>
  <dcterms:created xsi:type="dcterms:W3CDTF">2014-12-17T18:06:02Z</dcterms:created>
  <dcterms:modified xsi:type="dcterms:W3CDTF">2015-10-09T09:37:00Z</dcterms:modified>
</cp:coreProperties>
</file>