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9" r:id="rId3"/>
    <p:sldId id="268" r:id="rId4"/>
    <p:sldId id="269" r:id="rId5"/>
    <p:sldId id="263" r:id="rId6"/>
    <p:sldId id="265" r:id="rId7"/>
    <p:sldId id="266" r:id="rId8"/>
    <p:sldId id="264" r:id="rId9"/>
    <p:sldId id="262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강B" panose="020B0600000101010101" charset="-127"/>
      <p:regular r:id="rId14"/>
    </p:embeddedFont>
    <p:embeddedFont>
      <p:font typeface="한컴 백제 B" panose="020B0600000101010101" charset="-127"/>
      <p:regular r:id="rId15"/>
    </p:embeddedFont>
    <p:embeddedFont>
      <p:font typeface="HY견명조" panose="02030600000101010101" pitchFamily="18" charset="-127"/>
      <p:regular r:id="rId16"/>
    </p:embeddedFont>
    <p:embeddedFont>
      <p:font typeface="나눔스퀘어 Bold" panose="020B0600000101010101" charset="0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60"/>
  </p:normalViewPr>
  <p:slideViewPr>
    <p:cSldViewPr>
      <p:cViewPr varScale="1">
        <p:scale>
          <a:sx n="108" d="100"/>
          <a:sy n="108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B7C55-3D0D-41A5-AA58-8D3C1F245F42}" type="datetimeFigureOut">
              <a:rPr lang="ko-KR" altLang="en-US" smtClean="0"/>
              <a:pPr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828C-7E88-4650-A36A-BFA6BFE287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28C-7E88-4650-A36A-BFA6BFE2877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1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28C-7E88-4650-A36A-BFA6BFE2877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5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28C-7E88-4650-A36A-BFA6BFE2877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B84-5E24-43D1-A849-012CEA65F77F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69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4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985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61290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94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86806" y="0"/>
            <a:ext cx="2079713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50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66520" y="0"/>
            <a:ext cx="4177480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94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2004" y="642016"/>
            <a:ext cx="4136923" cy="2200736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37471" y="2930781"/>
            <a:ext cx="3746090" cy="1582226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05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84307" y="1161437"/>
            <a:ext cx="2160000" cy="216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018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02919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30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814-EAF6-4CF5-BE40-58518BD08418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62330" y="189147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835377" y="1504332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708422" y="1891476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581467" y="189147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3247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oss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876844" y="1078338"/>
            <a:ext cx="1378928" cy="1378928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26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0090" y="1460087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20090" y="1460087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10090" y="1460087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0970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3254" y="1565033"/>
            <a:ext cx="1109700" cy="11097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30606" y="1565033"/>
            <a:ext cx="1109700" cy="11097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027957" y="1343808"/>
            <a:ext cx="1109700" cy="11097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5308" y="1565033"/>
            <a:ext cx="1109700" cy="11097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2659" y="1565033"/>
            <a:ext cx="1109700" cy="11097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0" y="4447615"/>
            <a:ext cx="9144000" cy="695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72477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975251" y="0"/>
            <a:ext cx="3168749" cy="1897380"/>
          </a:xfrm>
          <a:custGeom>
            <a:avLst/>
            <a:gdLst>
              <a:gd name="connsiteX0" fmla="*/ 313365 w 4224998"/>
              <a:gd name="connsiteY0" fmla="*/ 0 h 2529840"/>
              <a:gd name="connsiteX1" fmla="*/ 4224998 w 4224998"/>
              <a:gd name="connsiteY1" fmla="*/ 0 h 2529840"/>
              <a:gd name="connsiteX2" fmla="*/ 4224998 w 4224998"/>
              <a:gd name="connsiteY2" fmla="*/ 713272 h 2529840"/>
              <a:gd name="connsiteX3" fmla="*/ 2328203 w 4224998"/>
              <a:gd name="connsiteY3" fmla="*/ 2529840 h 2529840"/>
              <a:gd name="connsiteX4" fmla="*/ 0 w 4224998"/>
              <a:gd name="connsiteY4" fmla="*/ 300111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998" h="2529840">
                <a:moveTo>
                  <a:pt x="313365" y="0"/>
                </a:moveTo>
                <a:lnTo>
                  <a:pt x="4224998" y="0"/>
                </a:lnTo>
                <a:lnTo>
                  <a:pt x="4224998" y="713272"/>
                </a:lnTo>
                <a:lnTo>
                  <a:pt x="2328203" y="2529840"/>
                </a:lnTo>
                <a:lnTo>
                  <a:pt x="0" y="300111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14800" y="327074"/>
            <a:ext cx="3492305" cy="3344594"/>
          </a:xfrm>
          <a:custGeom>
            <a:avLst/>
            <a:gdLst>
              <a:gd name="connsiteX0" fmla="*/ 2328203 w 4656406"/>
              <a:gd name="connsiteY0" fmla="*/ 0 h 4459459"/>
              <a:gd name="connsiteX1" fmla="*/ 4656406 w 4656406"/>
              <a:gd name="connsiteY1" fmla="*/ 2229730 h 4459459"/>
              <a:gd name="connsiteX2" fmla="*/ 2328203 w 4656406"/>
              <a:gd name="connsiteY2" fmla="*/ 4459459 h 4459459"/>
              <a:gd name="connsiteX3" fmla="*/ 0 w 4656406"/>
              <a:gd name="connsiteY3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06" h="4459459">
                <a:moveTo>
                  <a:pt x="2328203" y="0"/>
                </a:moveTo>
                <a:lnTo>
                  <a:pt x="4656406" y="2229730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05278" y="2688687"/>
            <a:ext cx="3492305" cy="2454813"/>
          </a:xfrm>
          <a:custGeom>
            <a:avLst/>
            <a:gdLst>
              <a:gd name="connsiteX0" fmla="*/ 2328203 w 4656406"/>
              <a:gd name="connsiteY0" fmla="*/ 0 h 3273084"/>
              <a:gd name="connsiteX1" fmla="*/ 4656406 w 4656406"/>
              <a:gd name="connsiteY1" fmla="*/ 2229730 h 3273084"/>
              <a:gd name="connsiteX2" fmla="*/ 3566973 w 4656406"/>
              <a:gd name="connsiteY2" fmla="*/ 3273084 h 3273084"/>
              <a:gd name="connsiteX3" fmla="*/ 1089433 w 4656406"/>
              <a:gd name="connsiteY3" fmla="*/ 3273084 h 3273084"/>
              <a:gd name="connsiteX4" fmla="*/ 0 w 4656406"/>
              <a:gd name="connsiteY4" fmla="*/ 2229730 h 3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406" h="3273084">
                <a:moveTo>
                  <a:pt x="2328203" y="0"/>
                </a:moveTo>
                <a:lnTo>
                  <a:pt x="4656406" y="2229730"/>
                </a:lnTo>
                <a:lnTo>
                  <a:pt x="3566973" y="3273084"/>
                </a:lnTo>
                <a:lnTo>
                  <a:pt x="1089433" y="3273084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165729" y="914400"/>
            <a:ext cx="1978271" cy="3344594"/>
          </a:xfrm>
          <a:custGeom>
            <a:avLst/>
            <a:gdLst>
              <a:gd name="connsiteX0" fmla="*/ 2328203 w 2637694"/>
              <a:gd name="connsiteY0" fmla="*/ 0 h 4459459"/>
              <a:gd name="connsiteX1" fmla="*/ 2637694 w 2637694"/>
              <a:gd name="connsiteY1" fmla="*/ 296401 h 4459459"/>
              <a:gd name="connsiteX2" fmla="*/ 2637694 w 2637694"/>
              <a:gd name="connsiteY2" fmla="*/ 4163059 h 4459459"/>
              <a:gd name="connsiteX3" fmla="*/ 2328203 w 2637694"/>
              <a:gd name="connsiteY3" fmla="*/ 4459459 h 4459459"/>
              <a:gd name="connsiteX4" fmla="*/ 0 w 2637694"/>
              <a:gd name="connsiteY4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694" h="4459459">
                <a:moveTo>
                  <a:pt x="2328203" y="0"/>
                </a:moveTo>
                <a:lnTo>
                  <a:pt x="2637694" y="296401"/>
                </a:lnTo>
                <a:lnTo>
                  <a:pt x="2637694" y="4163059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50631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3800" y="0"/>
            <a:ext cx="4573800" cy="25704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2573100"/>
            <a:ext cx="4573800" cy="25704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66002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441372" y="0"/>
            <a:ext cx="4702628" cy="255814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071319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alf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466667"/>
            <a:ext cx="9144000" cy="267683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508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14352" y="940210"/>
            <a:ext cx="4605617" cy="300375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626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073856" y="2491733"/>
            <a:ext cx="2943884" cy="163330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073857" y="0"/>
            <a:ext cx="1990028" cy="235423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0316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6375-0F36-4572-89F2-7C422BBF7CA0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62330" y="741101"/>
            <a:ext cx="1350000" cy="135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95765" y="2802188"/>
            <a:ext cx="1350000" cy="135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7919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Half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68429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7376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052916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428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473630" y="1596092"/>
            <a:ext cx="21600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1097" y="1596092"/>
            <a:ext cx="21600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36162" y="1596092"/>
            <a:ext cx="21600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4649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ll Imag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011561" y="108147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581465" y="108147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856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/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16036" y="0"/>
            <a:ext cx="2628249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207610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1" y="0"/>
            <a:ext cx="459889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12552" y="326231"/>
            <a:ext cx="8318897" cy="4491038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506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q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300499" y="243349"/>
            <a:ext cx="8543003" cy="4656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584973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t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765278"/>
            <a:ext cx="22869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900" y="2765278"/>
            <a:ext cx="22869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800" y="2765278"/>
            <a:ext cx="22869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700" y="2765278"/>
            <a:ext cx="2286900" cy="1620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9995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74000" y="0"/>
            <a:ext cx="2970000" cy="25731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197252" y="2570400"/>
            <a:ext cx="2970000" cy="25731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67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2CF6-55D4-4244-BC5E-61BACE94035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50031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9083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3434639" y="1"/>
            <a:ext cx="2117771" cy="325202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4060" y="1891480"/>
            <a:ext cx="2117771" cy="325202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357822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7223" y="1157970"/>
            <a:ext cx="2127577" cy="2783751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305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Singe Lef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05384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759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00400" y="424543"/>
            <a:ext cx="5943600" cy="471895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schemeClr val="bg2">
                <a:alpha val="69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3508323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25871" y="1280283"/>
            <a:ext cx="1464023" cy="2558525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321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227631" y="1217887"/>
            <a:ext cx="2716318" cy="482819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0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011719" y="4016828"/>
            <a:ext cx="1454969" cy="2649152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95025" y="2950029"/>
            <a:ext cx="1454969" cy="265810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998803" y="4016828"/>
            <a:ext cx="1454969" cy="2649152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992345" y="2950029"/>
            <a:ext cx="1454969" cy="265810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90921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59970" y="2336324"/>
            <a:ext cx="2189717" cy="382751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42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5509524" y="1180183"/>
            <a:ext cx="4469083" cy="2822402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9645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F76F-5F02-4BB7-8E94-20770FAA172C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505815" y="2390845"/>
            <a:ext cx="2181412" cy="1385316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447783" y="2390845"/>
            <a:ext cx="2181412" cy="1385316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39385" y="2658467"/>
            <a:ext cx="2461311" cy="155333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0915494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0"/>
          </p:nvPr>
        </p:nvSpPr>
        <p:spPr>
          <a:xfrm>
            <a:off x="4875517" y="1780428"/>
            <a:ext cx="3103256" cy="195795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88813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50229"/>
            <a:ext cx="9144000" cy="59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35091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5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2F61-92C4-4607-9A46-56F0A5B7467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AE22-A8FB-4DCF-81B3-620EB9899754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210F-96E2-46BC-90FA-9AC904A9D88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DC5-22FE-44E3-8329-945E7296994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2D2F-3241-4156-90C3-8435E449EF0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2016194020 </a:t>
            </a:r>
            <a:r>
              <a:rPr lang="ko-KR" altLang="en-US" dirty="0"/>
              <a:t>신세영  </a:t>
            </a:r>
            <a:r>
              <a:rPr lang="en-US" altLang="ko-KR" dirty="0"/>
              <a:t>2XXXXXXXXX </a:t>
            </a:r>
            <a:r>
              <a:rPr lang="ko-KR" altLang="en-US" dirty="0"/>
              <a:t>김희승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8182-8C79-45FD-970E-90F7776FF2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2730" y="4770347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spc="300" baseline="0" dirty="0">
                <a:latin typeface="+mj-lt"/>
              </a:rPr>
              <a:t>WOLF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437779" y="4781890"/>
            <a:ext cx="15792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25" spc="300" baseline="0" dirty="0">
                <a:latin typeface="+mn-lt"/>
              </a:rPr>
              <a:t>www.website.com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36654" y="4834148"/>
            <a:ext cx="323843" cy="14394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25" b="0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825" b="0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9271002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777" y="-1"/>
            <a:ext cx="9269225" cy="516326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77156" y="-1606212"/>
            <a:ext cx="3023036" cy="3845888"/>
            <a:chOff x="4200203" y="-707143"/>
            <a:chExt cx="4030714" cy="5127850"/>
          </a:xfrm>
        </p:grpSpPr>
        <p:grpSp>
          <p:nvGrpSpPr>
            <p:cNvPr id="10" name="Group 9"/>
            <p:cNvGrpSpPr/>
            <p:nvPr/>
          </p:nvGrpSpPr>
          <p:grpSpPr>
            <a:xfrm rot="2700000">
              <a:off x="5555999" y="789112"/>
              <a:ext cx="1080000" cy="1080000"/>
              <a:chOff x="2358572" y="1016001"/>
              <a:chExt cx="856342" cy="856342"/>
            </a:xfrm>
            <a:effectLst/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>
                <a:off x="2786743" y="986972"/>
                <a:ext cx="0" cy="856342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4287913" y="2230644"/>
              <a:ext cx="1238865" cy="119909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828825" y="1978174"/>
              <a:ext cx="2402092" cy="24425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200203" y="-707143"/>
              <a:ext cx="3960000" cy="3960000"/>
              <a:chOff x="4200203" y="-707143"/>
              <a:chExt cx="3960000" cy="3960000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4907346" y="0"/>
                <a:ext cx="2545714" cy="2545714"/>
              </a:xfrm>
              <a:prstGeom prst="diamond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4765917" y="-141429"/>
                <a:ext cx="2828571" cy="2828571"/>
              </a:xfrm>
              <a:prstGeom prst="diamond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  <p:sp>
            <p:nvSpPr>
              <p:cNvPr id="18" name="Diamond 17"/>
              <p:cNvSpPr/>
              <p:nvPr/>
            </p:nvSpPr>
            <p:spPr>
              <a:xfrm>
                <a:off x="4200203" y="-707143"/>
                <a:ext cx="3960000" cy="3960000"/>
              </a:xfrm>
              <a:prstGeom prst="diamond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732240" y="4229271"/>
            <a:ext cx="4111930" cy="489185"/>
            <a:chOff x="5852036" y="5987117"/>
            <a:chExt cx="5482574" cy="652246"/>
          </a:xfrm>
        </p:grpSpPr>
        <p:sp>
          <p:nvSpPr>
            <p:cNvPr id="24" name="TextBox 23"/>
            <p:cNvSpPr txBox="1"/>
            <p:nvPr/>
          </p:nvSpPr>
          <p:spPr>
            <a:xfrm flipH="1">
              <a:off x="6785320" y="5987117"/>
              <a:ext cx="454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300" dirty="0">
                  <a:solidFill>
                    <a:schemeClr val="bg1"/>
                  </a:solidFill>
                  <a:latin typeface="Kingsland" pitchFamily="50" charset="0"/>
                </a:rPr>
                <a:t>게임공학과</a:t>
              </a:r>
              <a:endParaRPr lang="id-ID" sz="1200" spc="3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52036" y="6270031"/>
              <a:ext cx="267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pc="300" dirty="0">
                  <a:solidFill>
                    <a:schemeClr val="bg1"/>
                  </a:solidFill>
                  <a:latin typeface="Kingsland" pitchFamily="50" charset="0"/>
                </a:rPr>
                <a:t>2012182008 </a:t>
              </a:r>
              <a:r>
                <a:rPr lang="ko-KR" altLang="en-US" sz="1200" spc="300" dirty="0">
                  <a:solidFill>
                    <a:schemeClr val="bg1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김희승</a:t>
              </a:r>
              <a:endParaRPr lang="id-ID" sz="1200" spc="3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65671" y="6299199"/>
              <a:ext cx="24630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900" spc="300" dirty="0">
                <a:solidFill>
                  <a:schemeClr val="bg1"/>
                </a:solidFill>
                <a:latin typeface="Kingsland" pitchFamily="50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9332" y="970934"/>
            <a:ext cx="7482907" cy="270001"/>
            <a:chOff x="1466752" y="1220467"/>
            <a:chExt cx="9977209" cy="360001"/>
          </a:xfrm>
        </p:grpSpPr>
        <p:grpSp>
          <p:nvGrpSpPr>
            <p:cNvPr id="35" name="Group 34"/>
            <p:cNvGrpSpPr/>
            <p:nvPr/>
          </p:nvGrpSpPr>
          <p:grpSpPr>
            <a:xfrm rot="2700000">
              <a:off x="11083961" y="1220468"/>
              <a:ext cx="360000" cy="360000"/>
              <a:chOff x="2358572" y="1016001"/>
              <a:chExt cx="856342" cy="856342"/>
            </a:xfrm>
            <a:effectLst/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>
                <a:off x="2786743" y="986972"/>
                <a:ext cx="0" cy="85634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rot="2700000">
              <a:off x="1466752" y="1220467"/>
              <a:ext cx="360000" cy="360000"/>
              <a:chOff x="2358572" y="1016001"/>
              <a:chExt cx="856342" cy="856342"/>
            </a:xfrm>
            <a:effectLst/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>
                <a:off x="2786743" y="986972"/>
                <a:ext cx="0" cy="85634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제목 1"/>
          <p:cNvSpPr txBox="1">
            <a:spLocks/>
          </p:cNvSpPr>
          <p:nvPr/>
        </p:nvSpPr>
        <p:spPr>
          <a:xfrm>
            <a:off x="714586" y="2701709"/>
            <a:ext cx="7772400" cy="110251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Antema" pitchFamily="50" charset="0"/>
              </a:rPr>
              <a:t>게임서버프로그래밍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Antema" pitchFamily="50" charset="0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ntema" pitchFamily="50" charset="0"/>
              </a:rPr>
              <a:t>중간발표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1580" y="-74544"/>
            <a:ext cx="3024336" cy="5218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276776" y="195486"/>
            <a:ext cx="1620180" cy="156231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817695" y="124649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ndex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088" y="627534"/>
            <a:ext cx="572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6600" dirty="0">
              <a:solidFill>
                <a:schemeClr val="tx2">
                  <a:lumMod val="60000"/>
                  <a:lumOff val="40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787321"/>
            <a:ext cx="35643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sz="1500" dirty="0">
                <a:solidFill>
                  <a:srgbClr val="E14D4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클라이언트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500" dirty="0">
                <a:solidFill>
                  <a:srgbClr val="E14D4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맵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en-US" altLang="ko-KR" sz="1500" dirty="0">
                <a:solidFill>
                  <a:srgbClr val="E14D4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캐릭터 및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NPC</a:t>
            </a:r>
          </a:p>
          <a:p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500" dirty="0">
                <a:solidFill>
                  <a:srgbClr val="E14D4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추가구현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1500" dirty="0">
                <a:solidFill>
                  <a:srgbClr val="E14D4D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00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28650" y="55187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sz="3000" dirty="0"/>
              <a:t>Client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652654" y="1382428"/>
            <a:ext cx="7807778" cy="3352800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77" y="1559976"/>
            <a:ext cx="3082351" cy="2911877"/>
          </a:xfrm>
          <a:prstGeom prst="rect">
            <a:avLst/>
          </a:prstGeom>
        </p:spPr>
      </p:pic>
      <p:sp>
        <p:nvSpPr>
          <p:cNvPr id="9" name="사각형: 둥근 모서리 8"/>
          <p:cNvSpPr/>
          <p:nvPr/>
        </p:nvSpPr>
        <p:spPr>
          <a:xfrm>
            <a:off x="2640876" y="3020777"/>
            <a:ext cx="130924" cy="12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83425" y="4070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채팅메시지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2375" y="2624594"/>
            <a:ext cx="90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인벤</a:t>
            </a:r>
            <a:endParaRPr lang="en-US" altLang="ko-KR" sz="1400" dirty="0"/>
          </a:p>
          <a:p>
            <a:pPr algn="ctr"/>
            <a:r>
              <a:rPr lang="ko-KR" altLang="en-US" sz="1400" dirty="0"/>
              <a:t>토리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1707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4602" y="2785381"/>
            <a:ext cx="263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 API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2973" y="2211710"/>
            <a:ext cx="645585" cy="1194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2634" y="1662505"/>
            <a:ext cx="1809205" cy="414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98535" y="4118187"/>
            <a:ext cx="1437601" cy="27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31840" y="4002618"/>
            <a:ext cx="1080120" cy="441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864" y="4010188"/>
            <a:ext cx="79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렙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Hp</a:t>
            </a:r>
            <a:r>
              <a:rPr lang="en-US" altLang="ko-KR" sz="1200" dirty="0"/>
              <a:t>, </a:t>
            </a:r>
            <a:r>
              <a:rPr lang="ko-KR" altLang="en-US" sz="1200" dirty="0"/>
              <a:t>골드</a:t>
            </a:r>
          </a:p>
        </p:txBody>
      </p:sp>
    </p:spTree>
    <p:extLst>
      <p:ext uri="{BB962C8B-B14F-4D97-AF65-F5344CB8AC3E}">
        <p14:creationId xmlns:p14="http://schemas.microsoft.com/office/powerpoint/2010/main" val="3442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28650" y="55187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sz="3000" dirty="0"/>
              <a:t>Map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3926" y="1736914"/>
            <a:ext cx="26346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Map ( 300 x 300 ) Tiles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8B258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 x 20 Window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Tile Size – 32 x 32 </a:t>
            </a:r>
            <a:r>
              <a:rPr lang="en-US" altLang="ko-KR" sz="1600" b="1" dirty="0" err="1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px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652654" y="1382428"/>
            <a:ext cx="7807778" cy="3352800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4576"/>
            <a:ext cx="3906460" cy="2670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98" y="2931790"/>
            <a:ext cx="1279311" cy="13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28650" y="55187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sz="3000" dirty="0"/>
              <a:t>Character &amp; NPC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573" y="3003503"/>
            <a:ext cx="263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Tile Size – 32 x 32 </a:t>
            </a:r>
            <a:r>
              <a:rPr lang="en-US" altLang="ko-KR" sz="1600" b="1" dirty="0" err="1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px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652654" y="1382428"/>
            <a:ext cx="7807778" cy="3352800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37" y="2427734"/>
            <a:ext cx="971550" cy="9334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3060"/>
              </p:ext>
            </p:extLst>
          </p:nvPr>
        </p:nvGraphicFramePr>
        <p:xfrm>
          <a:off x="3419872" y="2283718"/>
          <a:ext cx="4752528" cy="1726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7832875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4071865979"/>
                    </a:ext>
                  </a:extLst>
                </a:gridCol>
              </a:tblGrid>
              <a:tr h="202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몬스터종류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7702"/>
                  </a:ext>
                </a:extLst>
              </a:tr>
              <a:tr h="48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평화몬스터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선공 하기전에는 가만히 있는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16159"/>
                  </a:ext>
                </a:extLst>
              </a:tr>
              <a:tr h="48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전쟁몬스터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 x 10 </a:t>
                      </a:r>
                      <a:r>
                        <a:rPr lang="ko-KR" altLang="en-US" sz="1100" dirty="0"/>
                        <a:t>영역 </a:t>
                      </a:r>
                      <a:r>
                        <a:rPr lang="ko-KR" altLang="en-US" sz="1100" dirty="0" err="1"/>
                        <a:t>접근시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어그로</a:t>
                      </a:r>
                      <a:r>
                        <a:rPr lang="ko-KR" altLang="en-US" sz="1100" dirty="0"/>
                        <a:t>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66726"/>
                  </a:ext>
                </a:extLst>
              </a:tr>
              <a:tr h="48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원거리몬스터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추가구현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전쟁몬스터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원거리 마법사용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732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28650" y="55187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ko-KR" altLang="en-US" sz="3000" dirty="0">
                <a:latin typeface="+mn-ea"/>
                <a:ea typeface="+mn-ea"/>
              </a:rPr>
              <a:t>추가 구현 </a:t>
            </a:r>
            <a:r>
              <a:rPr lang="en-US" altLang="ko-KR" sz="3000" dirty="0">
                <a:latin typeface="+mn-ea"/>
                <a:ea typeface="+mn-ea"/>
              </a:rPr>
              <a:t>( Item, NPC </a:t>
            </a:r>
            <a:r>
              <a:rPr lang="ko-KR" altLang="en-US" sz="3000" dirty="0">
                <a:latin typeface="+mn-ea"/>
                <a:ea typeface="+mn-ea"/>
              </a:rPr>
              <a:t>상호작용</a:t>
            </a:r>
            <a:r>
              <a:rPr lang="en-US" altLang="ko-KR" sz="3000" dirty="0">
                <a:latin typeface="+mn-ea"/>
                <a:ea typeface="+mn-ea"/>
              </a:rPr>
              <a:t> )</a:t>
            </a:r>
            <a:endParaRPr lang="en-US" sz="30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9272" y="3768010"/>
            <a:ext cx="263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Drop Item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652654" y="1382428"/>
            <a:ext cx="7807778" cy="3352800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4" y="1779662"/>
            <a:ext cx="2208034" cy="2377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4277109"/>
            <a:ext cx="263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8B258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NPC Interaction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37" y="1779662"/>
            <a:ext cx="2601743" cy="23778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628650" y="55187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sz="3000" dirty="0"/>
              <a:t>Development Schedule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652654" y="1382428"/>
            <a:ext cx="7807778" cy="3352800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22924"/>
              </p:ext>
            </p:extLst>
          </p:nvPr>
        </p:nvGraphicFramePr>
        <p:xfrm>
          <a:off x="1187624" y="1946308"/>
          <a:ext cx="6768752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2013735786"/>
                    </a:ext>
                  </a:extLst>
                </a:gridCol>
                <a:gridCol w="4849837">
                  <a:extLst>
                    <a:ext uri="{9D8B030D-6E8A-4147-A177-3AD203B41FA5}">
                      <a16:colId xmlns:a16="http://schemas.microsoft.com/office/drawing/2014/main" val="345403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 및 클라이언트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8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NPC </a:t>
                      </a:r>
                      <a:r>
                        <a:rPr lang="ko-KR" altLang="en-US" sz="1300" dirty="0"/>
                        <a:t>및 지형 구현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스크립트 연동 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3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몬스터 </a:t>
                      </a:r>
                      <a:r>
                        <a:rPr lang="en-US" altLang="ko-KR" sz="1300" dirty="0"/>
                        <a:t>AI,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연동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로그인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채팅 및 게임 콘텐츠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7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마무리 및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3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568429" cy="51435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428770" y="492228"/>
            <a:ext cx="8279318" cy="41590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id-ID" sz="1350" dirty="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Freeform 8"/>
          <p:cNvSpPr/>
          <p:nvPr/>
        </p:nvSpPr>
        <p:spPr>
          <a:xfrm rot="5400000">
            <a:off x="1236898" y="1148960"/>
            <a:ext cx="2435566" cy="2625723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id-ID" sz="1350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120" y="2283718"/>
            <a:ext cx="254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2400" spc="150" dirty="0">
                <a:solidFill>
                  <a:srgbClr val="FFFFFF"/>
                </a:solidFill>
                <a:latin typeface="Source Sans Pro Black"/>
              </a:rPr>
              <a:t>Thank</a:t>
            </a:r>
          </a:p>
          <a:p>
            <a:pPr defTabSz="685800" latinLnBrk="0"/>
            <a:r>
              <a:rPr lang="en-US" sz="2400" spc="150" dirty="0">
                <a:solidFill>
                  <a:srgbClr val="FFFFFF"/>
                </a:solidFill>
                <a:latin typeface="Source Sans Pro Black"/>
              </a:rPr>
              <a:t>You</a:t>
            </a:r>
          </a:p>
          <a:p>
            <a:pPr defTabSz="685800" latinLnBrk="0"/>
            <a:r>
              <a:rPr lang="en-US" sz="2400" spc="150" dirty="0">
                <a:solidFill>
                  <a:srgbClr val="FFFFFF"/>
                </a:solidFill>
                <a:latin typeface="Source Sans Pro Black"/>
              </a:rPr>
              <a:t>For watching</a:t>
            </a:r>
            <a:endParaRPr lang="id-ID" sz="2400" spc="150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56844" y="3202007"/>
            <a:ext cx="3844609" cy="2820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 defTabSz="685800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Source Sans Pro Black"/>
              </a:rPr>
              <a:t>Any </a:t>
            </a:r>
            <a:r>
              <a:rPr lang="en-US" sz="1200" spc="150" dirty="0">
                <a:solidFill>
                  <a:schemeClr val="accent2">
                    <a:lumMod val="75000"/>
                  </a:schemeClr>
                </a:solidFill>
                <a:latin typeface="Source Sans Pro Black"/>
              </a:rPr>
              <a:t>Questions</a:t>
            </a:r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Source Sans Pro Black"/>
              </a:rPr>
              <a:t> are welcomed!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3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578</TotalTime>
  <Words>151</Words>
  <Application>Microsoft Office PowerPoint</Application>
  <PresentationFormat>화면 슬라이드 쇼(16:9)</PresentationFormat>
  <Paragraphs>64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맑은 고딕</vt:lpstr>
      <vt:lpstr>HY강B</vt:lpstr>
      <vt:lpstr>한컴 백제 B</vt:lpstr>
      <vt:lpstr>Source Sans Pro</vt:lpstr>
      <vt:lpstr>Arial</vt:lpstr>
      <vt:lpstr>Antema</vt:lpstr>
      <vt:lpstr>HY견명조</vt:lpstr>
      <vt:lpstr>Kingsland</vt:lpstr>
      <vt:lpstr>Lato Light</vt:lpstr>
      <vt:lpstr>Source Sans Pro Black</vt:lpstr>
      <vt:lpstr>Montserrat</vt:lpstr>
      <vt:lpstr>나눔스퀘어 Bold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Lincoln</cp:lastModifiedBy>
  <cp:revision>45</cp:revision>
  <dcterms:created xsi:type="dcterms:W3CDTF">2017-04-29T02:51:19Z</dcterms:created>
  <dcterms:modified xsi:type="dcterms:W3CDTF">2017-05-11T10:42:04Z</dcterms:modified>
</cp:coreProperties>
</file>