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58" r:id="rId4"/>
    <p:sldId id="272" r:id="rId5"/>
    <p:sldId id="274" r:id="rId6"/>
    <p:sldId id="271" r:id="rId7"/>
    <p:sldId id="270" r:id="rId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C38"/>
    <a:srgbClr val="F8B500"/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5" autoAdjust="0"/>
    <p:restoredTop sz="91899" autoAdjust="0"/>
  </p:normalViewPr>
  <p:slideViewPr>
    <p:cSldViewPr>
      <p:cViewPr>
        <p:scale>
          <a:sx n="81" d="100"/>
          <a:sy n="81" d="100"/>
        </p:scale>
        <p:origin x="528" y="115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5737-36BB-42D3-B3D7-8594A9C6043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179D9-FD4D-457D-932F-BAD14D124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179D9-FD4D-457D-932F-BAD14D1245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39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 b="9661"/>
          <a:stretch>
            <a:fillRect/>
          </a:stretch>
        </p:blipFill>
        <p:spPr>
          <a:xfrm>
            <a:off x="3628913" y="4068663"/>
            <a:ext cx="1321743" cy="965758"/>
          </a:xfr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3758628"/>
            <a:ext cx="4441097" cy="239826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999" y="5861873"/>
            <a:ext cx="5958809" cy="360000"/>
          </a:xfrm>
        </p:spPr>
        <p:txBody>
          <a:bodyPr/>
          <a:lstStyle/>
          <a:p>
            <a:r>
              <a:rPr lang="ko-KR" altLang="en-US" sz="4800" dirty="0"/>
              <a:t>연예인 닮은꼴 찾기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59998" y="215998"/>
            <a:ext cx="2754454" cy="144001"/>
          </a:xfrm>
        </p:spPr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Term Project(</a:t>
            </a:r>
            <a:r>
              <a:rPr lang="ko-KR" altLang="en-US" dirty="0"/>
              <a:t>연예인 닮은꼴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0000" y="2758266"/>
            <a:ext cx="10243284" cy="1051453"/>
          </a:xfrm>
        </p:spPr>
        <p:txBody>
          <a:bodyPr/>
          <a:lstStyle/>
          <a:p>
            <a:r>
              <a:rPr lang="en-US" altLang="ko-KR" dirty="0"/>
              <a:t>         2017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학기 </a:t>
            </a:r>
            <a:r>
              <a:rPr lang="en-US" altLang="ko-KR" dirty="0"/>
              <a:t>Script </a:t>
            </a:r>
          </a:p>
          <a:p>
            <a:r>
              <a:rPr lang="en-US" altLang="ko-KR" dirty="0"/>
              <a:t>                                 Term Project </a:t>
            </a:r>
            <a:r>
              <a:rPr lang="ko-KR" altLang="en-US" dirty="0"/>
              <a:t>기획 발표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dirty="0"/>
              <a:t>게임공학과</a:t>
            </a:r>
            <a:endParaRPr lang="en-US" altLang="ko-KR" sz="1400" dirty="0"/>
          </a:p>
          <a:p>
            <a:r>
              <a:rPr lang="en-US" altLang="ko-KR" sz="1400" dirty="0"/>
              <a:t>2012182007	2012 </a:t>
            </a:r>
          </a:p>
          <a:p>
            <a:r>
              <a:rPr lang="ko-KR" altLang="en-US" sz="1400" dirty="0"/>
              <a:t>김형중</a:t>
            </a:r>
            <a:r>
              <a:rPr lang="en-US" altLang="ko-KR" sz="1400" dirty="0"/>
              <a:t>	</a:t>
            </a:r>
            <a:r>
              <a:rPr lang="ko-KR" altLang="en-US" sz="1400" dirty="0" err="1"/>
              <a:t>김희승</a:t>
            </a:r>
            <a:endParaRPr lang="en-US" altLang="ko-KR" sz="1400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>
            <a:fillRect/>
          </a:stretch>
        </p:blipFill>
        <p:spPr>
          <a:xfrm>
            <a:off x="360363" y="360363"/>
            <a:ext cx="9917112" cy="2087562"/>
          </a:xfrm>
        </p:spPr>
      </p:pic>
      <p:pic>
        <p:nvPicPr>
          <p:cNvPr id="45" name="그림 개체 틀 4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990496" y="3204567"/>
            <a:ext cx="2520000" cy="244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Selected</a:t>
            </a:r>
          </a:p>
          <a:p>
            <a:pPr lvl="0"/>
            <a:r>
              <a:rPr lang="en-US" altLang="ko-KR" dirty="0"/>
              <a:t>API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Expected </a:t>
            </a:r>
          </a:p>
          <a:p>
            <a:pPr lvl="0"/>
            <a:r>
              <a:rPr lang="en-US" altLang="ko-KR" dirty="0"/>
              <a:t>Flows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Features to</a:t>
            </a:r>
          </a:p>
          <a:p>
            <a:pPr lvl="0"/>
            <a:r>
              <a:rPr lang="en-US" altLang="ko-KR" dirty="0"/>
              <a:t>Implement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87060" y="316800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1615580" cy="1463167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Selected</a:t>
            </a:r>
          </a:p>
          <a:p>
            <a:pPr lvl="0"/>
            <a:r>
              <a:rPr lang="en-US" altLang="ko-KR" dirty="0"/>
              <a:t>API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7164796" cy="360000"/>
          </a:xfrm>
        </p:spPr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Clova</a:t>
            </a:r>
            <a:r>
              <a:rPr lang="en-US" altLang="ko-KR" dirty="0"/>
              <a:t> Face Recognition API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NAVER</a:t>
            </a:r>
            <a:r>
              <a:rPr lang="ko-KR" altLang="en-US" dirty="0"/>
              <a:t>에서 제공하는 </a:t>
            </a:r>
            <a:r>
              <a:rPr lang="en-US" altLang="ko-KR" dirty="0"/>
              <a:t>Open API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사진을 보내면 </a:t>
            </a:r>
            <a:r>
              <a:rPr lang="en-US" altLang="ko-KR" dirty="0"/>
              <a:t>face detection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en-US" altLang="ko-KR" dirty="0"/>
              <a:t>   detection</a:t>
            </a:r>
            <a:r>
              <a:rPr lang="ko-KR" altLang="en-US" dirty="0"/>
              <a:t>된 얼굴이 가장 닮은 유명인의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이름과 일치율을 수치로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유저가 찍은 사진으로 </a:t>
            </a:r>
            <a:r>
              <a:rPr lang="en-US" altLang="ko-KR" dirty="0"/>
              <a:t>CFR API</a:t>
            </a:r>
            <a:r>
              <a:rPr lang="ko-KR" altLang="en-US" dirty="0"/>
              <a:t>를 통한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결과를 얻어 유저에게 전달하기 위해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6" y="3947175"/>
            <a:ext cx="4291962" cy="2317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66" y="4212679"/>
            <a:ext cx="3574800" cy="2865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Expected </a:t>
            </a:r>
          </a:p>
          <a:p>
            <a:pPr lvl="0"/>
            <a:r>
              <a:rPr lang="en-US" altLang="ko-KR" dirty="0"/>
              <a:t>Flows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944427"/>
            <a:ext cx="1331437" cy="26282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92" y="720291"/>
            <a:ext cx="3036143" cy="20144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32068" y="1673815"/>
            <a:ext cx="22346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F9DD6"/>
                </a:solidFill>
                <a:latin typeface="나눔명조" pitchFamily="18" charset="-127"/>
                <a:ea typeface="나눔명조" pitchFamily="18" charset="-127"/>
              </a:rPr>
              <a:t>NAVER</a:t>
            </a:r>
          </a:p>
          <a:p>
            <a:pPr algn="ctr"/>
            <a:r>
              <a:rPr lang="en-US" altLang="ko-KR" sz="2400" b="1" dirty="0">
                <a:solidFill>
                  <a:srgbClr val="3F9DD6"/>
                </a:solidFill>
                <a:latin typeface="나눔명조" pitchFamily="18" charset="-127"/>
                <a:ea typeface="나눔명조" pitchFamily="18" charset="-127"/>
              </a:rPr>
              <a:t>CFR API </a:t>
            </a:r>
            <a:endParaRPr lang="ko-KR" altLang="en-US" sz="2400" b="1" dirty="0">
              <a:solidFill>
                <a:srgbClr val="3F9DD6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30476" y="2991402"/>
            <a:ext cx="604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photo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0576" y="2987090"/>
            <a:ext cx="24292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Face detection result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(celebrity name,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celebrity confidence, …)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2494" y="5174334"/>
            <a:ext cx="14041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 err="1">
                <a:latin typeface="나눔명조" pitchFamily="18" charset="-127"/>
                <a:ea typeface="나눔명조" pitchFamily="18" charset="-127"/>
              </a:rPr>
              <a:t>분석중</a:t>
            </a:r>
            <a:r>
              <a:rPr lang="en-US" altLang="ko-KR" sz="3200" dirty="0">
                <a:latin typeface="나눔명조" pitchFamily="18" charset="-127"/>
                <a:ea typeface="나눔명조" pitchFamily="18" charset="-127"/>
              </a:rPr>
              <a:t>...</a:t>
            </a:r>
            <a:endParaRPr lang="ko-KR" altLang="en-US" sz="320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1" y="4212679"/>
            <a:ext cx="3574099" cy="2866428"/>
          </a:xfrm>
          <a:prstGeom prst="rect">
            <a:avLst/>
          </a:prstGeom>
        </p:spPr>
      </p:pic>
      <p:cxnSp>
        <p:nvCxnSpPr>
          <p:cNvPr id="31" name="연결선: 꺾임 30"/>
          <p:cNvCxnSpPr>
            <a:stCxn id="12" idx="2"/>
            <a:endCxn id="7" idx="1"/>
          </p:cNvCxnSpPr>
          <p:nvPr/>
        </p:nvCxnSpPr>
        <p:spPr>
          <a:xfrm rot="16200000" flipH="1">
            <a:off x="1309112" y="4649325"/>
            <a:ext cx="1072760" cy="919547"/>
          </a:xfrm>
          <a:prstGeom prst="bentConnector2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128" y="5112779"/>
            <a:ext cx="1152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Send photo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with socket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78548" y="2556495"/>
            <a:ext cx="0" cy="1692188"/>
          </a:xfrm>
          <a:prstGeom prst="straightConnector1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194572" y="2556495"/>
            <a:ext cx="0" cy="1692188"/>
          </a:xfrm>
          <a:prstGeom prst="straightConnector1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3"/>
            <a:endCxn id="5" idx="1"/>
          </p:cNvCxnSpPr>
          <p:nvPr/>
        </p:nvCxnSpPr>
        <p:spPr>
          <a:xfrm>
            <a:off x="5880066" y="5645479"/>
            <a:ext cx="271015" cy="4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09" y="970357"/>
            <a:ext cx="2556284" cy="254736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3" y="5833448"/>
            <a:ext cx="1244831" cy="1244831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cxnSpLocks/>
          </p:cNvCxnSpPr>
          <p:nvPr/>
        </p:nvCxnSpPr>
        <p:spPr>
          <a:xfrm>
            <a:off x="1922400" y="6228903"/>
            <a:ext cx="5400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</p:cNvCxnSpPr>
          <p:nvPr/>
        </p:nvCxnSpPr>
        <p:spPr>
          <a:xfrm flipH="1">
            <a:off x="1951200" y="6336915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2" y="4392699"/>
            <a:ext cx="835672" cy="8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Features to</a:t>
            </a:r>
          </a:p>
          <a:p>
            <a:pPr lvl="0"/>
            <a:r>
              <a:rPr lang="en-US" altLang="ko-KR" dirty="0"/>
              <a:t>Implement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9341852" cy="360000"/>
          </a:xfrm>
        </p:spPr>
        <p:txBody>
          <a:bodyPr/>
          <a:lstStyle/>
          <a:p>
            <a:r>
              <a:rPr lang="en-US" altLang="ko-KR" dirty="0"/>
              <a:t>Features                      </a:t>
            </a:r>
            <a:r>
              <a:rPr lang="en-US" altLang="ko-KR" sz="2000" dirty="0"/>
              <a:t> </a:t>
            </a:r>
            <a:r>
              <a:rPr lang="en-US" altLang="ko-KR" dirty="0"/>
              <a:t>Selected Library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8010996" y="2592265"/>
            <a:ext cx="1709004" cy="446473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en-US" altLang="ko-KR" dirty="0" err="1"/>
              <a:t>tkinter</a:t>
            </a:r>
            <a:r>
              <a:rPr lang="en-US" altLang="ko-KR" dirty="0"/>
              <a:t> GUI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환경에서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이미지 처리를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하기 위해 사용</a:t>
            </a:r>
            <a:endParaRPr lang="en-US" altLang="ko-KR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378148" y="2592264"/>
            <a:ext cx="4284476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이미지 프로세싱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 화면 </a:t>
            </a:r>
            <a:r>
              <a:rPr lang="en-US" altLang="ko-KR" dirty="0"/>
              <a:t>Gmail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 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닮은꼴 랭킹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연예인 이름으로  랭킹 검색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29" y="2599298"/>
            <a:ext cx="2938067" cy="3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47530"/>
              </p:ext>
            </p:extLst>
          </p:nvPr>
        </p:nvGraphicFramePr>
        <p:xfrm>
          <a:off x="719999" y="1944427"/>
          <a:ext cx="9000001" cy="51125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043">
                  <a:extLst>
                    <a:ext uri="{9D8B030D-6E8A-4147-A177-3AD203B41FA5}">
                      <a16:colId xmlns:a16="http://schemas.microsoft.com/office/drawing/2014/main" val="2070295966"/>
                    </a:ext>
                  </a:extLst>
                </a:gridCol>
                <a:gridCol w="1846474">
                  <a:extLst>
                    <a:ext uri="{9D8B030D-6E8A-4147-A177-3AD203B41FA5}">
                      <a16:colId xmlns:a16="http://schemas.microsoft.com/office/drawing/2014/main" val="2995299264"/>
                    </a:ext>
                  </a:extLst>
                </a:gridCol>
                <a:gridCol w="6029484">
                  <a:extLst>
                    <a:ext uri="{9D8B030D-6E8A-4147-A177-3AD203B41FA5}">
                      <a16:colId xmlns:a16="http://schemas.microsoft.com/office/drawing/2014/main" val="2381231254"/>
                    </a:ext>
                  </a:extLst>
                </a:gridCol>
              </a:tblGrid>
              <a:tr h="415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9580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(4.26 ~ 5.2)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라이브러리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Open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또한 사용할 라이브러리 조사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07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 ~ 5.9)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 방법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UI,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기능과 구현 방법을 작성하고 그에 맞는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작성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주어진 시간과 구현 순서에 맞춰 개발 일정표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992512"/>
                  </a:ext>
                </a:extLst>
              </a:tr>
              <a:tr h="735757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(5.10 ~ 5.16)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준비 및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프로젝트와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기획발표를 준비한 뒤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NAVER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에서 제공하는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CFR API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requests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통해서 프로젝트와 연동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연동된 상태에서 이미지를 보내서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face detection result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제대로 반환하는지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16315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(5.17 ~ 5.23)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 프로젝트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찍어서 서버로 보내주는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앱 개발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받는 서버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049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(5.24 ~ 5.30)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 및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DB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작성한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기반으로 </a:t>
                      </a: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tkinter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redis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(DB)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222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~ 6.6)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중간발표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랭킹 시스템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Gmail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DB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가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랭킹 시스템 및 결과 화면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Gmail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전송 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4912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(6.7 ~ 6.13)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미비된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작업 및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2585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(6.14 ~ 6.20)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설치 파일 만들기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(6.19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distutils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로 설치 파일 만들기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Youtube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활용하여 최종발표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6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4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899999"/>
            <a:ext cx="9000000" cy="6156996"/>
          </a:xfrm>
        </p:spPr>
        <p:txBody>
          <a:bodyPr anchor="ctr"/>
          <a:lstStyle/>
          <a:p>
            <a:pPr algn="ctr"/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2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700" dirty="0" smtClean="0">
            <a:solidFill>
              <a:srgbClr val="F8B500"/>
            </a:solidFill>
            <a:latin typeface="나눔명조" pitchFamily="18" charset="-127"/>
            <a:ea typeface="나눔명조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420</Words>
  <Application>Microsoft Office PowerPoint</Application>
  <PresentationFormat>사용자 지정</PresentationFormat>
  <Paragraphs>138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Hyung-Jung Kim</cp:lastModifiedBy>
  <cp:revision>169</cp:revision>
  <dcterms:created xsi:type="dcterms:W3CDTF">2012-01-09T02:06:51Z</dcterms:created>
  <dcterms:modified xsi:type="dcterms:W3CDTF">2017-05-16T14:04:19Z</dcterms:modified>
</cp:coreProperties>
</file>