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6" r:id="rId4"/>
    <p:sldId id="277" r:id="rId5"/>
    <p:sldId id="271" r:id="rId6"/>
    <p:sldId id="270" r:id="rId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C38"/>
    <a:srgbClr val="F8B500"/>
    <a:srgbClr val="3F9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 autoAdjust="0"/>
    <p:restoredTop sz="91899" autoAdjust="0"/>
  </p:normalViewPr>
  <p:slideViewPr>
    <p:cSldViewPr>
      <p:cViewPr varScale="1">
        <p:scale>
          <a:sx n="83" d="100"/>
          <a:sy n="83" d="100"/>
        </p:scale>
        <p:origin x="1224" y="77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C5737-36BB-42D3-B3D7-8594A9C6043A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179D9-FD4D-457D-932F-BAD14D124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6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60000" y="6227002"/>
            <a:ext cx="6120000" cy="36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360000" y="6588000"/>
            <a:ext cx="3240000" cy="54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861873"/>
            <a:ext cx="6118603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5200" spc="-15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신상품 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15999"/>
            <a:ext cx="1620000" cy="14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New Product. Proposal.</a:t>
            </a:r>
            <a:endParaRPr lang="ko-KR" altLang="en-US" dirty="0"/>
          </a:p>
        </p:txBody>
      </p:sp>
      <p:sp>
        <p:nvSpPr>
          <p:cNvPr id="22" name="그림 개체 틀 21" descr="그림"/>
          <p:cNvSpPr>
            <a:spLocks noGrp="1"/>
          </p:cNvSpPr>
          <p:nvPr>
            <p:ph type="pic" sz="quarter" idx="16"/>
          </p:nvPr>
        </p:nvSpPr>
        <p:spPr>
          <a:xfrm>
            <a:off x="360000" y="360000"/>
            <a:ext cx="216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3" name="그림 개체 틀 21" descr="그림"/>
          <p:cNvSpPr>
            <a:spLocks noGrp="1"/>
          </p:cNvSpPr>
          <p:nvPr>
            <p:ph type="pic" sz="quarter" idx="17"/>
          </p:nvPr>
        </p:nvSpPr>
        <p:spPr>
          <a:xfrm>
            <a:off x="2520000" y="360000"/>
            <a:ext cx="2160000" cy="20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4" name="그림 개체 틀 21" descr="그림"/>
          <p:cNvSpPr>
            <a:spLocks noGrp="1"/>
          </p:cNvSpPr>
          <p:nvPr>
            <p:ph type="pic" sz="quarter" idx="18"/>
          </p:nvPr>
        </p:nvSpPr>
        <p:spPr>
          <a:xfrm>
            <a:off x="4680000" y="360000"/>
            <a:ext cx="2160000" cy="1296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5" name="그림 개체 틀 21" descr="그림"/>
          <p:cNvSpPr>
            <a:spLocks noGrp="1"/>
          </p:cNvSpPr>
          <p:nvPr>
            <p:ph type="pic" sz="quarter" idx="19"/>
          </p:nvPr>
        </p:nvSpPr>
        <p:spPr>
          <a:xfrm>
            <a:off x="6840000" y="360000"/>
            <a:ext cx="2160000" cy="158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6" name="그림 개체 틀 21" descr="그림"/>
          <p:cNvSpPr>
            <a:spLocks noGrp="1"/>
          </p:cNvSpPr>
          <p:nvPr>
            <p:ph type="pic" sz="quarter" idx="20"/>
          </p:nvPr>
        </p:nvSpPr>
        <p:spPr>
          <a:xfrm>
            <a:off x="360000" y="3204000"/>
            <a:ext cx="18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7" name="그림 개체 틀 21" descr="그림"/>
          <p:cNvSpPr>
            <a:spLocks noGrp="1"/>
          </p:cNvSpPr>
          <p:nvPr>
            <p:ph type="pic" sz="quarter" idx="21"/>
          </p:nvPr>
        </p:nvSpPr>
        <p:spPr>
          <a:xfrm>
            <a:off x="2160000" y="3204000"/>
            <a:ext cx="2520000" cy="244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8" name="그림 개체 틀 21" descr="그림"/>
          <p:cNvSpPr>
            <a:spLocks noGrp="1"/>
          </p:cNvSpPr>
          <p:nvPr>
            <p:ph type="pic" sz="quarter" idx="22"/>
          </p:nvPr>
        </p:nvSpPr>
        <p:spPr>
          <a:xfrm>
            <a:off x="4680000" y="3204000"/>
            <a:ext cx="288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9" name="그림 개체 틀 21" descr="그림"/>
          <p:cNvSpPr>
            <a:spLocks noGrp="1"/>
          </p:cNvSpPr>
          <p:nvPr>
            <p:ph type="pic" sz="quarter" idx="23"/>
          </p:nvPr>
        </p:nvSpPr>
        <p:spPr>
          <a:xfrm>
            <a:off x="7560000" y="3204000"/>
            <a:ext cx="2772000" cy="18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86" y="4876020"/>
            <a:ext cx="4500000" cy="9858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문서제목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70697" y="2758266"/>
            <a:ext cx="4500000" cy="4381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758267"/>
            <a:ext cx="4680000" cy="4381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6300000"/>
            <a:ext cx="3168000" cy="29213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소속부서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>
            <a:off x="31500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150000" y="325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150000" y="4834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5932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8593200" y="379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0000" y="1008000"/>
            <a:ext cx="1643085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:</a:t>
            </a:r>
            <a:endParaRPr lang="ko-KR" altLang="en-US" sz="40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1548000"/>
            <a:ext cx="4512032" cy="4680000"/>
          </a:xfrm>
          <a:prstGeom prst="rect">
            <a:avLst/>
          </a:prstGeom>
        </p:spPr>
        <p:txBody>
          <a:bodyPr lIns="0" tIns="0" rIns="0" bIns="0"/>
          <a:lstStyle>
            <a:lvl1pPr marL="742950" indent="-742950">
              <a:lnSpc>
                <a:spcPts val="3200"/>
              </a:lnSpc>
              <a:buNone/>
              <a:defRPr sz="4000" spc="-150" baseline="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5340364" y="1548000"/>
            <a:ext cx="450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22031" y="1548000"/>
            <a:ext cx="135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02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69736" y="1553338"/>
            <a:ext cx="868063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04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60000" y="2552400"/>
            <a:ext cx="432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040000" y="2552400"/>
            <a:ext cx="468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98603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975784"/>
            <a:ext cx="396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5398603" y="2975784"/>
            <a:ext cx="504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7" name="텍스트 개체 틀 11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개체 틀 39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 b="9661"/>
          <a:stretch>
            <a:fillRect/>
          </a:stretch>
        </p:blipFill>
        <p:spPr>
          <a:xfrm>
            <a:off x="3628913" y="4068663"/>
            <a:ext cx="1321743" cy="965758"/>
          </a:xfr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48" y="3758628"/>
            <a:ext cx="4441097" cy="239826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999" y="5861873"/>
            <a:ext cx="5958809" cy="360000"/>
          </a:xfrm>
        </p:spPr>
        <p:txBody>
          <a:bodyPr/>
          <a:lstStyle/>
          <a:p>
            <a:r>
              <a:rPr lang="ko-KR" altLang="en-US" sz="4800" dirty="0"/>
              <a:t>연예인 닮은꼴 찾기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59998" y="215998"/>
            <a:ext cx="2754454" cy="144001"/>
          </a:xfrm>
        </p:spPr>
        <p:txBody>
          <a:bodyPr/>
          <a:lstStyle/>
          <a:p>
            <a:r>
              <a:rPr lang="en-US" altLang="ko-KR" dirty="0"/>
              <a:t>Script</a:t>
            </a:r>
            <a:r>
              <a:rPr lang="ko-KR" altLang="en-US" dirty="0"/>
              <a:t> </a:t>
            </a:r>
            <a:r>
              <a:rPr lang="en-US" altLang="ko-KR" dirty="0"/>
              <a:t>Term Project(</a:t>
            </a:r>
            <a:r>
              <a:rPr lang="ko-KR" altLang="en-US" dirty="0"/>
              <a:t>연예인 닮은꼴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60000" y="2758266"/>
            <a:ext cx="10243284" cy="1051453"/>
          </a:xfrm>
        </p:spPr>
        <p:txBody>
          <a:bodyPr/>
          <a:lstStyle/>
          <a:p>
            <a:r>
              <a:rPr lang="en-US" altLang="ko-KR" dirty="0"/>
              <a:t>         2017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학기 </a:t>
            </a:r>
            <a:r>
              <a:rPr lang="en-US" altLang="ko-KR" dirty="0"/>
              <a:t>Script </a:t>
            </a:r>
          </a:p>
          <a:p>
            <a:r>
              <a:rPr lang="en-US" altLang="ko-KR" dirty="0"/>
              <a:t>                                 Term </a:t>
            </a:r>
            <a:r>
              <a:rPr lang="en-US" altLang="ko-KR"/>
              <a:t>Project </a:t>
            </a:r>
            <a:r>
              <a:rPr lang="ko-KR" altLang="en-US"/>
              <a:t>중간 </a:t>
            </a:r>
            <a:r>
              <a:rPr lang="ko-KR" altLang="en-US" dirty="0"/>
              <a:t>발표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400" dirty="0"/>
              <a:t>게임공학과</a:t>
            </a:r>
            <a:endParaRPr lang="en-US" altLang="ko-KR" sz="1400" dirty="0"/>
          </a:p>
          <a:p>
            <a:r>
              <a:rPr lang="en-US" altLang="ko-KR" sz="1400" dirty="0"/>
              <a:t>2012182007</a:t>
            </a:r>
            <a:r>
              <a:rPr lang="en-US" altLang="ko-KR" sz="1400"/>
              <a:t>	2012182008 </a:t>
            </a:r>
            <a:endParaRPr lang="en-US" altLang="ko-KR" sz="1400" dirty="0"/>
          </a:p>
          <a:p>
            <a:r>
              <a:rPr lang="ko-KR" altLang="en-US" sz="1400" dirty="0"/>
              <a:t>김형중</a:t>
            </a:r>
            <a:r>
              <a:rPr lang="en-US" altLang="ko-KR" sz="1400" dirty="0"/>
              <a:t>	</a:t>
            </a:r>
            <a:r>
              <a:rPr lang="ko-KR" altLang="en-US" sz="1400" dirty="0" err="1"/>
              <a:t>김희승</a:t>
            </a:r>
            <a:endParaRPr lang="en-US" altLang="ko-KR" sz="1400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>
            <a:fillRect/>
          </a:stretch>
        </p:blipFill>
        <p:spPr>
          <a:xfrm>
            <a:off x="360363" y="360363"/>
            <a:ext cx="9917112" cy="2087562"/>
          </a:xfrm>
        </p:spPr>
      </p:pic>
      <p:pic>
        <p:nvPicPr>
          <p:cNvPr id="45" name="그림 개체 틀 44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596"/>
          <a:stretch>
            <a:fillRect/>
          </a:stretch>
        </p:blipFill>
        <p:spPr>
          <a:xfrm>
            <a:off x="990496" y="3204567"/>
            <a:ext cx="2520000" cy="244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Current</a:t>
            </a:r>
          </a:p>
          <a:p>
            <a:pPr lvl="0"/>
            <a:r>
              <a:rPr lang="en-US" altLang="ko-KR" dirty="0"/>
              <a:t>Progress</a:t>
            </a:r>
          </a:p>
          <a:p>
            <a:pPr lvl="0"/>
            <a:endParaRPr lang="en-US" altLang="ko-KR" dirty="0"/>
          </a:p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  <a:p>
            <a:pPr lvl="0"/>
            <a:endParaRPr lang="en-US" altLang="ko-KR" dirty="0"/>
          </a:p>
          <a:p>
            <a:r>
              <a:rPr lang="en-US" altLang="ko-KR" dirty="0"/>
              <a:t>Demonstration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87060" y="1548001"/>
            <a:ext cx="1440000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Current</a:t>
            </a:r>
          </a:p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en-US" altLang="ko-KR" sz="3200" dirty="0"/>
              <a:t>iPad </a:t>
            </a:r>
            <a:r>
              <a:rPr lang="ko-KR" altLang="en-US" sz="3200" dirty="0"/>
              <a:t>앱</a:t>
            </a:r>
            <a:r>
              <a:rPr lang="en-US" altLang="ko-KR" sz="3200" dirty="0"/>
              <a:t> </a:t>
            </a:r>
            <a:r>
              <a:rPr lang="ko-KR" altLang="en-US" sz="3200" dirty="0"/>
              <a:t>및</a:t>
            </a:r>
            <a:r>
              <a:rPr lang="en-US" altLang="ko-KR" sz="3200" dirty="0"/>
              <a:t> </a:t>
            </a:r>
            <a:r>
              <a:rPr lang="ko-KR" altLang="en-US" sz="3200" dirty="0"/>
              <a:t>서버 개발 완료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찍은 사진을 서버로 전송하는 </a:t>
            </a:r>
            <a:r>
              <a:rPr lang="en-US" altLang="ko-KR" dirty="0"/>
              <a:t>iPad </a:t>
            </a:r>
            <a:r>
              <a:rPr lang="ko-KR" altLang="en-US" dirty="0"/>
              <a:t>앱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얼굴을 인식하여 자동 촬영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아이패드에서 사진을 받아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프로젝트 하위 폴더에 저장해주는 서버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3348372" cy="44644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24" y="4900962"/>
            <a:ext cx="5837824" cy="21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Current</a:t>
            </a:r>
          </a:p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en-US" altLang="ko-KR" sz="3200" dirty="0"/>
              <a:t>Prototype</a:t>
            </a:r>
            <a:r>
              <a:rPr lang="ko-KR" altLang="en-US" sz="3200" dirty="0"/>
              <a:t> 구현</a:t>
            </a:r>
            <a:r>
              <a:rPr lang="en-US" altLang="ko-KR" sz="3200" dirty="0"/>
              <a:t> </a:t>
            </a:r>
            <a:r>
              <a:rPr lang="ko-KR" altLang="en-US" sz="3200" dirty="0"/>
              <a:t>상황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메인 화면</a:t>
            </a:r>
            <a:r>
              <a:rPr lang="en-US" altLang="ko-KR" dirty="0"/>
              <a:t> </a:t>
            </a:r>
            <a:r>
              <a:rPr lang="ko-KR" altLang="en-US" dirty="0"/>
              <a:t>및 촬영 대기 화면 구현  완료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씬 처리</a:t>
            </a:r>
            <a:r>
              <a:rPr lang="en-US" altLang="ko-KR" dirty="0"/>
              <a:t>, </a:t>
            </a:r>
            <a:r>
              <a:rPr lang="ko-KR" altLang="en-US" dirty="0"/>
              <a:t>마우스 처리</a:t>
            </a:r>
            <a:r>
              <a:rPr lang="en-US" altLang="ko-KR" dirty="0"/>
              <a:t>, </a:t>
            </a:r>
            <a:r>
              <a:rPr lang="ko-KR" altLang="en-US" dirty="0"/>
              <a:t>스레드 분리 완료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결과값은 현재 콘솔창에 출력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추후 결과 화면에서 사진과 함께</a:t>
            </a:r>
            <a:endParaRPr lang="en-US" altLang="ko-KR" dirty="0"/>
          </a:p>
          <a:p>
            <a:r>
              <a:rPr lang="en-US" altLang="ko-KR" dirty="0"/>
              <a:t>   UI</a:t>
            </a:r>
            <a:r>
              <a:rPr lang="ko-KR" altLang="en-US" dirty="0"/>
              <a:t>로 제공 예정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6" y="4176675"/>
            <a:ext cx="3158705" cy="28743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3183324" cy="28805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9" y="6204178"/>
            <a:ext cx="3744416" cy="2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7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8220"/>
              </p:ext>
            </p:extLst>
          </p:nvPr>
        </p:nvGraphicFramePr>
        <p:xfrm>
          <a:off x="719999" y="1944427"/>
          <a:ext cx="9000001" cy="5140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4043">
                  <a:extLst>
                    <a:ext uri="{9D8B030D-6E8A-4147-A177-3AD203B41FA5}">
                      <a16:colId xmlns:a16="http://schemas.microsoft.com/office/drawing/2014/main" val="2070295966"/>
                    </a:ext>
                  </a:extLst>
                </a:gridCol>
                <a:gridCol w="1846474">
                  <a:extLst>
                    <a:ext uri="{9D8B030D-6E8A-4147-A177-3AD203B41FA5}">
                      <a16:colId xmlns:a16="http://schemas.microsoft.com/office/drawing/2014/main" val="2995299264"/>
                    </a:ext>
                  </a:extLst>
                </a:gridCol>
                <a:gridCol w="6029484">
                  <a:extLst>
                    <a:ext uri="{9D8B030D-6E8A-4147-A177-3AD203B41FA5}">
                      <a16:colId xmlns:a16="http://schemas.microsoft.com/office/drawing/2014/main" val="2381231254"/>
                    </a:ext>
                  </a:extLst>
                </a:gridCol>
              </a:tblGrid>
              <a:tr h="415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9580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8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(4.26 ~ 5.2)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라이브러리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Open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또한 사용할 라이브러리 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07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9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 ~ 5.9)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 방법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UI,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개발 일정표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기능과 구현 방법을 작성하고 그에 맞는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주어진 시간과 구현 순서에 맞춰 개발 일정표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992512"/>
                  </a:ext>
                </a:extLst>
              </a:tr>
              <a:tr h="735757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(5.10 ~ 5.16)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준비 및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프로젝트와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기획발표를 준비한 뒤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NAVER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에서 제공하는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CFR API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requests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통해서 프로젝트와 연동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연동된 상태에서 이미지를 보내서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face detection result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제대로 반환하는지 테스트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16315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11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(5.17 ~ 5.23)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 프로젝트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찍어서 서버로 보내주는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앱 개발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받는 서버 개발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1049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(5.24 ~ 5.30)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작성한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기반으로 </a:t>
                      </a: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tkinter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222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13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 ~ 6.6)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중간발표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(5.31)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구현 완료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데이터 추가 및 갱신 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34912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14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(6.7 ~ 6.13)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랭킹 시스템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Gmail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랭킹 시스템 및 결과 화면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Gmail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전송 기능 추가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25852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15</a:t>
                      </a:r>
                      <a:r>
                        <a:rPr lang="ko-KR" altLang="en-US" sz="120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(6.14 ~ 6.20)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 검수 및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설치 파일 만들기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(6.19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추정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미비된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작업 및 최적화와 </a:t>
                      </a: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distutils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로 설치 파일 만들기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Youtube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활용하여 최종발표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26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48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0000" y="899999"/>
            <a:ext cx="9000000" cy="6156996"/>
          </a:xfrm>
        </p:spPr>
        <p:txBody>
          <a:bodyPr anchor="ctr"/>
          <a:lstStyle/>
          <a:p>
            <a:pPr algn="ctr"/>
            <a:r>
              <a:rPr lang="en-US" altLang="ko-KR" sz="8000" dirty="0"/>
              <a:t>Demonstration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7280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신규상품제안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B500"/>
      </a:hlink>
      <a:folHlink>
        <a:srgbClr val="F8B5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700" dirty="0" smtClean="0">
            <a:solidFill>
              <a:srgbClr val="F8B500"/>
            </a:solidFill>
            <a:latin typeface="나눔명조" pitchFamily="18" charset="-127"/>
            <a:ea typeface="나눔명조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394</Words>
  <Application>Microsoft Office PowerPoint</Application>
  <PresentationFormat>사용자 지정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Hyung-Jung Kim</cp:lastModifiedBy>
  <cp:revision>184</cp:revision>
  <dcterms:created xsi:type="dcterms:W3CDTF">2012-01-09T02:06:51Z</dcterms:created>
  <dcterms:modified xsi:type="dcterms:W3CDTF">2017-06-17T14:27:23Z</dcterms:modified>
</cp:coreProperties>
</file>