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3" r:id="rId3"/>
    <p:sldId id="276" r:id="rId4"/>
    <p:sldId id="279" r:id="rId5"/>
    <p:sldId id="278" r:id="rId6"/>
    <p:sldId id="280" r:id="rId7"/>
    <p:sldId id="281" r:id="rId8"/>
    <p:sldId id="282" r:id="rId9"/>
    <p:sldId id="271" r:id="rId10"/>
    <p:sldId id="270" r:id="rId11"/>
  </p:sldIdLst>
  <p:sldSz cx="10693400" cy="7561263"/>
  <p:notesSz cx="6858000" cy="9144000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AC38"/>
    <a:srgbClr val="F8B500"/>
    <a:srgbClr val="3F9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25" autoAdjust="0"/>
    <p:restoredTop sz="91899" autoAdjust="0"/>
  </p:normalViewPr>
  <p:slideViewPr>
    <p:cSldViewPr>
      <p:cViewPr varScale="1">
        <p:scale>
          <a:sx n="83" d="100"/>
          <a:sy n="83" d="100"/>
        </p:scale>
        <p:origin x="1224" y="77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C5737-36BB-42D3-B3D7-8594A9C6043A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179D9-FD4D-457D-932F-BAD14D124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768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>
            <a:off x="360000" y="6227002"/>
            <a:ext cx="6120000" cy="360000"/>
          </a:xfrm>
          <a:prstGeom prst="rect">
            <a:avLst/>
          </a:prstGeom>
          <a:solidFill>
            <a:srgbClr val="F8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 userDrawn="1"/>
        </p:nvSpPr>
        <p:spPr>
          <a:xfrm>
            <a:off x="360000" y="6588000"/>
            <a:ext cx="3240000" cy="540000"/>
          </a:xfrm>
          <a:prstGeom prst="rect">
            <a:avLst/>
          </a:prstGeom>
          <a:solidFill>
            <a:srgbClr val="F8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359999" y="5861873"/>
            <a:ext cx="6118603" cy="36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500"/>
              </a:lnSpc>
              <a:buNone/>
              <a:defRPr sz="5200" spc="-150" baseline="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신상품 명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359999" y="215999"/>
            <a:ext cx="1620000" cy="144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New Product. Proposal.</a:t>
            </a:r>
            <a:endParaRPr lang="ko-KR" altLang="en-US" dirty="0"/>
          </a:p>
        </p:txBody>
      </p:sp>
      <p:sp>
        <p:nvSpPr>
          <p:cNvPr id="22" name="그림 개체 틀 21" descr="그림"/>
          <p:cNvSpPr>
            <a:spLocks noGrp="1"/>
          </p:cNvSpPr>
          <p:nvPr>
            <p:ph type="pic" sz="quarter" idx="16"/>
          </p:nvPr>
        </p:nvSpPr>
        <p:spPr>
          <a:xfrm>
            <a:off x="360000" y="360000"/>
            <a:ext cx="2160000" cy="144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0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그림</a:t>
            </a:r>
          </a:p>
        </p:txBody>
      </p:sp>
      <p:sp>
        <p:nvSpPr>
          <p:cNvPr id="23" name="그림 개체 틀 21" descr="그림"/>
          <p:cNvSpPr>
            <a:spLocks noGrp="1"/>
          </p:cNvSpPr>
          <p:nvPr>
            <p:ph type="pic" sz="quarter" idx="17"/>
          </p:nvPr>
        </p:nvSpPr>
        <p:spPr>
          <a:xfrm>
            <a:off x="2520000" y="360000"/>
            <a:ext cx="2160000" cy="2088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0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그림</a:t>
            </a:r>
          </a:p>
        </p:txBody>
      </p:sp>
      <p:sp>
        <p:nvSpPr>
          <p:cNvPr id="24" name="그림 개체 틀 21" descr="그림"/>
          <p:cNvSpPr>
            <a:spLocks noGrp="1"/>
          </p:cNvSpPr>
          <p:nvPr>
            <p:ph type="pic" sz="quarter" idx="18"/>
          </p:nvPr>
        </p:nvSpPr>
        <p:spPr>
          <a:xfrm>
            <a:off x="4680000" y="360000"/>
            <a:ext cx="2160000" cy="1296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0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그림</a:t>
            </a:r>
          </a:p>
        </p:txBody>
      </p:sp>
      <p:sp>
        <p:nvSpPr>
          <p:cNvPr id="25" name="그림 개체 틀 21" descr="그림"/>
          <p:cNvSpPr>
            <a:spLocks noGrp="1"/>
          </p:cNvSpPr>
          <p:nvPr>
            <p:ph type="pic" sz="quarter" idx="19"/>
          </p:nvPr>
        </p:nvSpPr>
        <p:spPr>
          <a:xfrm>
            <a:off x="6840000" y="360000"/>
            <a:ext cx="2160000" cy="1584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0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그림</a:t>
            </a:r>
          </a:p>
        </p:txBody>
      </p:sp>
      <p:sp>
        <p:nvSpPr>
          <p:cNvPr id="26" name="그림 개체 틀 21" descr="그림"/>
          <p:cNvSpPr>
            <a:spLocks noGrp="1"/>
          </p:cNvSpPr>
          <p:nvPr>
            <p:ph type="pic" sz="quarter" idx="20"/>
          </p:nvPr>
        </p:nvSpPr>
        <p:spPr>
          <a:xfrm>
            <a:off x="360000" y="3204000"/>
            <a:ext cx="1800000" cy="144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0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그림</a:t>
            </a:r>
          </a:p>
        </p:txBody>
      </p:sp>
      <p:sp>
        <p:nvSpPr>
          <p:cNvPr id="27" name="그림 개체 틀 21" descr="그림"/>
          <p:cNvSpPr>
            <a:spLocks noGrp="1"/>
          </p:cNvSpPr>
          <p:nvPr>
            <p:ph type="pic" sz="quarter" idx="21"/>
          </p:nvPr>
        </p:nvSpPr>
        <p:spPr>
          <a:xfrm>
            <a:off x="2160000" y="3204000"/>
            <a:ext cx="2520000" cy="2448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0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그림</a:t>
            </a:r>
          </a:p>
        </p:txBody>
      </p:sp>
      <p:sp>
        <p:nvSpPr>
          <p:cNvPr id="28" name="그림 개체 틀 21" descr="그림"/>
          <p:cNvSpPr>
            <a:spLocks noGrp="1"/>
          </p:cNvSpPr>
          <p:nvPr>
            <p:ph type="pic" sz="quarter" idx="22"/>
          </p:nvPr>
        </p:nvSpPr>
        <p:spPr>
          <a:xfrm>
            <a:off x="4680000" y="3204000"/>
            <a:ext cx="2880000" cy="144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0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그림</a:t>
            </a:r>
          </a:p>
        </p:txBody>
      </p:sp>
      <p:sp>
        <p:nvSpPr>
          <p:cNvPr id="29" name="그림 개체 틀 21" descr="그림"/>
          <p:cNvSpPr>
            <a:spLocks noGrp="1"/>
          </p:cNvSpPr>
          <p:nvPr>
            <p:ph type="pic" sz="quarter" idx="23"/>
          </p:nvPr>
        </p:nvSpPr>
        <p:spPr>
          <a:xfrm>
            <a:off x="7560000" y="3204000"/>
            <a:ext cx="2772000" cy="180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0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그림</a:t>
            </a:r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6149986" y="4876020"/>
            <a:ext cx="4500000" cy="985851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500"/>
              </a:lnSpc>
              <a:buNone/>
              <a:defRPr sz="4200" spc="-150">
                <a:solidFill>
                  <a:srgbClr val="23AC38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문서제목</a:t>
            </a:r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6170697" y="2758266"/>
            <a:ext cx="4500000" cy="43815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500"/>
              </a:lnSpc>
              <a:buNone/>
              <a:defRPr sz="4200" spc="-150">
                <a:solidFill>
                  <a:srgbClr val="23AC38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설명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2758267"/>
            <a:ext cx="4680000" cy="43815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500"/>
              </a:lnSpc>
              <a:buNone/>
              <a:defRPr sz="4200" spc="-150">
                <a:solidFill>
                  <a:srgbClr val="23AC38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설명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6300000"/>
            <a:ext cx="3168000" cy="29213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소속부서</a:t>
            </a:r>
            <a:r>
              <a:rPr lang="en-US" altLang="ko-KR" dirty="0"/>
              <a:t>, </a:t>
            </a:r>
            <a:r>
              <a:rPr lang="ko-KR" altLang="en-US" dirty="0"/>
              <a:t>작성자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 userDrawn="1"/>
        </p:nvCxnSpPr>
        <p:spPr>
          <a:xfrm>
            <a:off x="3150000" y="1656000"/>
            <a:ext cx="1260000" cy="1588"/>
          </a:xfrm>
          <a:prstGeom prst="line">
            <a:avLst/>
          </a:prstGeom>
          <a:ln w="12700">
            <a:solidFill>
              <a:srgbClr val="23AC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3150000" y="3250800"/>
            <a:ext cx="1260000" cy="1588"/>
          </a:xfrm>
          <a:prstGeom prst="line">
            <a:avLst/>
          </a:prstGeom>
          <a:ln w="12700">
            <a:solidFill>
              <a:srgbClr val="23AC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3150000" y="4834800"/>
            <a:ext cx="1260000" cy="1588"/>
          </a:xfrm>
          <a:prstGeom prst="line">
            <a:avLst/>
          </a:prstGeom>
          <a:ln w="12700">
            <a:solidFill>
              <a:srgbClr val="23AC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8593200" y="1656000"/>
            <a:ext cx="1260000" cy="1588"/>
          </a:xfrm>
          <a:prstGeom prst="line">
            <a:avLst/>
          </a:prstGeom>
          <a:ln w="12700">
            <a:solidFill>
              <a:srgbClr val="23AC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8593200" y="3790800"/>
            <a:ext cx="1260000" cy="1588"/>
          </a:xfrm>
          <a:prstGeom prst="line">
            <a:avLst/>
          </a:prstGeom>
          <a:ln w="12700">
            <a:solidFill>
              <a:srgbClr val="23AC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4140000" y="504000"/>
            <a:ext cx="5580000" cy="1588"/>
          </a:xfrm>
          <a:prstGeom prst="line">
            <a:avLst/>
          </a:prstGeom>
          <a:ln w="6350">
            <a:solidFill>
              <a:srgbClr val="F8B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360000" y="1008000"/>
            <a:ext cx="1643085" cy="4311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ko-KR" altLang="en-US" sz="4000" dirty="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rPr>
              <a:t>목차</a:t>
            </a:r>
            <a:r>
              <a:rPr lang="en-US" altLang="ko-KR" sz="4000" dirty="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rPr>
              <a:t>:</a:t>
            </a:r>
            <a:endParaRPr lang="ko-KR" altLang="en-US" sz="4000" dirty="0">
              <a:solidFill>
                <a:srgbClr val="F8B500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9999" y="1548000"/>
            <a:ext cx="4512032" cy="4680000"/>
          </a:xfrm>
          <a:prstGeom prst="rect">
            <a:avLst/>
          </a:prstGeom>
        </p:spPr>
        <p:txBody>
          <a:bodyPr lIns="0" tIns="0" rIns="0" bIns="0"/>
          <a:lstStyle>
            <a:lvl1pPr marL="742950" indent="-742950">
              <a:lnSpc>
                <a:spcPts val="3200"/>
              </a:lnSpc>
              <a:buNone/>
              <a:defRPr sz="4000" spc="-150" baseline="0">
                <a:solidFill>
                  <a:srgbClr val="23AC38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목차</a:t>
            </a:r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ko-KR" altLang="en-US" dirty="0"/>
              <a:t>목차</a:t>
            </a:r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ko-KR" altLang="en-US" dirty="0"/>
              <a:t>목차</a:t>
            </a:r>
            <a:endParaRPr lang="en-US" altLang="ko-KR" dirty="0"/>
          </a:p>
        </p:txBody>
      </p:sp>
      <p:sp>
        <p:nvSpPr>
          <p:cNvPr id="6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5340364" y="1548000"/>
            <a:ext cx="4500000" cy="46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200"/>
              </a:lnSpc>
              <a:buNone/>
              <a:defRPr sz="4000" spc="-150">
                <a:solidFill>
                  <a:srgbClr val="23AC38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목차</a:t>
            </a:r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7" name="텍스트 개체 틀 11"/>
          <p:cNvSpPr>
            <a:spLocks noGrp="1"/>
          </p:cNvSpPr>
          <p:nvPr>
            <p:ph type="body" sz="quarter" idx="12" hasCustomPrompt="1"/>
          </p:nvPr>
        </p:nvSpPr>
        <p:spPr>
          <a:xfrm>
            <a:off x="3522031" y="1548000"/>
            <a:ext cx="1350000" cy="46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200"/>
              </a:lnSpc>
              <a:buNone/>
              <a:defRPr sz="4000" spc="-15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01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02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1" name="텍스트 개체 틀 11"/>
          <p:cNvSpPr>
            <a:spLocks noGrp="1"/>
          </p:cNvSpPr>
          <p:nvPr>
            <p:ph type="body" sz="quarter" idx="13" hasCustomPrompt="1"/>
          </p:nvPr>
        </p:nvSpPr>
        <p:spPr>
          <a:xfrm>
            <a:off x="8969736" y="1553338"/>
            <a:ext cx="868063" cy="46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200"/>
              </a:lnSpc>
              <a:buNone/>
              <a:defRPr sz="4000" spc="-15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04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05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4140000" y="7092000"/>
            <a:ext cx="5580000" cy="1588"/>
          </a:xfrm>
          <a:prstGeom prst="line">
            <a:avLst/>
          </a:prstGeom>
          <a:ln w="6350">
            <a:solidFill>
              <a:srgbClr val="23AC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개체 틀 14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0" y="216000"/>
            <a:ext cx="1800000" cy="288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00" b="1" baseline="0">
                <a:solidFill>
                  <a:srgbClr val="F8B50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문서 이름</a:t>
            </a:r>
            <a:endParaRPr lang="en-US" altLang="ko-KR" dirty="0"/>
          </a:p>
          <a:p>
            <a:pPr lvl="0"/>
            <a:r>
              <a:rPr lang="ko-KR" altLang="en-US" dirty="0"/>
              <a:t>문서 작성자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360000" y="2552400"/>
            <a:ext cx="4320000" cy="1588"/>
          </a:xfrm>
          <a:prstGeom prst="line">
            <a:avLst/>
          </a:prstGeom>
          <a:ln w="12700">
            <a:solidFill>
              <a:srgbClr val="23AC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5040000" y="2552400"/>
            <a:ext cx="4680000" cy="1588"/>
          </a:xfrm>
          <a:prstGeom prst="line">
            <a:avLst/>
          </a:prstGeom>
          <a:ln w="12700">
            <a:solidFill>
              <a:srgbClr val="23AC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>
            <a:off x="4140000" y="504000"/>
            <a:ext cx="5580000" cy="1588"/>
          </a:xfrm>
          <a:prstGeom prst="line">
            <a:avLst/>
          </a:prstGeom>
          <a:ln w="6350">
            <a:solidFill>
              <a:srgbClr val="F8B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4140000" y="7092000"/>
            <a:ext cx="5580000" cy="1588"/>
          </a:xfrm>
          <a:prstGeom prst="line">
            <a:avLst/>
          </a:prstGeom>
          <a:ln w="6350">
            <a:solidFill>
              <a:srgbClr val="23AC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14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0" y="216000"/>
            <a:ext cx="1800000" cy="288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00" b="1" baseline="0">
                <a:solidFill>
                  <a:srgbClr val="F8B50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문서 이름</a:t>
            </a:r>
            <a:endParaRPr lang="en-US" altLang="ko-KR" dirty="0"/>
          </a:p>
          <a:p>
            <a:pPr lvl="0"/>
            <a:r>
              <a:rPr lang="ko-KR" altLang="en-US" dirty="0"/>
              <a:t>문서 작성자</a:t>
            </a:r>
          </a:p>
        </p:txBody>
      </p:sp>
      <p:sp>
        <p:nvSpPr>
          <p:cNvPr id="7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720000" y="900000"/>
            <a:ext cx="9000000" cy="138749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200"/>
              </a:lnSpc>
              <a:buNone/>
              <a:defRPr sz="4000" spc="-150">
                <a:solidFill>
                  <a:srgbClr val="23AC38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9" name="텍스트 개체 틀 11"/>
          <p:cNvSpPr>
            <a:spLocks noGrp="1"/>
          </p:cNvSpPr>
          <p:nvPr>
            <p:ph type="body" sz="quarter" idx="15" hasCustomPrompt="1"/>
          </p:nvPr>
        </p:nvSpPr>
        <p:spPr>
          <a:xfrm>
            <a:off x="5398603" y="2466163"/>
            <a:ext cx="1080000" cy="36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200"/>
              </a:lnSpc>
              <a:buNone/>
              <a:defRPr sz="4000" spc="-15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2975784"/>
            <a:ext cx="3960000" cy="360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550"/>
              </a:lnSpc>
              <a:buNone/>
              <a:defRPr sz="1800" spc="-80" baseline="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설명</a:t>
            </a:r>
          </a:p>
        </p:txBody>
      </p:sp>
      <p:sp>
        <p:nvSpPr>
          <p:cNvPr id="14" name="텍스트 개체 틀 12"/>
          <p:cNvSpPr>
            <a:spLocks noGrp="1"/>
          </p:cNvSpPr>
          <p:nvPr>
            <p:ph type="body" sz="quarter" idx="17" hasCustomPrompt="1"/>
          </p:nvPr>
        </p:nvSpPr>
        <p:spPr>
          <a:xfrm>
            <a:off x="5398603" y="2975784"/>
            <a:ext cx="5040000" cy="360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550"/>
              </a:lnSpc>
              <a:buNone/>
              <a:defRPr sz="1800" spc="-80" baseline="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설명</a:t>
            </a:r>
          </a:p>
        </p:txBody>
      </p:sp>
      <p:sp>
        <p:nvSpPr>
          <p:cNvPr id="17" name="텍스트 개체 틀 11"/>
          <p:cNvSpPr>
            <a:spLocks noGrp="1"/>
          </p:cNvSpPr>
          <p:nvPr>
            <p:ph type="body" sz="quarter" idx="18" hasCustomPrompt="1"/>
          </p:nvPr>
        </p:nvSpPr>
        <p:spPr>
          <a:xfrm>
            <a:off x="720000" y="2466163"/>
            <a:ext cx="1080000" cy="36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200"/>
              </a:lnSpc>
              <a:buNone/>
              <a:defRPr sz="4000" spc="-15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 레이아웃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4140000" y="504000"/>
            <a:ext cx="5580000" cy="1588"/>
          </a:xfrm>
          <a:prstGeom prst="line">
            <a:avLst/>
          </a:prstGeom>
          <a:ln w="6350">
            <a:solidFill>
              <a:srgbClr val="F8B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4140000" y="7092000"/>
            <a:ext cx="5580000" cy="1588"/>
          </a:xfrm>
          <a:prstGeom prst="line">
            <a:avLst/>
          </a:prstGeom>
          <a:ln w="6350">
            <a:solidFill>
              <a:srgbClr val="23AC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14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0" y="216000"/>
            <a:ext cx="1800000" cy="288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00" b="1" baseline="0">
                <a:solidFill>
                  <a:srgbClr val="F8B50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문서 이름</a:t>
            </a:r>
            <a:endParaRPr lang="en-US" altLang="ko-KR" dirty="0"/>
          </a:p>
          <a:p>
            <a:pPr lvl="0"/>
            <a:r>
              <a:rPr lang="ko-KR" altLang="en-US" dirty="0"/>
              <a:t>문서 작성자</a:t>
            </a: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720000" y="900000"/>
            <a:ext cx="9000000" cy="138749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200"/>
              </a:lnSpc>
              <a:buNone/>
              <a:defRPr sz="4000" spc="-150">
                <a:solidFill>
                  <a:srgbClr val="23AC38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개체 틀 39"/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1" b="9661"/>
          <a:stretch>
            <a:fillRect/>
          </a:stretch>
        </p:blipFill>
        <p:spPr>
          <a:xfrm>
            <a:off x="3628913" y="4068663"/>
            <a:ext cx="1321743" cy="965758"/>
          </a:xfr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648" y="3758628"/>
            <a:ext cx="4441097" cy="2398267"/>
          </a:xfrm>
          <a:prstGeom prst="rect">
            <a:avLst/>
          </a:prstGeom>
        </p:spPr>
      </p:pic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359999" y="5861873"/>
            <a:ext cx="5958809" cy="360000"/>
          </a:xfrm>
        </p:spPr>
        <p:txBody>
          <a:bodyPr/>
          <a:lstStyle/>
          <a:p>
            <a:r>
              <a:rPr lang="ko-KR" altLang="en-US" sz="4800" dirty="0"/>
              <a:t>연예인 닮은꼴 찾기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/>
          </p:nvPr>
        </p:nvSpPr>
        <p:spPr>
          <a:xfrm>
            <a:off x="359998" y="215998"/>
            <a:ext cx="2754454" cy="144001"/>
          </a:xfrm>
        </p:spPr>
        <p:txBody>
          <a:bodyPr/>
          <a:lstStyle/>
          <a:p>
            <a:r>
              <a:rPr lang="en-US" altLang="ko-KR" dirty="0"/>
              <a:t>Script</a:t>
            </a:r>
            <a:r>
              <a:rPr lang="ko-KR" altLang="en-US" dirty="0"/>
              <a:t> </a:t>
            </a:r>
            <a:r>
              <a:rPr lang="en-US" altLang="ko-KR" dirty="0"/>
              <a:t>Term Project(</a:t>
            </a:r>
            <a:r>
              <a:rPr lang="ko-KR" altLang="en-US" dirty="0"/>
              <a:t>연예인 닮은꼴 찾기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360000" y="2758266"/>
            <a:ext cx="10243284" cy="1051453"/>
          </a:xfrm>
        </p:spPr>
        <p:txBody>
          <a:bodyPr/>
          <a:lstStyle/>
          <a:p>
            <a:r>
              <a:rPr lang="en-US" altLang="ko-KR" dirty="0"/>
              <a:t>         2017</a:t>
            </a:r>
            <a:r>
              <a:rPr lang="ko-KR" altLang="en-US" dirty="0"/>
              <a:t>년</a:t>
            </a:r>
            <a:r>
              <a:rPr lang="en-US" altLang="ko-KR" dirty="0"/>
              <a:t> 1</a:t>
            </a:r>
            <a:r>
              <a:rPr lang="ko-KR" altLang="en-US" dirty="0"/>
              <a:t>학기 </a:t>
            </a:r>
            <a:r>
              <a:rPr lang="en-US" altLang="ko-KR" dirty="0"/>
              <a:t>Script </a:t>
            </a:r>
          </a:p>
          <a:p>
            <a:r>
              <a:rPr lang="en-US" altLang="ko-KR" dirty="0"/>
              <a:t>                                 Term Project </a:t>
            </a:r>
            <a:r>
              <a:rPr lang="ko-KR" altLang="en-US" dirty="0"/>
              <a:t>최종 발표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1400" dirty="0"/>
              <a:t>게임공학과</a:t>
            </a:r>
            <a:endParaRPr lang="en-US" altLang="ko-KR" sz="1400" dirty="0"/>
          </a:p>
          <a:p>
            <a:r>
              <a:rPr lang="en-US" altLang="ko-KR" sz="1400" dirty="0"/>
              <a:t>2012182007</a:t>
            </a:r>
            <a:r>
              <a:rPr lang="en-US" altLang="ko-KR" sz="1400"/>
              <a:t>	2012182008 </a:t>
            </a:r>
            <a:endParaRPr lang="en-US" altLang="ko-KR" sz="1400" dirty="0"/>
          </a:p>
          <a:p>
            <a:r>
              <a:rPr lang="ko-KR" altLang="en-US" sz="1400" dirty="0"/>
              <a:t>김형중</a:t>
            </a:r>
            <a:r>
              <a:rPr lang="en-US" altLang="ko-KR" sz="1400" dirty="0"/>
              <a:t>	</a:t>
            </a:r>
            <a:r>
              <a:rPr lang="ko-KR" altLang="en-US" sz="1400" dirty="0" err="1"/>
              <a:t>김희승</a:t>
            </a:r>
            <a:endParaRPr lang="en-US" altLang="ko-KR" sz="1400" dirty="0"/>
          </a:p>
        </p:txBody>
      </p:sp>
      <p:pic>
        <p:nvPicPr>
          <p:cNvPr id="14" name="그림 개체 틀 13"/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24" b="18624"/>
          <a:stretch>
            <a:fillRect/>
          </a:stretch>
        </p:blipFill>
        <p:spPr>
          <a:xfrm>
            <a:off x="360363" y="360363"/>
            <a:ext cx="9917112" cy="2087562"/>
          </a:xfrm>
        </p:spPr>
      </p:pic>
      <p:pic>
        <p:nvPicPr>
          <p:cNvPr id="45" name="그림 개체 틀 44"/>
          <p:cNvPicPr>
            <a:picLocks noGrp="1" noChangeAspect="1"/>
          </p:cNvPicPr>
          <p:nvPr>
            <p:ph type="pic" sz="quarter" idx="2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" r="1596"/>
          <a:stretch>
            <a:fillRect/>
          </a:stretch>
        </p:blipFill>
        <p:spPr>
          <a:xfrm>
            <a:off x="990496" y="3204567"/>
            <a:ext cx="2520000" cy="2448000"/>
          </a:xfr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Script</a:t>
            </a:r>
          </a:p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Term Project(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연예인 닮은꼴 찾기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720000" y="899999"/>
            <a:ext cx="9000000" cy="6156996"/>
          </a:xfrm>
        </p:spPr>
        <p:txBody>
          <a:bodyPr anchor="ctr"/>
          <a:lstStyle/>
          <a:p>
            <a:pPr algn="ctr"/>
            <a:r>
              <a:rPr lang="en-US" altLang="ko-KR" sz="8000" dirty="0"/>
              <a:t>Demonstration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372801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/>
              <a:t>Additional</a:t>
            </a:r>
          </a:p>
          <a:p>
            <a:pPr lvl="0"/>
            <a:r>
              <a:rPr lang="en-US" altLang="ko-KR" dirty="0"/>
              <a:t>Items</a:t>
            </a:r>
          </a:p>
          <a:p>
            <a:pPr lvl="0"/>
            <a:endParaRPr lang="en-US" altLang="ko-KR" dirty="0"/>
          </a:p>
          <a:p>
            <a:r>
              <a:rPr lang="en-US" altLang="ko-KR" dirty="0"/>
              <a:t>Git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Demonstration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02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Script</a:t>
            </a:r>
          </a:p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Term Project(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연예인 닮은꼴 찾기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063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C26F9F0-A2BC-47E6-BE89-F849B1321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8" y="2595274"/>
            <a:ext cx="9341852" cy="1871503"/>
          </a:xfrm>
          <a:prstGeom prst="rect">
            <a:avLst/>
          </a:prstGeom>
        </p:spPr>
      </p:pic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Script</a:t>
            </a:r>
          </a:p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Term Project(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연예인 닮은꼴 찾기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/>
              <a:t>Additional</a:t>
            </a:r>
          </a:p>
          <a:p>
            <a:pPr lvl="0"/>
            <a:r>
              <a:rPr lang="en-US" altLang="ko-KR" dirty="0"/>
              <a:t>Items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/>
          </p:nvPr>
        </p:nvSpPr>
        <p:spPr>
          <a:xfrm>
            <a:off x="378148" y="2196495"/>
            <a:ext cx="6084676" cy="360000"/>
          </a:xfrm>
        </p:spPr>
        <p:txBody>
          <a:bodyPr/>
          <a:lstStyle/>
          <a:p>
            <a:r>
              <a:rPr lang="ko-KR" altLang="en-US" sz="3200" dirty="0"/>
              <a:t>네이버 검색</a:t>
            </a:r>
            <a:r>
              <a:rPr lang="en-US" altLang="ko-KR" sz="3200" dirty="0"/>
              <a:t>(</a:t>
            </a:r>
            <a:r>
              <a:rPr lang="ko-KR" altLang="en-US" sz="3200" dirty="0"/>
              <a:t>이미지</a:t>
            </a:r>
            <a:r>
              <a:rPr lang="en-US" altLang="ko-KR" sz="3200" dirty="0"/>
              <a:t>) API</a:t>
            </a:r>
            <a:endParaRPr lang="ko-KR" altLang="en-US" sz="3200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6"/>
          </p:nvPr>
        </p:nvSpPr>
        <p:spPr>
          <a:xfrm>
            <a:off x="5058668" y="2592264"/>
            <a:ext cx="4428492" cy="4464731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· CFR API</a:t>
            </a:r>
            <a:r>
              <a:rPr lang="ko-KR" altLang="en-US" dirty="0"/>
              <a:t>를 통해 얻은 로 유명인의 이름으로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사진을 얻기 위하여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· </a:t>
            </a:r>
            <a:r>
              <a:rPr lang="ko-KR" altLang="en-US" dirty="0"/>
              <a:t>유명인의 이름으로 네이버 검색</a:t>
            </a:r>
            <a:r>
              <a:rPr lang="en-US" altLang="ko-KR" dirty="0"/>
              <a:t>(</a:t>
            </a:r>
            <a:r>
              <a:rPr lang="ko-KR" altLang="en-US" dirty="0"/>
              <a:t>이미지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API</a:t>
            </a:r>
            <a:r>
              <a:rPr lang="ko-KR" altLang="en-US" dirty="0"/>
              <a:t>에서 얻은 첫번째 이미지의 </a:t>
            </a:r>
            <a:r>
              <a:rPr lang="en-US" altLang="ko-KR" dirty="0"/>
              <a:t>URL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1280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Script</a:t>
            </a:r>
          </a:p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Term Project(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연예인 닮은꼴 찾기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/>
              <a:t>Additional</a:t>
            </a:r>
          </a:p>
          <a:p>
            <a:pPr lvl="0"/>
            <a:r>
              <a:rPr lang="en-US" altLang="ko-KR" dirty="0"/>
              <a:t>Items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/>
          </p:nvPr>
        </p:nvSpPr>
        <p:spPr>
          <a:xfrm>
            <a:off x="378148" y="2196495"/>
            <a:ext cx="6084676" cy="360000"/>
          </a:xfrm>
        </p:spPr>
        <p:txBody>
          <a:bodyPr/>
          <a:lstStyle/>
          <a:p>
            <a:r>
              <a:rPr lang="en-US" altLang="ko-KR" sz="3200" dirty="0"/>
              <a:t>C</a:t>
            </a:r>
            <a:r>
              <a:rPr lang="ko-KR" altLang="en-US" sz="3200" dirty="0"/>
              <a:t> 연동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6"/>
          </p:nvPr>
        </p:nvSpPr>
        <p:spPr>
          <a:xfrm>
            <a:off x="5058668" y="2592264"/>
            <a:ext cx="4428492" cy="4464731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 · </a:t>
            </a:r>
            <a:r>
              <a:rPr lang="ko-KR" altLang="en-US" dirty="0"/>
              <a:t>사진을 저장할 위치를 찾는 반복문을</a:t>
            </a:r>
            <a:endParaRPr lang="en-US" altLang="ko-KR" dirty="0"/>
          </a:p>
          <a:p>
            <a:r>
              <a:rPr lang="en-US" altLang="ko-KR" dirty="0"/>
              <a:t>   C</a:t>
            </a:r>
            <a:r>
              <a:rPr lang="ko-KR" altLang="en-US" dirty="0"/>
              <a:t>로 작성하여 연동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· Python</a:t>
            </a:r>
            <a:r>
              <a:rPr lang="ko-KR" altLang="en-US" dirty="0"/>
              <a:t>의 반복문은 무겁기 때문에 보다 빠른</a:t>
            </a:r>
            <a:endParaRPr lang="en-US" altLang="ko-KR" dirty="0"/>
          </a:p>
          <a:p>
            <a:r>
              <a:rPr lang="ko-KR" altLang="en-US" dirty="0"/>
              <a:t>   </a:t>
            </a:r>
            <a:r>
              <a:rPr lang="en-US" altLang="ko-KR" dirty="0"/>
              <a:t>C</a:t>
            </a:r>
            <a:r>
              <a:rPr lang="ko-KR" altLang="en-US" dirty="0"/>
              <a:t>의 반복문을 사용하기 위하여 연동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47A692-10C6-46B8-971B-D7E21CAAD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9" y="2592500"/>
            <a:ext cx="3941878" cy="446449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98BC012-E8B8-428D-92D0-177A0EFA8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713" y="2585586"/>
            <a:ext cx="1800200" cy="2072741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powder">
            <a:bevelT w="260350" h="50800" prst="softRound"/>
            <a:bevelB prst="softRound"/>
          </a:sp3d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75EABEB-A494-41D6-AFAE-ED55C2831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3719">
            <a:off x="2475171" y="4740099"/>
            <a:ext cx="937341" cy="18289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6F3D0B4-4136-4045-BD8C-668608A1BF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3719">
            <a:off x="2410886" y="5192429"/>
            <a:ext cx="4160881" cy="22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39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Script</a:t>
            </a:r>
          </a:p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Term Project(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연예인 닮은꼴 찾기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/>
              <a:t>Additional</a:t>
            </a:r>
          </a:p>
          <a:p>
            <a:pPr lvl="0"/>
            <a:r>
              <a:rPr lang="en-US" altLang="ko-KR" dirty="0"/>
              <a:t>Items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/>
          </p:nvPr>
        </p:nvSpPr>
        <p:spPr>
          <a:xfrm>
            <a:off x="378148" y="2196495"/>
            <a:ext cx="9109012" cy="360000"/>
          </a:xfrm>
        </p:spPr>
        <p:txBody>
          <a:bodyPr/>
          <a:lstStyle/>
          <a:p>
            <a:r>
              <a:rPr lang="ko-KR" altLang="en-US" sz="3200" dirty="0" err="1"/>
              <a:t>결괏값을</a:t>
            </a:r>
            <a:r>
              <a:rPr lang="ko-KR" altLang="en-US" sz="3200" dirty="0"/>
              <a:t> </a:t>
            </a:r>
            <a:r>
              <a:rPr lang="en-US" altLang="ko-KR" sz="3200" dirty="0"/>
              <a:t>JSON </a:t>
            </a:r>
            <a:r>
              <a:rPr lang="ko-KR" altLang="en-US" sz="3200" dirty="0"/>
              <a:t>형식으로 데이터 축적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6"/>
          </p:nvPr>
        </p:nvSpPr>
        <p:spPr>
          <a:xfrm>
            <a:off x="7146900" y="2592264"/>
            <a:ext cx="2573100" cy="4464731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 · </a:t>
            </a:r>
            <a:r>
              <a:rPr lang="ko-KR" altLang="en-US" dirty="0"/>
              <a:t>축적한 데이터는 랭킹을 </a:t>
            </a:r>
            <a:endParaRPr lang="en-US" altLang="ko-KR" dirty="0"/>
          </a:p>
          <a:p>
            <a:r>
              <a:rPr lang="ko-KR" altLang="en-US" dirty="0"/>
              <a:t>   위해 사용</a:t>
            </a: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E349290-550B-4D37-85E0-635617D40C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81"/>
          <a:stretch/>
        </p:blipFill>
        <p:spPr>
          <a:xfrm>
            <a:off x="722739" y="2772519"/>
            <a:ext cx="7416824" cy="3716216"/>
          </a:xfrm>
          <a:prstGeom prst="rect">
            <a:avLst/>
          </a:prstGeom>
          <a:ln>
            <a:noFill/>
          </a:ln>
          <a:effectLst>
            <a:outerShdw blurRad="225425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chemeClr val="tx1"/>
            </a:contourClr>
          </a:sp3d>
        </p:spPr>
      </p:pic>
    </p:spTree>
    <p:extLst>
      <p:ext uri="{BB962C8B-B14F-4D97-AF65-F5344CB8AC3E}">
        <p14:creationId xmlns:p14="http://schemas.microsoft.com/office/powerpoint/2010/main" val="2183646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Script</a:t>
            </a:r>
          </a:p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Term Project(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연예인 닮은꼴 찾기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/>
              <a:t>Additional</a:t>
            </a:r>
          </a:p>
          <a:p>
            <a:pPr lvl="0"/>
            <a:r>
              <a:rPr lang="en-US" altLang="ko-KR" dirty="0"/>
              <a:t>Items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/>
          </p:nvPr>
        </p:nvSpPr>
        <p:spPr>
          <a:xfrm>
            <a:off x="378148" y="2196495"/>
            <a:ext cx="6084676" cy="360000"/>
          </a:xfrm>
        </p:spPr>
        <p:txBody>
          <a:bodyPr/>
          <a:lstStyle/>
          <a:p>
            <a:r>
              <a:rPr lang="ko-KR" altLang="en-US" sz="3200" dirty="0"/>
              <a:t>랭킹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6"/>
          </p:nvPr>
        </p:nvSpPr>
        <p:spPr>
          <a:xfrm>
            <a:off x="5058668" y="2592264"/>
            <a:ext cx="4428492" cy="4464731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 · </a:t>
            </a:r>
            <a:r>
              <a:rPr lang="ko-KR" altLang="en-US" dirty="0"/>
              <a:t>결과 화면에 나온 유명인 닮은꼴 랭킹을 표시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· </a:t>
            </a:r>
            <a:r>
              <a:rPr lang="ko-KR" altLang="en-US" dirty="0"/>
              <a:t>이름을 검색하여 해당 유명인의 현재 닮은꼴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랭킹을 검색하는 기능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B6EABC-C806-48DF-BD6C-DCB3E2D0B7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9" y="2601863"/>
            <a:ext cx="3120923" cy="288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E561857-50AC-445F-91BE-E800E43830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484" y="4176995"/>
            <a:ext cx="3120922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80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Script</a:t>
            </a:r>
          </a:p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Term Project(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연예인 닮은꼴 찾기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/>
              <a:t>Additional</a:t>
            </a:r>
          </a:p>
          <a:p>
            <a:pPr lvl="0"/>
            <a:r>
              <a:rPr lang="en-US" altLang="ko-KR" dirty="0"/>
              <a:t>Items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/>
          </p:nvPr>
        </p:nvSpPr>
        <p:spPr>
          <a:xfrm>
            <a:off x="378148" y="2196495"/>
            <a:ext cx="6084676" cy="360000"/>
          </a:xfrm>
        </p:spPr>
        <p:txBody>
          <a:bodyPr/>
          <a:lstStyle/>
          <a:p>
            <a:r>
              <a:rPr lang="en-US" altLang="ko-KR" sz="3200" dirty="0"/>
              <a:t>Gmail </a:t>
            </a:r>
            <a:r>
              <a:rPr lang="ko-KR" altLang="en-US" sz="3200" dirty="0"/>
              <a:t>연동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6"/>
          </p:nvPr>
        </p:nvSpPr>
        <p:spPr>
          <a:xfrm>
            <a:off x="5058668" y="2592264"/>
            <a:ext cx="4428492" cy="4464731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 · Gmail </a:t>
            </a:r>
            <a:r>
              <a:rPr lang="ko-KR" altLang="en-US" dirty="0"/>
              <a:t>연동을 통해 입력한 메일 주소로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결과 화면 전송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8AA6AA-1B95-4E4A-9E9E-DB138AB74B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8" y="2592264"/>
            <a:ext cx="3901153" cy="360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9B260C0-C61A-4C38-94A1-B91A0C7BE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16" y="3834935"/>
            <a:ext cx="2145861" cy="3978144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powder">
            <a:bevelT w="260350" h="50800" prst="softRound"/>
            <a:bevelB prst="softRound"/>
          </a:sp3d>
        </p:spPr>
      </p:pic>
    </p:spTree>
    <p:extLst>
      <p:ext uri="{BB962C8B-B14F-4D97-AF65-F5344CB8AC3E}">
        <p14:creationId xmlns:p14="http://schemas.microsoft.com/office/powerpoint/2010/main" val="4086064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F8F1F56-5F43-4AD0-BE59-7822F30F1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8" y="2592264"/>
            <a:ext cx="7344816" cy="4472722"/>
          </a:xfrm>
          <a:prstGeom prst="rect">
            <a:avLst/>
          </a:prstGeom>
        </p:spPr>
      </p:pic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Script</a:t>
            </a:r>
          </a:p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Term Project(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연예인 닮은꼴 찾기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/>
              <a:t>Additional</a:t>
            </a:r>
          </a:p>
          <a:p>
            <a:pPr lvl="0"/>
            <a:r>
              <a:rPr lang="en-US" altLang="ko-KR" dirty="0"/>
              <a:t>Items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/>
          </p:nvPr>
        </p:nvSpPr>
        <p:spPr>
          <a:xfrm>
            <a:off x="378148" y="2196495"/>
            <a:ext cx="6084676" cy="360000"/>
          </a:xfrm>
        </p:spPr>
        <p:txBody>
          <a:bodyPr/>
          <a:lstStyle/>
          <a:p>
            <a:r>
              <a:rPr lang="ko-KR" altLang="en-US" sz="3200" dirty="0"/>
              <a:t>배포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6"/>
          </p:nvPr>
        </p:nvSpPr>
        <p:spPr>
          <a:xfrm>
            <a:off x="5202684" y="2592264"/>
            <a:ext cx="4284476" cy="4464731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· </a:t>
            </a:r>
            <a:r>
              <a:rPr lang="en-US" altLang="ko-KR" dirty="0" err="1"/>
              <a:t>distutils</a:t>
            </a:r>
            <a:r>
              <a:rPr lang="en-US" altLang="ko-KR" dirty="0"/>
              <a:t> </a:t>
            </a:r>
            <a:r>
              <a:rPr lang="ko-KR" altLang="en-US" dirty="0"/>
              <a:t>모듈을 활용한 개발 패키지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배포</a:t>
            </a:r>
            <a:r>
              <a:rPr lang="en-US" altLang="ko-KR" dirty="0"/>
              <a:t> </a:t>
            </a:r>
            <a:r>
              <a:rPr lang="ko-KR" altLang="en-US" dirty="0"/>
              <a:t>파일 작성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21953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Script</a:t>
            </a:r>
          </a:p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Term Project(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연예인 닮은꼴 찾기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" name="텍스트 개체 틀 6"/>
          <p:cNvSpPr txBox="1">
            <a:spLocks/>
          </p:cNvSpPr>
          <p:nvPr/>
        </p:nvSpPr>
        <p:spPr>
          <a:xfrm>
            <a:off x="720000" y="900000"/>
            <a:ext cx="9000000" cy="1387494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3200"/>
              </a:lnSpc>
              <a:spcBef>
                <a:spcPct val="20000"/>
              </a:spcBef>
              <a:buFont typeface="Arial" pitchFamily="34" charset="0"/>
              <a:buNone/>
              <a:defRPr sz="4000" kern="1200" spc="-150">
                <a:solidFill>
                  <a:srgbClr val="23AC38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666511-C72A-465E-8227-AB254BC72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287494"/>
            <a:ext cx="9003306" cy="444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81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신규상품제안서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8B500"/>
      </a:hlink>
      <a:folHlink>
        <a:srgbClr val="F8B5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700" dirty="0" smtClean="0">
            <a:solidFill>
              <a:srgbClr val="F8B500"/>
            </a:solidFill>
            <a:latin typeface="나눔명조" pitchFamily="18" charset="-127"/>
            <a:ea typeface="나눔명조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3483</TotalTime>
  <Words>248</Words>
  <Application>Microsoft Office PowerPoint</Application>
  <PresentationFormat>사용자 지정</PresentationFormat>
  <Paragraphs>99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나눔고딕</vt:lpstr>
      <vt:lpstr>나눔명조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네이버 한글한글 아름답게</dc:creator>
  <cp:lastModifiedBy>Hyung-Jung Kim</cp:lastModifiedBy>
  <cp:revision>201</cp:revision>
  <dcterms:created xsi:type="dcterms:W3CDTF">2012-01-09T02:06:51Z</dcterms:created>
  <dcterms:modified xsi:type="dcterms:W3CDTF">2017-06-17T17:56:08Z</dcterms:modified>
</cp:coreProperties>
</file>