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5972"/>
  </p:normalViewPr>
  <p:slideViewPr>
    <p:cSldViewPr snapToObjects="1">
      <p:cViewPr>
        <p:scale>
          <a:sx n="125" d="100"/>
          <a:sy n="125" d="100"/>
        </p:scale>
        <p:origin x="-96" y="-558"/>
      </p:cViewPr>
      <p:guideLst>
        <p:guide orient="horz" pos="1615"/>
        <p:guide orient="horz" pos="1882"/>
        <p:guide orient="horz" pos="1697"/>
        <p:guide pos="2878"/>
        <p:guide pos="5979"/>
        <p:guide pos="48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0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2049" y="1217096"/>
            <a:ext cx="2020640" cy="17543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3600" b="1" dirty="0" smtClean="0">
                <a:latin typeface="나눔고딕"/>
                <a:ea typeface="나눔고딕"/>
              </a:rPr>
              <a:t>STEP</a:t>
            </a:r>
          </a:p>
          <a:p>
            <a:pPr algn="ctr">
              <a:defRPr lang="ko-KR" altLang="en-US"/>
            </a:pPr>
            <a:r>
              <a:rPr lang="en-US" altLang="ko-KR" sz="3600" b="1" dirty="0" smtClean="0">
                <a:latin typeface="나눔고딕"/>
                <a:ea typeface="나눔고딕"/>
              </a:rPr>
              <a:t>BY</a:t>
            </a:r>
          </a:p>
          <a:p>
            <a:pPr algn="ctr">
              <a:defRPr lang="ko-KR" altLang="en-US"/>
            </a:pPr>
            <a:r>
              <a:rPr lang="en-US" altLang="ko-KR" sz="3600" b="1" dirty="0" smtClean="0">
                <a:latin typeface="나눔고딕"/>
                <a:ea typeface="나눔고딕"/>
              </a:rPr>
              <a:t>STEP</a:t>
            </a:r>
            <a:endParaRPr lang="ko-KR" altLang="en-US" sz="3600" b="1" dirty="0">
              <a:latin typeface="나눔고딕"/>
              <a:ea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023578"/>
            <a:ext cx="2700314" cy="2484293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74" y="2971422"/>
            <a:ext cx="2016252" cy="2154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800" dirty="0" smtClean="0">
                <a:latin typeface="나눔고딕"/>
                <a:ea typeface="나눔고딕"/>
              </a:rPr>
              <a:t>신우</a:t>
            </a:r>
            <a:r>
              <a:rPr lang="ko-KR" altLang="en-US" sz="800" dirty="0">
                <a:latin typeface="나눔고딕"/>
                <a:ea typeface="나눔고딕"/>
              </a:rPr>
              <a:t>진</a:t>
            </a:r>
            <a:r>
              <a:rPr lang="en-US" altLang="ko-KR" sz="800" dirty="0" smtClean="0">
                <a:latin typeface="나눔고딕"/>
                <a:ea typeface="나눔고딕"/>
              </a:rPr>
              <a:t> </a:t>
            </a:r>
            <a:r>
              <a:rPr lang="ko-KR" altLang="en-US" sz="800" dirty="0" smtClean="0">
                <a:latin typeface="나눔고딕"/>
                <a:ea typeface="나눔고딕"/>
              </a:rPr>
              <a:t>김희승</a:t>
            </a:r>
            <a:endParaRPr lang="ko-KR" altLang="en-US" sz="800" dirty="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403604" y="462090"/>
            <a:ext cx="6840644" cy="4219320"/>
          </a:xfrm>
          <a:prstGeom prst="rect">
            <a:avLst/>
          </a:prstGeom>
          <a:solidFill>
            <a:schemeClr val="bg1">
              <a:alpha val="7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>
              <a:defRPr lang="ko-KR" altLang="en-US"/>
            </a:pP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95476" y="361824"/>
            <a:ext cx="720091" cy="644276"/>
            <a:chOff x="395476" y="683493"/>
            <a:chExt cx="720091" cy="64427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0783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게임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흐</a:t>
              </a: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름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23931" y="1441005"/>
            <a:ext cx="2520317" cy="6001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1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0819" y="68085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- WAVE </a:t>
            </a:r>
            <a:r>
              <a:rPr lang="ko-KR" altLang="en-US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모드</a:t>
            </a:r>
            <a:endParaRPr lang="ko-KR" altLang="en-US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819" y="104732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 sz="140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5956" y="1741087"/>
            <a:ext cx="3528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dirty="0" smtClean="0"/>
              <a:t>게임 방법 </a:t>
            </a:r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시간이라는 개념이 없고 올라오는 파도를 피하는 게임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스코어가 증가함에 따라 파도 증가 속도가 빨라짐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파도에 잠기거나 실수로 떨어지면 게임 오버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7" name="_x41454152" descr="EMB0000047469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6800850"/>
            <a:ext cx="1920875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게임_웨이브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84" y="1250581"/>
            <a:ext cx="2153657" cy="30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40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2344523" y="-2036890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359" y="2151317"/>
            <a:ext cx="1643282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6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THANKS</a:t>
            </a:r>
            <a:endParaRPr lang="ko-KR" altLang="en-US" sz="2600" b="1" dirty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58935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5395722" y="0"/>
            <a:ext cx="7704964" cy="5143500"/>
          </a:xfrm>
          <a:prstGeom prst="parallelogram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1510" y="1296826"/>
            <a:ext cx="2189814" cy="5232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 sz="2800" b="1" dirty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1510" y="1948243"/>
            <a:ext cx="13500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i="0" u="none" kern="1200" spc="-100" baseline="0" dirty="0">
                <a:solidFill>
                  <a:schemeClr val="bg1"/>
                </a:solidFill>
                <a:latin typeface="나눔고딕"/>
                <a:ea typeface="나눔고딕"/>
              </a:rPr>
              <a:t></a:t>
            </a:r>
            <a:r>
              <a:rPr lang="ko-KR" altLang="en-US" sz="1700" b="0" i="0" u="none" kern="1200" spc="-100" baseline="0" dirty="0">
                <a:solidFill>
                  <a:srgbClr val="077DAD"/>
                </a:solidFill>
                <a:latin typeface="나눔고딕"/>
                <a:ea typeface="나눔고딕"/>
              </a:rPr>
              <a:t> </a:t>
            </a:r>
            <a:r>
              <a:rPr lang="ko-KR" altLang="en-US" sz="1700" spc="-100" dirty="0" smtClean="0">
                <a:solidFill>
                  <a:srgbClr val="077DAD"/>
                </a:solidFill>
                <a:latin typeface="나눔고딕"/>
                <a:ea typeface="나눔고딕"/>
              </a:rPr>
              <a:t>게임 소개</a:t>
            </a:r>
            <a:r>
              <a:rPr lang="ko-KR" altLang="en-US" sz="1700" b="0" i="0" u="none" kern="1200" spc="-100" baseline="0" dirty="0" smtClean="0">
                <a:solidFill>
                  <a:srgbClr val="077DAD"/>
                </a:solidFill>
                <a:latin typeface="나눔고딕"/>
                <a:ea typeface="나눔고딕"/>
              </a:rPr>
              <a:t> </a:t>
            </a:r>
            <a:endParaRPr lang="ko-KR" altLang="en-US" sz="1700" b="0" i="0" u="none" kern="1200" spc="-100" baseline="0" dirty="0">
              <a:solidFill>
                <a:srgbClr val="077DAD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7866" y="2388298"/>
            <a:ext cx="13500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i="0" u="none" kern="1200" spc="-100" baseline="0" dirty="0" smtClean="0">
                <a:solidFill>
                  <a:schemeClr val="bg1"/>
                </a:solidFill>
                <a:latin typeface="나눔고딕"/>
                <a:ea typeface="나눔고딕"/>
              </a:rPr>
              <a:t></a:t>
            </a:r>
            <a:r>
              <a:rPr lang="ko-KR" altLang="en-US" sz="1700" b="0" i="0" u="none" kern="1200" spc="-100" baseline="0" dirty="0" smtClean="0">
                <a:solidFill>
                  <a:srgbClr val="077DAD"/>
                </a:solidFill>
                <a:latin typeface="나눔고딕"/>
                <a:ea typeface="나눔고딕"/>
              </a:rPr>
              <a:t> 게임 특징 </a:t>
            </a:r>
            <a:endParaRPr lang="ko-KR" altLang="en-US" sz="1700" b="0" i="0" u="none" kern="1200" spc="-100" baseline="0" dirty="0">
              <a:solidFill>
                <a:srgbClr val="077DAD"/>
              </a:solidFill>
              <a:latin typeface="나눔고딕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3848" y="2844927"/>
            <a:ext cx="93968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i="0" u="none" kern="1200" spc="-100" baseline="0" dirty="0">
                <a:solidFill>
                  <a:schemeClr val="bg1"/>
                </a:solidFill>
                <a:latin typeface="나눔고딕"/>
                <a:ea typeface="나눔고딕"/>
              </a:rPr>
              <a:t></a:t>
            </a:r>
            <a:r>
              <a:rPr lang="ko-KR" altLang="en-US" sz="1700" b="0" i="0" u="none" kern="1200" spc="-100" baseline="0" dirty="0">
                <a:solidFill>
                  <a:srgbClr val="077DAD"/>
                </a:solidFill>
                <a:latin typeface="나눔고딕"/>
                <a:ea typeface="나눔고딕"/>
              </a:rPr>
              <a:t> </a:t>
            </a:r>
            <a:r>
              <a:rPr lang="ko-KR" altLang="en-US" sz="1700" b="0" i="0" u="none" kern="1200" spc="-100" baseline="0" smtClean="0">
                <a:solidFill>
                  <a:srgbClr val="077DAD"/>
                </a:solidFill>
                <a:latin typeface="나눔고딕"/>
                <a:ea typeface="나눔고딕"/>
              </a:rPr>
              <a:t>게임  </a:t>
            </a:r>
            <a:endParaRPr lang="ko-KR" altLang="en-US" sz="1700" b="0" i="0" u="none" kern="1200" spc="-100" baseline="0" dirty="0">
              <a:solidFill>
                <a:srgbClr val="077DA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5999" y="-20538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635897" y="1799013"/>
            <a:ext cx="1944230" cy="8925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 lang="ko-KR" altLang="en-US"/>
            </a:pPr>
            <a:r>
              <a:rPr lang="ko-KR" altLang="en-US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       01</a:t>
            </a:r>
            <a:endParaRPr lang="en-US" altLang="ko-KR" sz="24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just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게임 소개</a:t>
            </a: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   </a:t>
            </a:r>
            <a:endParaRPr lang="ko-KR" altLang="en-US" sz="2800" b="1" dirty="0">
              <a:solidFill>
                <a:srgbClr val="3495BB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644276"/>
            <a:chOff x="395476" y="683493"/>
            <a:chExt cx="720091" cy="64427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0783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게임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소</a:t>
              </a:r>
              <a:r>
                <a:rPr lang="ko-KR" altLang="en-US" sz="90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개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84097" y="1164717"/>
            <a:ext cx="93611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모티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브</a:t>
            </a:r>
            <a:endParaRPr lang="ko-KR" altLang="en-US" sz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7475" y="1188910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“</a:t>
            </a:r>
            <a:r>
              <a:rPr lang="ko-KR" altLang="en-US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무한의 계단</a:t>
            </a:r>
            <a:r>
              <a:rPr lang="en-US" altLang="ko-KR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”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4097" y="2164461"/>
            <a:ext cx="93611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게임 이름</a:t>
            </a:r>
            <a:endParaRPr lang="ko-KR" altLang="en-US" sz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6083" y="2924944"/>
            <a:ext cx="93611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  <a:ea typeface="나눔고딕"/>
              </a:rPr>
              <a:t>게임 방법</a:t>
            </a:r>
            <a:endParaRPr lang="ko-KR" altLang="en-US" sz="12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2940333"/>
            <a:ext cx="3013967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오르기 버튼</a:t>
            </a:r>
            <a:r>
              <a:rPr lang="en-US" altLang="ko-KR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z="1100" spc="-10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방향 전환 버튼을 이용한 계단 오르기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2837475" y="2164461"/>
            <a:ext cx="1082348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1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STEP BY STEP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5999" y="-20538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635897" y="1799013"/>
            <a:ext cx="1944230" cy="8925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 lang="ko-KR" altLang="en-US"/>
            </a:pPr>
            <a:r>
              <a:rPr lang="ko-KR" altLang="en-US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       0</a:t>
            </a:r>
            <a:r>
              <a:rPr lang="en-US" altLang="ko-KR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2</a:t>
            </a:r>
            <a:endParaRPr lang="en-US" altLang="ko-KR" sz="24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just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게임 특징</a:t>
            </a: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   </a:t>
            </a:r>
            <a:endParaRPr lang="ko-KR" altLang="en-US" sz="2800" b="1" dirty="0">
              <a:solidFill>
                <a:srgbClr val="3495BB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0630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403604" y="462090"/>
            <a:ext cx="6840644" cy="4219320"/>
          </a:xfrm>
          <a:prstGeom prst="rect">
            <a:avLst/>
          </a:prstGeom>
          <a:solidFill>
            <a:schemeClr val="bg1">
              <a:alpha val="7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fontAlgn="base"/>
            <a:endParaRPr lang="ko-KR" altLang="en-US" dirty="0" smtClean="0"/>
          </a:p>
          <a:p>
            <a:pPr>
              <a:defRPr lang="ko-KR" altLang="en-US"/>
            </a:pP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95476" y="361824"/>
            <a:ext cx="720091" cy="644276"/>
            <a:chOff x="395476" y="683493"/>
            <a:chExt cx="720091" cy="64427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0783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게임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특</a:t>
              </a:r>
              <a:r>
                <a:rPr lang="ko-KR" altLang="en-US" sz="90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징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23931" y="1441005"/>
            <a:ext cx="2520317" cy="6001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1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0819" y="680856"/>
            <a:ext cx="5593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  <a:defRPr lang="ko-KR" altLang="en-US"/>
            </a:pPr>
            <a:r>
              <a:rPr lang="ko-KR" altLang="en-US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캐릭터</a:t>
            </a:r>
            <a:endParaRPr lang="en-US" altLang="ko-KR" dirty="0" smtClean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fontAlgn="base"/>
            <a:r>
              <a:rPr lang="en-US" altLang="ko-KR" dirty="0"/>
              <a:t>1) </a:t>
            </a:r>
            <a:r>
              <a:rPr lang="ko-KR" altLang="en-US" dirty="0"/>
              <a:t>시간을 지배하는 자 </a:t>
            </a:r>
            <a:r>
              <a:rPr lang="en-US" altLang="ko-KR" dirty="0"/>
              <a:t>- </a:t>
            </a:r>
            <a:r>
              <a:rPr lang="ko-KR" altLang="en-US" dirty="0"/>
              <a:t>시간을 일정시간 멈추게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기록을 훔치는 자 </a:t>
            </a:r>
            <a:r>
              <a:rPr lang="en-US" altLang="ko-KR" dirty="0"/>
              <a:t>- </a:t>
            </a:r>
            <a:r>
              <a:rPr lang="ko-KR" altLang="en-US" dirty="0" err="1"/>
              <a:t>일정시간동안</a:t>
            </a:r>
            <a:r>
              <a:rPr lang="ko-KR" altLang="en-US" dirty="0"/>
              <a:t> 스코어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</a:p>
          <a:p>
            <a:pPr fontAlgn="base"/>
            <a:r>
              <a:rPr lang="en-US" altLang="ko-KR" dirty="0"/>
              <a:t>3) </a:t>
            </a:r>
            <a:r>
              <a:rPr lang="ko-KR" altLang="en-US" dirty="0"/>
              <a:t>죽지 않는 몸 </a:t>
            </a:r>
            <a:r>
              <a:rPr lang="en-US" altLang="ko-KR" dirty="0"/>
              <a:t>- </a:t>
            </a:r>
            <a:r>
              <a:rPr lang="ko-KR" altLang="en-US" dirty="0"/>
              <a:t>한번 추락 </a:t>
            </a:r>
            <a:r>
              <a:rPr lang="ko-KR" altLang="en-US" dirty="0" smtClean="0"/>
              <a:t>허용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40819" y="104732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 sz="140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9525944" descr="EMB0000047469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82" y="1995686"/>
            <a:ext cx="287337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3571" y="3003798"/>
            <a:ext cx="68339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게임 모드</a:t>
            </a:r>
            <a:endParaRPr lang="en-US" altLang="ko-KR" dirty="0" smtClean="0"/>
          </a:p>
          <a:p>
            <a:pPr fontAlgn="base"/>
            <a:r>
              <a:rPr lang="en-US" altLang="ko-KR" dirty="0"/>
              <a:t>1) </a:t>
            </a:r>
            <a:r>
              <a:rPr lang="ko-KR" altLang="en-US" dirty="0"/>
              <a:t>오리지널 모드 </a:t>
            </a:r>
            <a:r>
              <a:rPr lang="en-US" altLang="ko-KR" dirty="0"/>
              <a:t>- </a:t>
            </a:r>
            <a:r>
              <a:rPr lang="ko-KR" altLang="en-US" dirty="0"/>
              <a:t>일방적으로 기록 세우기</a:t>
            </a:r>
            <a:r>
              <a:rPr lang="en-US" altLang="ko-KR" dirty="0"/>
              <a:t>, </a:t>
            </a:r>
            <a:r>
              <a:rPr lang="ko-KR" altLang="en-US" dirty="0"/>
              <a:t>상단 시간 게이지</a:t>
            </a:r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파도 모드 </a:t>
            </a:r>
            <a:r>
              <a:rPr lang="en-US" altLang="ko-KR" dirty="0"/>
              <a:t>- </a:t>
            </a:r>
            <a:r>
              <a:rPr lang="ko-KR" altLang="en-US" dirty="0"/>
              <a:t>시간 게이지 </a:t>
            </a:r>
            <a:r>
              <a:rPr lang="en-US" altLang="ko-KR" dirty="0"/>
              <a:t>X, </a:t>
            </a:r>
            <a:r>
              <a:rPr lang="ko-KR" altLang="en-US" dirty="0"/>
              <a:t>하단 파도 애니메이션 올라오는 방식</a:t>
            </a:r>
          </a:p>
          <a:p>
            <a:pPr fontAlgn="base"/>
            <a:r>
              <a:rPr lang="en-US" altLang="ko-KR" dirty="0"/>
              <a:t>3) </a:t>
            </a:r>
            <a:r>
              <a:rPr lang="ko-KR" altLang="en-US" dirty="0"/>
              <a:t>타임 어택 </a:t>
            </a:r>
            <a:r>
              <a:rPr lang="en-US" altLang="ko-KR" dirty="0"/>
              <a:t>- 200 Step</a:t>
            </a:r>
            <a:r>
              <a:rPr lang="ko-KR" altLang="en-US" dirty="0"/>
              <a:t>을 몇 초 만에 돌파 하는지</a:t>
            </a:r>
            <a:r>
              <a:rPr lang="en-US" altLang="ko-KR" dirty="0"/>
              <a:t>?</a:t>
            </a:r>
            <a:endParaRPr lang="ko-KR" altLang="en-US" dirty="0"/>
          </a:p>
          <a:p>
            <a:pPr marL="285750" indent="-285750">
              <a:buFontTx/>
              <a:buChar char="-"/>
              <a:defRPr lang="ko-KR" altLang="en-US"/>
            </a:pPr>
            <a:endParaRPr lang="ko-KR" altLang="en-US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5999" y="-20538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635897" y="1799013"/>
            <a:ext cx="1944230" cy="8925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 lang="ko-KR" altLang="en-US"/>
            </a:pPr>
            <a:r>
              <a:rPr lang="ko-KR" altLang="en-US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       0</a:t>
            </a:r>
            <a:r>
              <a:rPr lang="en-US" altLang="ko-KR" sz="2400" b="1" dirty="0">
                <a:solidFill>
                  <a:srgbClr val="3495BB"/>
                </a:solidFill>
                <a:latin typeface="나눔명조"/>
                <a:ea typeface="나눔명조"/>
              </a:rPr>
              <a:t>3</a:t>
            </a:r>
            <a:endParaRPr lang="en-US" altLang="ko-KR" sz="24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just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게임 흐름</a:t>
            </a:r>
            <a:r>
              <a:rPr lang="ko-KR" altLang="en-US" sz="2800" b="1" dirty="0" smtClean="0">
                <a:solidFill>
                  <a:srgbClr val="3495BB"/>
                </a:solidFill>
                <a:latin typeface="나눔고딕 ExtraBold"/>
                <a:ea typeface="나눔고딕 ExtraBold"/>
              </a:rPr>
              <a:t>    </a:t>
            </a:r>
            <a:endParaRPr lang="ko-KR" altLang="en-US" sz="2800" b="1" dirty="0">
              <a:solidFill>
                <a:srgbClr val="3495BB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8697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403604" y="462090"/>
            <a:ext cx="6840644" cy="4219320"/>
          </a:xfrm>
          <a:prstGeom prst="rect">
            <a:avLst/>
          </a:prstGeom>
          <a:solidFill>
            <a:schemeClr val="bg1">
              <a:alpha val="7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>
              <a:defRPr lang="ko-KR" altLang="en-US"/>
            </a:pP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95476" y="361824"/>
            <a:ext cx="720091" cy="644276"/>
            <a:chOff x="395476" y="683493"/>
            <a:chExt cx="720091" cy="64427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0783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게임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흐</a:t>
              </a: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름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23931" y="1441005"/>
            <a:ext cx="2520317" cy="6001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1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0819" y="680856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  <a:defRPr lang="ko-KR" altLang="en-US"/>
            </a:pPr>
            <a:r>
              <a:rPr lang="ko-KR" altLang="en-US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오리지널 모드</a:t>
            </a:r>
            <a:endParaRPr lang="ko-KR" altLang="en-US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819" y="104732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 sz="140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89524024" descr="EMB0000047469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355104"/>
            <a:ext cx="18764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75956" y="1741087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dirty="0" smtClean="0"/>
              <a:t>게임 방법 </a:t>
            </a:r>
            <a:endParaRPr lang="en-US" altLang="ko-KR" sz="1600" dirty="0" smtClean="0"/>
          </a:p>
          <a:p>
            <a:pPr algn="just" fontAlgn="base"/>
            <a:r>
              <a:rPr lang="en-US" altLang="ko-KR" sz="1600" dirty="0" smtClean="0"/>
              <a:t>-   </a:t>
            </a:r>
            <a:r>
              <a:rPr lang="ko-KR" altLang="en-US" sz="1600" dirty="0" smtClean="0"/>
              <a:t>잘못된 위치로 이동하면 게임오버</a:t>
            </a:r>
            <a:endParaRPr lang="en-US" altLang="ko-KR" sz="1600" dirty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빨간색 창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시간 게이지 창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en-US" altLang="ko-KR" sz="1600" dirty="0" smtClean="0"/>
              <a:t>MP </a:t>
            </a:r>
            <a:r>
              <a:rPr lang="ko-KR" altLang="en-US" sz="1600" dirty="0" smtClean="0"/>
              <a:t>창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아이템을 먹으면 늘어남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en-US" altLang="ko-KR" sz="1600" dirty="0" smtClean="0"/>
              <a:t>‘0’: </a:t>
            </a:r>
            <a:r>
              <a:rPr lang="ko-KR" altLang="en-US" sz="1600" dirty="0" smtClean="0"/>
              <a:t>현재 점수를 보여줌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스킬</a:t>
            </a:r>
            <a:r>
              <a:rPr lang="en-US" altLang="ko-KR" sz="1600" dirty="0" smtClean="0"/>
              <a:t>: MP</a:t>
            </a:r>
            <a:r>
              <a:rPr lang="ko-KR" altLang="en-US" sz="1600" dirty="0" smtClean="0"/>
              <a:t>를 모두 모으면 각 캐릭터</a:t>
            </a:r>
            <a:endParaRPr lang="en-US" altLang="ko-KR" sz="1600" dirty="0" smtClean="0"/>
          </a:p>
          <a:p>
            <a:pPr algn="just" fontAlgn="base"/>
            <a:r>
              <a:rPr lang="ko-KR" altLang="en-US" sz="1600" dirty="0" smtClean="0"/>
              <a:t>             마다 고유스킬 사용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97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403604" y="462090"/>
            <a:ext cx="6840644" cy="4219320"/>
          </a:xfrm>
          <a:prstGeom prst="rect">
            <a:avLst/>
          </a:prstGeom>
          <a:solidFill>
            <a:schemeClr val="bg1">
              <a:alpha val="7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>
              <a:defRPr lang="ko-KR" altLang="en-US"/>
            </a:pP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95476" y="361824"/>
            <a:ext cx="720091" cy="644276"/>
            <a:chOff x="395476" y="683493"/>
            <a:chExt cx="720091" cy="64427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0783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게임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흐</a:t>
              </a: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900" b="1" dirty="0" err="1" smtClean="0">
                  <a:solidFill>
                    <a:srgbClr val="077DAD"/>
                  </a:solidFill>
                  <a:latin typeface="나눔고딕"/>
                  <a:ea typeface="나눔고딕"/>
                </a:rPr>
                <a:t>름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23931" y="1441005"/>
            <a:ext cx="2520317" cy="6001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1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11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0819" y="680856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- </a:t>
            </a:r>
            <a:r>
              <a:rPr lang="ko-KR" altLang="en-US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타임 어택 모드</a:t>
            </a:r>
            <a:endParaRPr lang="ko-KR" altLang="en-US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819" y="104732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 sz="140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5956" y="1741087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dirty="0" smtClean="0"/>
              <a:t>게임 방법 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en-US" altLang="ko-KR" sz="1600" dirty="0" smtClean="0"/>
              <a:t>200 Step</a:t>
            </a:r>
            <a:r>
              <a:rPr lang="ko-KR" altLang="en-US" sz="1600" dirty="0" smtClean="0"/>
              <a:t>을 얼마나 빠른 시간에 실수 없이 올라가는가를 측정해주는 모드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smtClean="0"/>
              <a:t>스킬 사용 불가</a:t>
            </a:r>
            <a:endParaRPr lang="en-US" altLang="ko-KR" sz="1600" dirty="0" smtClean="0"/>
          </a:p>
          <a:p>
            <a:pPr marL="285750" indent="-285750" algn="just" fontAlgn="base">
              <a:buFontTx/>
              <a:buChar char="-"/>
            </a:pPr>
            <a:r>
              <a:rPr lang="ko-KR" altLang="en-US" sz="1600" dirty="0" err="1" smtClean="0"/>
              <a:t>맨위</a:t>
            </a:r>
            <a:r>
              <a:rPr lang="ko-KR" altLang="en-US" sz="1600" dirty="0" smtClean="0"/>
              <a:t> 숫자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타이머</a:t>
            </a:r>
            <a:endParaRPr lang="en-US" altLang="ko-KR" sz="1600" dirty="0" smtClean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7" name="_x41454152" descr="EMB0000047469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6800850"/>
            <a:ext cx="1920875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Administrator\Desktop\게임_타임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82" y="1131590"/>
            <a:ext cx="2267051" cy="32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0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246</Words>
  <Application>Microsoft Office PowerPoint</Application>
  <PresentationFormat>화면 슬라이드 쇼(16:9)</PresentationFormat>
  <Paragraphs>94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미래</dc:creator>
  <cp:lastModifiedBy>Windows 사용자</cp:lastModifiedBy>
  <cp:revision>98</cp:revision>
  <dcterms:created xsi:type="dcterms:W3CDTF">2015-11-08T11:49:12Z</dcterms:created>
  <dcterms:modified xsi:type="dcterms:W3CDTF">2016-06-19T18:07:21Z</dcterms:modified>
</cp:coreProperties>
</file>