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4" r:id="rId2"/>
    <p:sldId id="302" r:id="rId3"/>
    <p:sldId id="288" r:id="rId4"/>
    <p:sldId id="306" r:id="rId5"/>
    <p:sldId id="307" r:id="rId6"/>
    <p:sldId id="308" r:id="rId7"/>
    <p:sldId id="309" r:id="rId8"/>
    <p:sldId id="313" r:id="rId9"/>
    <p:sldId id="316" r:id="rId10"/>
    <p:sldId id="317" r:id="rId11"/>
    <p:sldId id="314" r:id="rId12"/>
    <p:sldId id="312" r:id="rId13"/>
    <p:sldId id="303" r:id="rId14"/>
    <p:sldId id="311" r:id="rId15"/>
    <p:sldId id="310" r:id="rId16"/>
    <p:sldId id="305" r:id="rId17"/>
  </p:sldIdLst>
  <p:sldSz cx="12192000" cy="6858000"/>
  <p:notesSz cx="6858000" cy="9144000"/>
  <p:embeddedFontLst>
    <p:embeddedFont>
      <p:font typeface="제주고딕" panose="020B0600000101010101" charset="-127"/>
      <p:regular r:id="rId18"/>
    </p:embeddedFont>
    <p:embeddedFont>
      <p:font typeface="Hack" panose="020B0600000101010101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E30"/>
    <a:srgbClr val="292929"/>
    <a:srgbClr val="FAC300"/>
    <a:srgbClr val="A4A4A4"/>
    <a:srgbClr val="FF2929"/>
    <a:srgbClr val="515658"/>
    <a:srgbClr val="E76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AF47-CC2F-4722-BCDC-B7FEE404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3CA1B1-D7F2-44C9-A223-C23B77211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B5BE3-E426-404B-B7C9-0BE2BE5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588BA-E52A-4CCC-9151-CD75F5AA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8E324-0FFE-4FB4-BC43-13055F3E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9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FE62-6F00-4F20-814D-914BEA3D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FA9035-8594-4015-897A-FDB08130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2A0E1-A8C5-4BF2-8106-549751CD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45A5-D138-420F-B06E-5139E91F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81712-52E2-4315-B5AF-12E26C3F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9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43E1EA-59E4-49AB-8A5A-3DEE4AFBD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6A20FA-EC44-41C8-9338-EE8172C4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E5A8D-5DA2-4182-9622-5A5F6C1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37891-03F3-4B2B-8F9A-28FCD197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2036E-FAC7-4EF5-87F6-3F9CD6E8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5B11-71F3-48F0-AB47-6E9E51A7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15CD9-6D05-4A0D-BFBB-E6DD420C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9FC0D-5482-4CC3-8890-2B37BF30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AA5C7-655F-4EBC-9F0D-1843FAA6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ECF39-BC4A-48AF-90FB-3A180E60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9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4E741-A5A3-43DA-8F0E-DDCE4551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FBCF0-A6A6-49D5-8E82-52D42E2A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F286A-49FD-4855-B8F4-D4E2FD3D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77CEE-0A48-4995-AE99-5CA7B689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72622-7266-4E1B-9677-E55AE687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4926A-3452-4CF8-987E-9FBBACD3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DB2BB-A6CE-473C-B255-FFC741183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3D572-E8A2-4A61-86B6-9C1A4303F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F9D13-F876-4372-BECE-8908D366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8695-2456-4230-82D9-C99DCB46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F701D-9771-4FDA-B057-70F42495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17F48-A96C-4BFB-9296-9B5754C8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2507B-D1C0-4B07-A15D-B83446D0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E724C-639C-421C-AC1E-6793505C2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32797F-404D-41BA-A789-CE1E2A080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6BA830-C00E-4907-A7FB-8403490DC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6A936-670A-424D-B4FB-95687CAE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5CD8ED-EF69-46EF-B6DE-75331A90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965995-E4DC-4813-BE4E-1CB2AFAE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8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6401F-04DD-4A06-8153-F00629AA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41BC0-1398-4129-9DF6-32B13603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A2889-7500-49E8-8792-7F109C10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D2BDE-51E1-4E57-90FF-67A3B5C0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2765E6-F88F-48FB-AAA2-0797E1E4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5DF1B0-A1D8-4B53-B64C-B5B8D037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12A606-D84C-436F-9AE7-DC960F07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0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600CF-57ED-4119-B8EF-F9FD3684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9CC38-6DF4-4098-8A94-340FFDD1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4CF62-6268-43CE-8215-DF165545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BD23F-3207-42F4-ACF8-661D5692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D936B-F4D7-482D-A32C-B717E4CA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EF6AE-5272-48CD-B008-23B1AD99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6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3CD71-9B9A-4A7D-9A3B-AB8F892D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E1AC49-9B83-40D9-AE27-C1886ED84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B6529E-9902-48C1-9661-95613523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090F1-9B48-4F04-A7E1-5018BB83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9E60F-7FD5-4839-86E6-0AA1DDFA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22610-C165-4360-A703-9EC32DFC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CACF5-7AF7-4099-8FCF-389B8FEE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54CA1-9E20-4601-B5EF-917C6A9C0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872B-DA8C-4650-8968-DD96F7977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9068-B17B-4F7E-AA00-CBF159C97719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7EEA5-69BC-4567-9D24-ED3685C2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64F5F-C5A5-45CB-95B5-A70EBA1D8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2CDB-6BCC-455A-B2EA-325772ADB83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E09AE6-01AF-48A3-B526-87D568D13C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178" y="6419850"/>
            <a:ext cx="879156" cy="3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8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3iRtEvQZyvE&amp;t=275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poqa.github.io/2012/03/05/eclipse-debugge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C8DBE4-CD37-4A02-ADC8-25C55DD23527}"/>
              </a:ext>
            </a:extLst>
          </p:cNvPr>
          <p:cNvCxnSpPr>
            <a:cxnSpLocks/>
          </p:cNvCxnSpPr>
          <p:nvPr/>
        </p:nvCxnSpPr>
        <p:spPr>
          <a:xfrm>
            <a:off x="6096000" y="1066800"/>
            <a:ext cx="0" cy="477202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3C927FF-8D32-4883-9D65-290C069FDF5C}"/>
              </a:ext>
            </a:extLst>
          </p:cNvPr>
          <p:cNvGrpSpPr/>
          <p:nvPr/>
        </p:nvGrpSpPr>
        <p:grpSpPr>
          <a:xfrm>
            <a:off x="2038350" y="2085975"/>
            <a:ext cx="8115300" cy="1306513"/>
            <a:chOff x="2019300" y="1752599"/>
            <a:chExt cx="8115300" cy="130651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13946AF-B601-4EEE-8E0D-9B63F2DE1231}"/>
                </a:ext>
              </a:extLst>
            </p:cNvPr>
            <p:cNvSpPr/>
            <p:nvPr/>
          </p:nvSpPr>
          <p:spPr>
            <a:xfrm>
              <a:off x="2019300" y="1752599"/>
              <a:ext cx="8115300" cy="1306513"/>
            </a:xfrm>
            <a:prstGeom prst="roundRect">
              <a:avLst>
                <a:gd name="adj" fmla="val 30519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8420F5-BA5E-4B3F-8056-608C18033CCA}"/>
                </a:ext>
              </a:extLst>
            </p:cNvPr>
            <p:cNvSpPr txBox="1"/>
            <p:nvPr/>
          </p:nvSpPr>
          <p:spPr>
            <a:xfrm>
              <a:off x="2695578" y="2132885"/>
              <a:ext cx="1904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latin typeface="제주고딕" panose="02000300000000000000" pitchFamily="2" charset="-127"/>
                  <a:ea typeface="제주고딕" panose="02000300000000000000" pitchFamily="2" charset="-127"/>
                </a:rPr>
                <a:t>*.</a:t>
              </a:r>
              <a:r>
                <a:rPr lang="en-US" altLang="ko-KR" sz="3200">
                  <a:solidFill>
                    <a:srgbClr val="0070C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JAVA</a:t>
              </a:r>
              <a:endParaRPr lang="ko-KR" altLang="en-US" sz="32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981EFD-FE2E-4D45-8CFD-49B6C5D29D41}"/>
                </a:ext>
              </a:extLst>
            </p:cNvPr>
            <p:cNvSpPr txBox="1"/>
            <p:nvPr/>
          </p:nvSpPr>
          <p:spPr>
            <a:xfrm>
              <a:off x="7639053" y="2132885"/>
              <a:ext cx="1904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>
                  <a:latin typeface="제주고딕" panose="02000300000000000000" pitchFamily="2" charset="-127"/>
                  <a:ea typeface="제주고딕" panose="02000300000000000000" pitchFamily="2" charset="-127"/>
                </a:rPr>
                <a:t>*.</a:t>
              </a:r>
              <a:r>
                <a:rPr lang="en-US" altLang="ko-KR" sz="3200">
                  <a:solidFill>
                    <a:srgbClr val="0070C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CLASS</a:t>
              </a:r>
              <a:endParaRPr lang="ko-KR" altLang="en-US" sz="32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2C58CF3-E96E-47A4-9C0B-9C93081AB236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4600572" y="2425273"/>
              <a:ext cx="3038481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2D9794-58FA-4580-B995-4411E1D8262E}"/>
                </a:ext>
              </a:extLst>
            </p:cNvPr>
            <p:cNvSpPr txBox="1"/>
            <p:nvPr/>
          </p:nvSpPr>
          <p:spPr>
            <a:xfrm>
              <a:off x="3886200" y="2100146"/>
              <a:ext cx="422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>
                  <a:latin typeface="제주고딕" panose="02000300000000000000" pitchFamily="2" charset="-127"/>
                  <a:ea typeface="제주고딕" panose="02000300000000000000" pitchFamily="2" charset="-127"/>
                </a:defRPr>
              </a:lvl1pPr>
            </a:lstStyle>
            <a:p>
              <a:r>
                <a:rPr lang="en-US" altLang="ko-KR" sz="1400"/>
                <a:t>Compile &amp; Build</a:t>
              </a:r>
              <a:endParaRPr lang="ko-KR" altLang="en-US" sz="14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0E1C124-94B3-48D2-A8BE-27414DAC2103}"/>
              </a:ext>
            </a:extLst>
          </p:cNvPr>
          <p:cNvSpPr txBox="1"/>
          <p:nvPr/>
        </p:nvSpPr>
        <p:spPr>
          <a:xfrm>
            <a:off x="2838451" y="1359744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제주고딕" panose="02000300000000000000" pitchFamily="2" charset="-127"/>
                <a:ea typeface="제주고딕" panose="02000300000000000000" pitchFamily="2" charset="-127"/>
              </a:rPr>
              <a:t>개  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80B7E-AEBF-4F4D-A54F-4E1A03A36BCC}"/>
              </a:ext>
            </a:extLst>
          </p:cNvPr>
          <p:cNvSpPr txBox="1"/>
          <p:nvPr/>
        </p:nvSpPr>
        <p:spPr>
          <a:xfrm>
            <a:off x="7781925" y="1379576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제주고딕" panose="02000300000000000000" pitchFamily="2" charset="-127"/>
                <a:ea typeface="제주고딕" panose="02000300000000000000" pitchFamily="2" charset="-127"/>
              </a:rPr>
              <a:t>운  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2F092-36D4-492D-BE6D-97956EC88870}"/>
              </a:ext>
            </a:extLst>
          </p:cNvPr>
          <p:cNvSpPr txBox="1"/>
          <p:nvPr/>
        </p:nvSpPr>
        <p:spPr>
          <a:xfrm>
            <a:off x="2038350" y="3665562"/>
            <a:ext cx="3638550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Debugging</a:t>
            </a:r>
          </a:p>
          <a:p>
            <a:pPr algn="ctr">
              <a:lnSpc>
                <a:spcPct val="150000"/>
              </a:lnSpc>
            </a:pPr>
            <a:r>
              <a:rPr lang="en-US" altLang="ko-KR" sz="2800">
                <a:latin typeface="제주고딕" panose="02000300000000000000" pitchFamily="2" charset="-127"/>
                <a:ea typeface="제주고딕" panose="02000300000000000000" pitchFamily="2" charset="-127"/>
              </a:rPr>
              <a:t>Logger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>
                <a:latin typeface="제주고딕" panose="02000300000000000000" pitchFamily="2" charset="-127"/>
                <a:ea typeface="제주고딕" panose="02000300000000000000" pitchFamily="2" charset="-127"/>
              </a:rPr>
              <a:t>System.out.println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FEC1D-26A7-47F5-BACF-E42A4EDCEFA9}"/>
              </a:ext>
            </a:extLst>
          </p:cNvPr>
          <p:cNvSpPr txBox="1"/>
          <p:nvPr/>
        </p:nvSpPr>
        <p:spPr>
          <a:xfrm>
            <a:off x="6515102" y="3665562"/>
            <a:ext cx="3638550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Debugging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불가</a:t>
            </a:r>
            <a:endParaRPr lang="en-US" altLang="ko-KR" sz="2800">
              <a:solidFill>
                <a:schemeClr val="bg1">
                  <a:lumMod val="6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Logger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>
                <a:latin typeface="제주고딕" panose="02000300000000000000" pitchFamily="2" charset="-127"/>
                <a:ea typeface="제주고딕" panose="02000300000000000000" pitchFamily="2" charset="-127"/>
              </a:rPr>
              <a:t>System.out.println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D34F35-1F2B-4042-90BF-F3E11682F1FF}"/>
              </a:ext>
            </a:extLst>
          </p:cNvPr>
          <p:cNvSpPr txBox="1"/>
          <p:nvPr/>
        </p:nvSpPr>
        <p:spPr>
          <a:xfrm>
            <a:off x="336431" y="250166"/>
            <a:ext cx="3424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제주고딕" panose="02000300000000000000" pitchFamily="2" charset="-127"/>
                <a:ea typeface="제주고딕" panose="02000300000000000000" pitchFamily="2" charset="-127"/>
              </a:rPr>
              <a:t>Code</a:t>
            </a:r>
            <a:r>
              <a:rPr lang="ko-KR" altLang="en-US" sz="3200">
                <a:latin typeface="제주고딕" panose="02000300000000000000" pitchFamily="2" charset="-127"/>
                <a:ea typeface="제주고딕" panose="02000300000000000000" pitchFamily="2" charset="-127"/>
              </a:rPr>
              <a:t> 변환</a:t>
            </a:r>
            <a:r>
              <a:rPr lang="en-US" altLang="ko-KR" sz="320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ko-KR" altLang="en-US" sz="32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EBD110-BB7E-44D3-8831-1BBDE56DBDDF}"/>
              </a:ext>
            </a:extLst>
          </p:cNvPr>
          <p:cNvCxnSpPr>
            <a:cxnSpLocks/>
          </p:cNvCxnSpPr>
          <p:nvPr/>
        </p:nvCxnSpPr>
        <p:spPr>
          <a:xfrm flipV="1">
            <a:off x="7058025" y="3771900"/>
            <a:ext cx="2581275" cy="542926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AC1D7A-DFEC-42DC-8440-C7AA9CAE92C1}"/>
              </a:ext>
            </a:extLst>
          </p:cNvPr>
          <p:cNvCxnSpPr>
            <a:cxnSpLocks/>
          </p:cNvCxnSpPr>
          <p:nvPr/>
        </p:nvCxnSpPr>
        <p:spPr>
          <a:xfrm>
            <a:off x="7019925" y="3810000"/>
            <a:ext cx="2657475" cy="542926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0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0F21E89-A14B-4265-8A92-D425B48F3F6A}"/>
              </a:ext>
            </a:extLst>
          </p:cNvPr>
          <p:cNvSpPr/>
          <p:nvPr/>
        </p:nvSpPr>
        <p:spPr>
          <a:xfrm>
            <a:off x="2638425" y="1514475"/>
            <a:ext cx="8229600" cy="1095375"/>
          </a:xfrm>
          <a:prstGeom prst="roundRect">
            <a:avLst>
              <a:gd name="adj" fmla="val 6250"/>
            </a:avLst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251449-4200-4991-A1A8-1F866DA46A71}"/>
              </a:ext>
            </a:extLst>
          </p:cNvPr>
          <p:cNvSpPr/>
          <p:nvPr/>
        </p:nvSpPr>
        <p:spPr>
          <a:xfrm>
            <a:off x="2733674" y="1581149"/>
            <a:ext cx="161925" cy="933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B21E8BC-530E-4F4B-8DBB-39B97D84948B}"/>
              </a:ext>
            </a:extLst>
          </p:cNvPr>
          <p:cNvSpPr/>
          <p:nvPr/>
        </p:nvSpPr>
        <p:spPr>
          <a:xfrm>
            <a:off x="2638425" y="3735178"/>
            <a:ext cx="8229600" cy="1828800"/>
          </a:xfrm>
          <a:prstGeom prst="roundRect">
            <a:avLst>
              <a:gd name="adj" fmla="val 6250"/>
            </a:avLst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CAF8F8-3048-43CC-A97F-FD5B194F3FE3}"/>
              </a:ext>
            </a:extLst>
          </p:cNvPr>
          <p:cNvSpPr/>
          <p:nvPr/>
        </p:nvSpPr>
        <p:spPr>
          <a:xfrm>
            <a:off x="2733674" y="3801852"/>
            <a:ext cx="161925" cy="16859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A1B2B9-AB08-42B1-9081-87FBF538EAE9}"/>
              </a:ext>
            </a:extLst>
          </p:cNvPr>
          <p:cNvSpPr/>
          <p:nvPr/>
        </p:nvSpPr>
        <p:spPr>
          <a:xfrm>
            <a:off x="215101" y="265900"/>
            <a:ext cx="959986" cy="867575"/>
          </a:xfrm>
          <a:prstGeom prst="roundRect">
            <a:avLst/>
          </a:prstGeom>
          <a:solidFill>
            <a:srgbClr val="51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CF7FD5-F463-40FB-9C54-4D806EF387C0}"/>
              </a:ext>
            </a:extLst>
          </p:cNvPr>
          <p:cNvSpPr txBox="1"/>
          <p:nvPr/>
        </p:nvSpPr>
        <p:spPr>
          <a:xfrm>
            <a:off x="1175087" y="314966"/>
            <a:ext cx="784699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제주고딕" panose="02000300000000000000" pitchFamily="2" charset="-127"/>
                <a:ea typeface="제주고딕" panose="02000300000000000000" pitchFamily="2" charset="-127"/>
              </a:rPr>
              <a:t>Step Return (F7)</a:t>
            </a:r>
          </a:p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자신을 호출했던 메소드 로의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Breakpoint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재이동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en-US" sz="70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BF7F6F-1ED9-4939-8D46-860E8E5DDDAB}"/>
              </a:ext>
            </a:extLst>
          </p:cNvPr>
          <p:cNvGrpSpPr/>
          <p:nvPr/>
        </p:nvGrpSpPr>
        <p:grpSpPr>
          <a:xfrm>
            <a:off x="453180" y="434415"/>
            <a:ext cx="529548" cy="515303"/>
            <a:chOff x="1964894" y="1856576"/>
            <a:chExt cx="446355" cy="4343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46AC387C-71B3-47C3-9E5A-8AF1C6D9D5CE}"/>
                </a:ext>
              </a:extLst>
            </p:cNvPr>
            <p:cNvSpPr/>
            <p:nvPr/>
          </p:nvSpPr>
          <p:spPr>
            <a:xfrm rot="16200000">
              <a:off x="2031441" y="1790148"/>
              <a:ext cx="313380" cy="446236"/>
            </a:xfrm>
            <a:prstGeom prst="downArrow">
              <a:avLst>
                <a:gd name="adj1" fmla="val 22796"/>
                <a:gd name="adj2" fmla="val 76202"/>
              </a:avLst>
            </a:prstGeom>
            <a:solidFill>
              <a:srgbClr val="FAC300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8EE2D0-C4F4-4E22-9555-9B6D7B55A2EA}"/>
                </a:ext>
              </a:extLst>
            </p:cNvPr>
            <p:cNvSpPr/>
            <p:nvPr/>
          </p:nvSpPr>
          <p:spPr>
            <a:xfrm>
              <a:off x="1964894" y="1977543"/>
              <a:ext cx="75775" cy="313381"/>
            </a:xfrm>
            <a:prstGeom prst="rect">
              <a:avLst/>
            </a:prstGeom>
            <a:solidFill>
              <a:srgbClr val="FAC300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F963482-6125-4D94-9136-46E8A94ED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" t="68750" r="54844" b="12933"/>
          <a:stretch/>
        </p:blipFill>
        <p:spPr>
          <a:xfrm>
            <a:off x="2924175" y="3792328"/>
            <a:ext cx="7428974" cy="1714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2E379E-CB53-4CC5-AC22-D365EE516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" t="50288" r="61016" b="40193"/>
          <a:stretch/>
        </p:blipFill>
        <p:spPr>
          <a:xfrm>
            <a:off x="2914649" y="1553842"/>
            <a:ext cx="6858001" cy="960994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11DB135-6644-4151-9D9A-5BB5C2E593B4}"/>
              </a:ext>
            </a:extLst>
          </p:cNvPr>
          <p:cNvSpPr/>
          <p:nvPr/>
        </p:nvSpPr>
        <p:spPr>
          <a:xfrm>
            <a:off x="2362199" y="3798677"/>
            <a:ext cx="514350" cy="1619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737DA83-2C75-4DA1-B126-2CA7EA95E286}"/>
              </a:ext>
            </a:extLst>
          </p:cNvPr>
          <p:cNvSpPr/>
          <p:nvPr/>
        </p:nvSpPr>
        <p:spPr>
          <a:xfrm>
            <a:off x="2371723" y="1761949"/>
            <a:ext cx="514350" cy="1619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59A1B5-CA2A-4224-B933-1C59C1B72023}"/>
              </a:ext>
            </a:extLst>
          </p:cNvPr>
          <p:cNvSpPr/>
          <p:nvPr/>
        </p:nvSpPr>
        <p:spPr>
          <a:xfrm>
            <a:off x="559456" y="14362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&lt;Before&gt;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E1E2D4-41C2-428F-A95C-F91A6BC479D2}"/>
              </a:ext>
            </a:extLst>
          </p:cNvPr>
          <p:cNvSpPr/>
          <p:nvPr/>
        </p:nvSpPr>
        <p:spPr>
          <a:xfrm>
            <a:off x="640105" y="3694973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&lt;After&gt;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AB75D1-3C8E-444E-8ADF-FCDB5BA08248}"/>
              </a:ext>
            </a:extLst>
          </p:cNvPr>
          <p:cNvSpPr txBox="1"/>
          <p:nvPr/>
        </p:nvSpPr>
        <p:spPr>
          <a:xfrm>
            <a:off x="2924175" y="2701363"/>
            <a:ext cx="73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▲ 해당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Method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는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Controller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가 호출한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Service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의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Method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이다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     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다음 위치에서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Step return 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기능 실행시 해당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Method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를 호출했던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Contoller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의 라인으로 재이동 한다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95CB8A-5E2C-46FA-8887-2F506B72C575}"/>
              </a:ext>
            </a:extLst>
          </p:cNvPr>
          <p:cNvSpPr txBox="1"/>
          <p:nvPr/>
        </p:nvSpPr>
        <p:spPr>
          <a:xfrm>
            <a:off x="2914649" y="5674463"/>
            <a:ext cx="73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▲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49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번 라인에서 위 메소드를 호출했기 때문에 해당 위치로 돌아온다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. Step Over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로 다음라인으로 이동해야 </a:t>
            </a:r>
            <a:endParaRPr lang="en-US" altLang="ko-KR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    해당 라인이 정상적으로 실행이 완료된다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88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B4066D-33C5-4A29-B423-23F35A85E966}"/>
              </a:ext>
            </a:extLst>
          </p:cNvPr>
          <p:cNvGrpSpPr/>
          <p:nvPr/>
        </p:nvGrpSpPr>
        <p:grpSpPr>
          <a:xfrm>
            <a:off x="215101" y="265900"/>
            <a:ext cx="959986" cy="867575"/>
            <a:chOff x="729451" y="1847050"/>
            <a:chExt cx="959986" cy="86757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A1B2B9-AB08-42B1-9081-87FBF538EAE9}"/>
                </a:ext>
              </a:extLst>
            </p:cNvPr>
            <p:cNvSpPr/>
            <p:nvPr/>
          </p:nvSpPr>
          <p:spPr>
            <a:xfrm>
              <a:off x="729451" y="1847050"/>
              <a:ext cx="959986" cy="867575"/>
            </a:xfrm>
            <a:prstGeom prst="roundRect">
              <a:avLst/>
            </a:prstGeom>
            <a:solidFill>
              <a:srgbClr val="51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C23BB3C-33E0-4E0C-B35C-010BAC034D96}"/>
                </a:ext>
              </a:extLst>
            </p:cNvPr>
            <p:cNvGrpSpPr/>
            <p:nvPr/>
          </p:nvGrpSpPr>
          <p:grpSpPr>
            <a:xfrm>
              <a:off x="930906" y="2084572"/>
              <a:ext cx="589166" cy="406045"/>
              <a:chOff x="3211041" y="1762379"/>
              <a:chExt cx="781815" cy="538816"/>
            </a:xfrm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F9FBA998-7CDD-4CC3-8513-CAF86F4A77B8}"/>
                  </a:ext>
                </a:extLst>
              </p:cNvPr>
              <p:cNvSpPr/>
              <p:nvPr/>
            </p:nvSpPr>
            <p:spPr>
              <a:xfrm rot="5400000">
                <a:off x="3493079" y="1799400"/>
                <a:ext cx="536798" cy="462757"/>
              </a:xfrm>
              <a:prstGeom prst="triangl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497AD32-E621-4033-9D0C-2CFCFA7AFBD7}"/>
                  </a:ext>
                </a:extLst>
              </p:cNvPr>
              <p:cNvSpPr/>
              <p:nvPr/>
            </p:nvSpPr>
            <p:spPr>
              <a:xfrm>
                <a:off x="3211041" y="1762379"/>
                <a:ext cx="220980" cy="53881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4CF7FD5-F463-40FB-9C54-4D806EF387C0}"/>
              </a:ext>
            </a:extLst>
          </p:cNvPr>
          <p:cNvSpPr txBox="1"/>
          <p:nvPr/>
        </p:nvSpPr>
        <p:spPr>
          <a:xfrm>
            <a:off x="1175087" y="314966"/>
            <a:ext cx="2950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제주고딕" panose="02000300000000000000" pitchFamily="2" charset="-127"/>
                <a:ea typeface="제주고딕" panose="02000300000000000000" pitchFamily="2" charset="-127"/>
              </a:rPr>
              <a:t>Resume (F8)</a:t>
            </a:r>
          </a:p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다음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Breakpoint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까지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Run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2094C5-1835-49F7-932D-BBC7035C3D4D}"/>
              </a:ext>
            </a:extLst>
          </p:cNvPr>
          <p:cNvGrpSpPr/>
          <p:nvPr/>
        </p:nvGrpSpPr>
        <p:grpSpPr>
          <a:xfrm>
            <a:off x="3047999" y="1514474"/>
            <a:ext cx="7705721" cy="1712383"/>
            <a:chOff x="1323976" y="1514475"/>
            <a:chExt cx="8229600" cy="18288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7F426E-4262-4705-AC4E-F31954DD258D}"/>
                </a:ext>
              </a:extLst>
            </p:cNvPr>
            <p:cNvSpPr/>
            <p:nvPr/>
          </p:nvSpPr>
          <p:spPr>
            <a:xfrm>
              <a:off x="1323976" y="1514475"/>
              <a:ext cx="8229600" cy="1828800"/>
            </a:xfrm>
            <a:prstGeom prst="roundRect">
              <a:avLst>
                <a:gd name="adj" fmla="val 6250"/>
              </a:avLst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F5AA98A-B4D5-4A88-B484-463BCB091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5" t="43298" r="54765" b="40192"/>
            <a:stretch/>
          </p:blipFill>
          <p:spPr>
            <a:xfrm>
              <a:off x="1593850" y="1607820"/>
              <a:ext cx="7887778" cy="164020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7F4C3F-F784-4DE5-B40D-D18BBB425BF4}"/>
                </a:ext>
              </a:extLst>
            </p:cNvPr>
            <p:cNvSpPr/>
            <p:nvPr/>
          </p:nvSpPr>
          <p:spPr>
            <a:xfrm>
              <a:off x="1409700" y="1607820"/>
              <a:ext cx="161925" cy="1643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7B0EB6-09CD-4205-9279-2ABE3DB2D167}"/>
                </a:ext>
              </a:extLst>
            </p:cNvPr>
            <p:cNvSpPr/>
            <p:nvPr/>
          </p:nvSpPr>
          <p:spPr>
            <a:xfrm>
              <a:off x="1438274" y="2905125"/>
              <a:ext cx="104775" cy="10477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A6CA3A-C780-463B-A77B-18E9648CE2DE}"/>
              </a:ext>
            </a:extLst>
          </p:cNvPr>
          <p:cNvGrpSpPr/>
          <p:nvPr/>
        </p:nvGrpSpPr>
        <p:grpSpPr>
          <a:xfrm>
            <a:off x="3048000" y="4276725"/>
            <a:ext cx="7705725" cy="1712383"/>
            <a:chOff x="1333501" y="4276725"/>
            <a:chExt cx="8229600" cy="18288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9748C44-75A3-4981-BDDC-80D8ED1706CE}"/>
                </a:ext>
              </a:extLst>
            </p:cNvPr>
            <p:cNvSpPr/>
            <p:nvPr/>
          </p:nvSpPr>
          <p:spPr>
            <a:xfrm>
              <a:off x="1333501" y="4276725"/>
              <a:ext cx="8229600" cy="1828800"/>
            </a:xfrm>
            <a:prstGeom prst="roundRect">
              <a:avLst>
                <a:gd name="adj" fmla="val 6250"/>
              </a:avLst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E22424-D506-49E8-A973-33360355F9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88" t="43077" r="54843" b="40077"/>
            <a:stretch/>
          </p:blipFill>
          <p:spPr>
            <a:xfrm>
              <a:off x="1591504" y="4343400"/>
              <a:ext cx="7925288" cy="168300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AA33D56-EFB6-4D11-AC22-93A732C065C3}"/>
                </a:ext>
              </a:extLst>
            </p:cNvPr>
            <p:cNvSpPr/>
            <p:nvPr/>
          </p:nvSpPr>
          <p:spPr>
            <a:xfrm>
              <a:off x="1409700" y="4343399"/>
              <a:ext cx="161925" cy="16859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195AE64-0006-4297-AADE-51D44F1EF561}"/>
              </a:ext>
            </a:extLst>
          </p:cNvPr>
          <p:cNvSpPr/>
          <p:nvPr/>
        </p:nvSpPr>
        <p:spPr>
          <a:xfrm>
            <a:off x="2747961" y="1762125"/>
            <a:ext cx="514350" cy="1619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84A4F8C-7224-47F7-932C-CA58D71CC8F8}"/>
              </a:ext>
            </a:extLst>
          </p:cNvPr>
          <p:cNvSpPr/>
          <p:nvPr/>
        </p:nvSpPr>
        <p:spPr>
          <a:xfrm>
            <a:off x="2752723" y="5553075"/>
            <a:ext cx="514350" cy="1619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216039-67BD-4FE8-BC24-359A682707B7}"/>
              </a:ext>
            </a:extLst>
          </p:cNvPr>
          <p:cNvSpPr/>
          <p:nvPr/>
        </p:nvSpPr>
        <p:spPr>
          <a:xfrm>
            <a:off x="559456" y="141862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&lt;Before&gt;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C3F5B7-3962-4A66-BF03-C5277F634B16}"/>
              </a:ext>
            </a:extLst>
          </p:cNvPr>
          <p:cNvSpPr/>
          <p:nvPr/>
        </p:nvSpPr>
        <p:spPr>
          <a:xfrm>
            <a:off x="640105" y="4392206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&lt;After&gt;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FAA11B-37C3-4FDE-B918-2C227EE8EFB2}"/>
              </a:ext>
            </a:extLst>
          </p:cNvPr>
          <p:cNvSpPr txBox="1"/>
          <p:nvPr/>
        </p:nvSpPr>
        <p:spPr>
          <a:xfrm>
            <a:off x="3155021" y="3323064"/>
            <a:ext cx="732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▲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51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번 라인에서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Resume 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실행시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57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번 라인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다음 브레이크 포인트가 있는 위치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까지 멈춤 없이 실행 된다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61EEE0-5368-4A65-8C65-ECB04107393D}"/>
              </a:ext>
            </a:extLst>
          </p:cNvPr>
          <p:cNvSpPr txBox="1"/>
          <p:nvPr/>
        </p:nvSpPr>
        <p:spPr>
          <a:xfrm>
            <a:off x="3155021" y="6089057"/>
            <a:ext cx="732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▲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57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번 라인에서 다시 브레이크 포인트가 정해지고 해당 라인부터 디버깅을 진행한다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08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A1F017-D637-4EA0-A87C-374ACA44664B}"/>
              </a:ext>
            </a:extLst>
          </p:cNvPr>
          <p:cNvSpPr txBox="1"/>
          <p:nvPr/>
        </p:nvSpPr>
        <p:spPr>
          <a:xfrm>
            <a:off x="428625" y="678883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제주고딕" panose="02000300000000000000" pitchFamily="2" charset="-127"/>
                <a:ea typeface="제주고딕" panose="02000300000000000000" pitchFamily="2" charset="-127"/>
              </a:rPr>
              <a:t>5. </a:t>
            </a:r>
            <a:r>
              <a:rPr lang="ko-KR" altLang="en-US">
                <a:latin typeface="제주고딕" panose="02000300000000000000" pitchFamily="2" charset="-127"/>
                <a:ea typeface="제주고딕" panose="02000300000000000000" pitchFamily="2" charset="-127"/>
              </a:rPr>
              <a:t>변수의 데이터 확인 및 분기 확인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E85377-DD69-4FD1-9EA2-A0E2CB51BA70}"/>
              </a:ext>
            </a:extLst>
          </p:cNvPr>
          <p:cNvGrpSpPr/>
          <p:nvPr/>
        </p:nvGrpSpPr>
        <p:grpSpPr>
          <a:xfrm>
            <a:off x="826710" y="1140045"/>
            <a:ext cx="5533463" cy="3317655"/>
            <a:chOff x="760036" y="4235670"/>
            <a:chExt cx="4269164" cy="255962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457404D-CA7F-46D5-B6CD-3F3B8C45C68C}"/>
                </a:ext>
              </a:extLst>
            </p:cNvPr>
            <p:cNvSpPr/>
            <p:nvPr/>
          </p:nvSpPr>
          <p:spPr>
            <a:xfrm>
              <a:off x="760036" y="4235670"/>
              <a:ext cx="4269164" cy="2559629"/>
            </a:xfrm>
            <a:prstGeom prst="roundRect">
              <a:avLst>
                <a:gd name="adj" fmla="val 3067"/>
              </a:avLst>
            </a:prstGeom>
            <a:solidFill>
              <a:srgbClr val="51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FC682CC-31EE-493B-98E7-82702F056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886" t="10417" r="143" b="54166"/>
            <a:stretch/>
          </p:blipFill>
          <p:spPr>
            <a:xfrm>
              <a:off x="813405" y="4283883"/>
              <a:ext cx="4162426" cy="242887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58F11CB-F2AC-4E7D-A284-65B688F42D23}"/>
              </a:ext>
            </a:extLst>
          </p:cNvPr>
          <p:cNvSpPr txBox="1"/>
          <p:nvPr/>
        </p:nvSpPr>
        <p:spPr>
          <a:xfrm>
            <a:off x="6686550" y="2612796"/>
            <a:ext cx="5155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제주고딕" panose="02000300000000000000" pitchFamily="2" charset="-127"/>
                <a:ea typeface="제주고딕" panose="02000300000000000000" pitchFamily="2" charset="-127"/>
              </a:rPr>
              <a:t>변수 </a:t>
            </a:r>
            <a:r>
              <a:rPr lang="en-US" altLang="ko-KR" sz="16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requestParam</a:t>
            </a:r>
            <a:r>
              <a:rPr lang="ko-KR" altLang="en-US" sz="1600">
                <a:latin typeface="제주고딕" panose="02000300000000000000" pitchFamily="2" charset="-127"/>
                <a:ea typeface="제주고딕" panose="02000300000000000000" pitchFamily="2" charset="-127"/>
              </a:rPr>
              <a:t>은 </a:t>
            </a:r>
            <a:r>
              <a:rPr lang="en-US" altLang="ko-KR" sz="16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LinkedHashMap</a:t>
            </a:r>
            <a:r>
              <a:rPr lang="en-US" altLang="ko-KR" sz="160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600">
                <a:latin typeface="제주고딕" panose="02000300000000000000" pitchFamily="2" charset="-127"/>
                <a:ea typeface="제주고딕" panose="02000300000000000000" pitchFamily="2" charset="-127"/>
              </a:rPr>
              <a:t>타입이며 </a:t>
            </a:r>
            <a:endParaRPr lang="en-US" altLang="ko-KR" sz="16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6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length</a:t>
            </a:r>
            <a:r>
              <a:rPr lang="ko-KR" altLang="en-US" sz="1600">
                <a:latin typeface="제주고딕" panose="02000300000000000000" pitchFamily="2" charset="-127"/>
                <a:ea typeface="제주고딕" panose="02000300000000000000" pitchFamily="2" charset="-127"/>
              </a:rPr>
              <a:t>는 총 </a:t>
            </a:r>
            <a:r>
              <a:rPr lang="en-US" altLang="ko-KR" sz="16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6</a:t>
            </a:r>
            <a:r>
              <a:rPr lang="ko-KR" altLang="en-US" sz="1600">
                <a:latin typeface="제주고딕" panose="02000300000000000000" pitchFamily="2" charset="-127"/>
                <a:ea typeface="제주고딕" panose="02000300000000000000" pitchFamily="2" charset="-127"/>
              </a:rPr>
              <a:t>개이다</a:t>
            </a:r>
            <a:r>
              <a:rPr lang="en-US" altLang="ko-KR" sz="16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r>
              <a:rPr lang="ko-KR" altLang="en-US" sz="1600">
                <a:latin typeface="제주고딕" panose="02000300000000000000" pitchFamily="2" charset="-127"/>
                <a:ea typeface="제주고딕" panose="02000300000000000000" pitchFamily="2" charset="-127"/>
              </a:rPr>
              <a:t>첫번째 </a:t>
            </a:r>
            <a:r>
              <a:rPr lang="en-US" altLang="ko-KR" sz="16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Map Entry</a:t>
            </a:r>
            <a:r>
              <a:rPr lang="ko-KR" altLang="en-US" sz="1600">
                <a:latin typeface="제주고딕" panose="02000300000000000000" pitchFamily="2" charset="-127"/>
                <a:ea typeface="제주고딕" panose="02000300000000000000" pitchFamily="2" charset="-127"/>
              </a:rPr>
              <a:t>로 </a:t>
            </a:r>
            <a:r>
              <a:rPr lang="en-US" altLang="ko-KR" sz="16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key</a:t>
            </a:r>
            <a:r>
              <a:rPr lang="ko-KR" altLang="en-US" sz="1600">
                <a:latin typeface="제주고딕" panose="02000300000000000000" pitchFamily="2" charset="-127"/>
                <a:ea typeface="제주고딕" panose="02000300000000000000" pitchFamily="2" charset="-127"/>
              </a:rPr>
              <a:t>는 </a:t>
            </a:r>
            <a:r>
              <a:rPr lang="en-US" altLang="ko-KR" sz="1600">
                <a:latin typeface="제주고딕" panose="02000300000000000000" pitchFamily="2" charset="-127"/>
                <a:ea typeface="제주고딕" panose="02000300000000000000" pitchFamily="2" charset="-127"/>
              </a:rPr>
              <a:t>“</a:t>
            </a:r>
            <a:r>
              <a:rPr lang="en-US" altLang="ko-KR" sz="16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id</a:t>
            </a:r>
            <a:r>
              <a:rPr lang="en-US" altLang="ko-KR" sz="1600">
                <a:latin typeface="제주고딕" panose="02000300000000000000" pitchFamily="2" charset="-127"/>
                <a:ea typeface="제주고딕" panose="02000300000000000000" pitchFamily="2" charset="-127"/>
              </a:rPr>
              <a:t>”, </a:t>
            </a:r>
          </a:p>
          <a:p>
            <a:r>
              <a:rPr lang="en-US" altLang="ko-KR" sz="16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value</a:t>
            </a:r>
            <a:r>
              <a:rPr lang="ko-KR" altLang="en-US" sz="1600">
                <a:latin typeface="제주고딕" panose="02000300000000000000" pitchFamily="2" charset="-127"/>
                <a:ea typeface="제주고딕" panose="02000300000000000000" pitchFamily="2" charset="-127"/>
              </a:rPr>
              <a:t>는 </a:t>
            </a:r>
            <a:r>
              <a:rPr lang="en-US" altLang="ko-KR" sz="1600">
                <a:latin typeface="제주고딕" panose="02000300000000000000" pitchFamily="2" charset="-127"/>
                <a:ea typeface="제주고딕" panose="02000300000000000000" pitchFamily="2" charset="-127"/>
              </a:rPr>
              <a:t>“</a:t>
            </a:r>
            <a:r>
              <a:rPr lang="en-US" altLang="ko-KR" sz="16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itkey_api</a:t>
            </a:r>
            <a:r>
              <a:rPr lang="en-US" altLang="ko-KR" sz="1600">
                <a:latin typeface="제주고딕" panose="02000300000000000000" pitchFamily="2" charset="-127"/>
                <a:ea typeface="제주고딕" panose="02000300000000000000" pitchFamily="2" charset="-127"/>
              </a:rPr>
              <a:t>” </a:t>
            </a:r>
            <a:r>
              <a:rPr lang="ko-KR" altLang="en-US" sz="1600">
                <a:latin typeface="제주고딕" panose="02000300000000000000" pitchFamily="2" charset="-127"/>
                <a:ea typeface="제주고딕" panose="02000300000000000000" pitchFamily="2" charset="-127"/>
              </a:rPr>
              <a:t>로 구성 되어있다</a:t>
            </a:r>
            <a:r>
              <a:rPr lang="en-US" altLang="ko-KR" sz="16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6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E58C04-47F0-458F-A593-DBAB9309F865}"/>
              </a:ext>
            </a:extLst>
          </p:cNvPr>
          <p:cNvSpPr/>
          <p:nvPr/>
        </p:nvSpPr>
        <p:spPr>
          <a:xfrm>
            <a:off x="2868329" y="2021305"/>
            <a:ext cx="1809550" cy="182880"/>
          </a:xfrm>
          <a:prstGeom prst="roundRect">
            <a:avLst/>
          </a:prstGeom>
          <a:noFill/>
          <a:ln w="34925">
            <a:solidFill>
              <a:srgbClr val="F57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DA601E-E45E-416B-AA15-BE6D750D60A3}"/>
              </a:ext>
            </a:extLst>
          </p:cNvPr>
          <p:cNvSpPr/>
          <p:nvPr/>
        </p:nvSpPr>
        <p:spPr>
          <a:xfrm>
            <a:off x="952700" y="2204184"/>
            <a:ext cx="1184108" cy="947221"/>
          </a:xfrm>
          <a:prstGeom prst="roundRect">
            <a:avLst>
              <a:gd name="adj" fmla="val 5489"/>
            </a:avLst>
          </a:prstGeom>
          <a:noFill/>
          <a:ln w="34925">
            <a:solidFill>
              <a:srgbClr val="F57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5F1F40-1446-4B24-949B-B7E7F21E6802}"/>
              </a:ext>
            </a:extLst>
          </p:cNvPr>
          <p:cNvCxnSpPr>
            <a:cxnSpLocks/>
          </p:cNvCxnSpPr>
          <p:nvPr/>
        </p:nvCxnSpPr>
        <p:spPr>
          <a:xfrm>
            <a:off x="5095875" y="2083870"/>
            <a:ext cx="0" cy="1455350"/>
          </a:xfrm>
          <a:prstGeom prst="straightConnector1">
            <a:avLst/>
          </a:prstGeom>
          <a:noFill/>
          <a:ln w="34925">
            <a:solidFill>
              <a:srgbClr val="F57E30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BAC90A-557D-4530-B6FB-3280C3FDD5C2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1544754" y="3151405"/>
            <a:ext cx="953018" cy="570579"/>
          </a:xfrm>
          <a:prstGeom prst="straightConnector1">
            <a:avLst/>
          </a:prstGeom>
          <a:noFill/>
          <a:ln w="34925">
            <a:solidFill>
              <a:srgbClr val="F57E30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007018-6E4B-4535-8528-B3F72142CB8A}"/>
              </a:ext>
            </a:extLst>
          </p:cNvPr>
          <p:cNvSpPr txBox="1"/>
          <p:nvPr/>
        </p:nvSpPr>
        <p:spPr>
          <a:xfrm>
            <a:off x="2497772" y="3568095"/>
            <a:ext cx="124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실제 데이터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DDF83-4A24-4798-8F2A-060EF8CDF196}"/>
              </a:ext>
            </a:extLst>
          </p:cNvPr>
          <p:cNvSpPr txBox="1"/>
          <p:nvPr/>
        </p:nvSpPr>
        <p:spPr>
          <a:xfrm>
            <a:off x="4464469" y="3568095"/>
            <a:ext cx="124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Object </a:t>
            </a:r>
            <a:r>
              <a:rPr lang="ko-KR" altLang="en-US" sz="14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형태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72FA4C1-3169-464C-8AF5-D25980A60AC9}"/>
              </a:ext>
            </a:extLst>
          </p:cNvPr>
          <p:cNvSpPr/>
          <p:nvPr/>
        </p:nvSpPr>
        <p:spPr>
          <a:xfrm>
            <a:off x="2872245" y="3133644"/>
            <a:ext cx="1809550" cy="182880"/>
          </a:xfrm>
          <a:prstGeom prst="roundRect">
            <a:avLst/>
          </a:prstGeom>
          <a:noFill/>
          <a:ln w="34925">
            <a:solidFill>
              <a:srgbClr val="F57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4BFBBC7-AAA9-422C-9805-4DA8AA1C2260}"/>
              </a:ext>
            </a:extLst>
          </p:cNvPr>
          <p:cNvCxnSpPr>
            <a:stCxn id="8" idx="3"/>
          </p:cNvCxnSpPr>
          <p:nvPr/>
        </p:nvCxnSpPr>
        <p:spPr>
          <a:xfrm>
            <a:off x="4677879" y="2112745"/>
            <a:ext cx="417996" cy="0"/>
          </a:xfrm>
          <a:prstGeom prst="line">
            <a:avLst/>
          </a:prstGeom>
          <a:noFill/>
          <a:ln w="34925">
            <a:solidFill>
              <a:srgbClr val="F57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916E6D-07C6-4CEF-B1F4-502E1407C67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681795" y="3225084"/>
            <a:ext cx="414080" cy="0"/>
          </a:xfrm>
          <a:prstGeom prst="line">
            <a:avLst/>
          </a:prstGeom>
          <a:noFill/>
          <a:ln w="34925">
            <a:solidFill>
              <a:srgbClr val="F57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7158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EC7A6-C4CD-4F11-A5D7-FD1AB58C9744}"/>
              </a:ext>
            </a:extLst>
          </p:cNvPr>
          <p:cNvSpPr txBox="1"/>
          <p:nvPr/>
        </p:nvSpPr>
        <p:spPr>
          <a:xfrm>
            <a:off x="336431" y="250166"/>
            <a:ext cx="3424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제주고딕" panose="02000300000000000000" pitchFamily="2" charset="-127"/>
                <a:ea typeface="제주고딕" panose="02000300000000000000" pitchFamily="2" charset="-127"/>
              </a:rPr>
              <a:t>Logger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로거</a:t>
            </a:r>
            <a:endParaRPr lang="ko-KR" altLang="en-US" sz="3200">
              <a:solidFill>
                <a:schemeClr val="bg1">
                  <a:lumMod val="7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238F1E-D4C8-40F7-9644-56F9E06E5494}"/>
              </a:ext>
            </a:extLst>
          </p:cNvPr>
          <p:cNvGrpSpPr/>
          <p:nvPr/>
        </p:nvGrpSpPr>
        <p:grpSpPr>
          <a:xfrm>
            <a:off x="2009195" y="1168105"/>
            <a:ext cx="8325430" cy="781466"/>
            <a:chOff x="2009195" y="1339707"/>
            <a:chExt cx="8325430" cy="78146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458F42B-34AF-4B25-B1B3-3B6375A06928}"/>
                </a:ext>
              </a:extLst>
            </p:cNvPr>
            <p:cNvSpPr/>
            <p:nvPr/>
          </p:nvSpPr>
          <p:spPr>
            <a:xfrm>
              <a:off x="2009195" y="1339707"/>
              <a:ext cx="8325430" cy="7814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57E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AE57FE-F9BE-4E2A-862F-C144E0A3E2E0}"/>
                </a:ext>
              </a:extLst>
            </p:cNvPr>
            <p:cNvSpPr txBox="1"/>
            <p:nvPr/>
          </p:nvSpPr>
          <p:spPr>
            <a:xfrm>
              <a:off x="2085975" y="1425432"/>
              <a:ext cx="8096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제주고딕" panose="02000300000000000000" pitchFamily="2" charset="-127"/>
                  <a:ea typeface="제주고딕" panose="02000300000000000000" pitchFamily="2" charset="-127"/>
                </a:rPr>
                <a:t>Apache Tomcat</a:t>
              </a:r>
              <a:r>
                <a:rPr lang="ko-KR" altLang="en-US" sz="160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sz="1600">
                  <a:solidFill>
                    <a:srgbClr val="F57E3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Log4j / Slf4j </a:t>
              </a:r>
              <a:r>
                <a:rPr lang="ko-KR" altLang="en-US" sz="1600">
                  <a:latin typeface="제주고딕" panose="02000300000000000000" pitchFamily="2" charset="-127"/>
                  <a:ea typeface="제주고딕" panose="02000300000000000000" pitchFamily="2" charset="-127"/>
                </a:rPr>
                <a:t>라이브러리를 활용하여 로그를 남기는 용도</a:t>
              </a:r>
              <a:endParaRPr lang="en-US" altLang="ko-KR" sz="160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algn="ctr"/>
              <a:r>
                <a:rPr lang="ko-KR" altLang="en-US" sz="1600">
                  <a:latin typeface="제주고딕" panose="02000300000000000000" pitchFamily="2" charset="-127"/>
                  <a:ea typeface="제주고딕" panose="02000300000000000000" pitchFamily="2" charset="-127"/>
                </a:rPr>
                <a:t>로그는 개발단에서의 사용보다는 운영단의 운영을 용이하게 하게끔 하는 목적이 있다</a:t>
              </a:r>
              <a:r>
                <a:rPr lang="en-US" altLang="ko-KR" sz="1600">
                  <a:latin typeface="제주고딕" panose="02000300000000000000" pitchFamily="2" charset="-127"/>
                  <a:ea typeface="제주고딕" panose="02000300000000000000" pitchFamily="2" charset="-127"/>
                </a:rPr>
                <a:t>. </a:t>
              </a:r>
              <a:endParaRPr lang="ko-KR" altLang="en-US" sz="160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635C26-6470-4A80-845E-6BCC6A02BEC2}"/>
              </a:ext>
            </a:extLst>
          </p:cNvPr>
          <p:cNvSpPr txBox="1"/>
          <p:nvPr/>
        </p:nvSpPr>
        <p:spPr>
          <a:xfrm>
            <a:off x="890588" y="236223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제주고딕" panose="02000300000000000000" pitchFamily="2" charset="-127"/>
                <a:ea typeface="제주고딕" panose="02000300000000000000" pitchFamily="2" charset="-127"/>
              </a:rPr>
              <a:t>Log Level</a:t>
            </a:r>
            <a:endParaRPr lang="ko-KR" altLang="en-US" sz="24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D06DEF-CE9A-44C1-ABA7-FE2EC8674670}"/>
              </a:ext>
            </a:extLst>
          </p:cNvPr>
          <p:cNvGrpSpPr/>
          <p:nvPr/>
        </p:nvGrpSpPr>
        <p:grpSpPr>
          <a:xfrm>
            <a:off x="806212" y="2990850"/>
            <a:ext cx="3451464" cy="2613600"/>
            <a:chOff x="1234837" y="2990850"/>
            <a:chExt cx="3451464" cy="2613600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1F79F7B7-BEAC-4970-AF33-7FC3BB6F7684}"/>
                </a:ext>
              </a:extLst>
            </p:cNvPr>
            <p:cNvSpPr/>
            <p:nvPr/>
          </p:nvSpPr>
          <p:spPr>
            <a:xfrm>
              <a:off x="1234837" y="5019675"/>
              <a:ext cx="3451464" cy="584775"/>
            </a:xfrm>
            <a:prstGeom prst="trapezoid">
              <a:avLst>
                <a:gd name="adj" fmla="val 2988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제주고딕" panose="02000300000000000000" pitchFamily="2" charset="-127"/>
                  <a:ea typeface="제주고딕" panose="02000300000000000000" pitchFamily="2" charset="-127"/>
                </a:rPr>
                <a:t>logger.debug(String)</a:t>
              </a:r>
              <a:endPara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82192978-B641-479D-91A5-A3A2BA7FB5E2}"/>
                </a:ext>
              </a:extLst>
            </p:cNvPr>
            <p:cNvSpPr/>
            <p:nvPr/>
          </p:nvSpPr>
          <p:spPr>
            <a:xfrm>
              <a:off x="1434863" y="4343400"/>
              <a:ext cx="3051412" cy="584775"/>
            </a:xfrm>
            <a:prstGeom prst="trapezoid">
              <a:avLst>
                <a:gd name="adj" fmla="val 3314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logger.info(String)</a:t>
              </a:r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C8DD1AE4-00D9-488E-B9CB-844C690AED66}"/>
                </a:ext>
              </a:extLst>
            </p:cNvPr>
            <p:cNvSpPr/>
            <p:nvPr/>
          </p:nvSpPr>
          <p:spPr>
            <a:xfrm>
              <a:off x="1657351" y="3667125"/>
              <a:ext cx="2619374" cy="584775"/>
            </a:xfrm>
            <a:prstGeom prst="trapezoid">
              <a:avLst>
                <a:gd name="adj" fmla="val 3477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logger.warn(String)</a:t>
              </a:r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55E3CBA6-0C04-4D56-B493-5C43084B398E}"/>
                </a:ext>
              </a:extLst>
            </p:cNvPr>
            <p:cNvSpPr/>
            <p:nvPr/>
          </p:nvSpPr>
          <p:spPr>
            <a:xfrm>
              <a:off x="1885950" y="2990850"/>
              <a:ext cx="2143126" cy="584775"/>
            </a:xfrm>
            <a:prstGeom prst="trapezoid">
              <a:avLst>
                <a:gd name="adj" fmla="val 3640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logger.error(String)</a:t>
              </a:r>
              <a:endPara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804BF5-4082-489B-96A0-D81D3F3D78E1}"/>
              </a:ext>
            </a:extLst>
          </p:cNvPr>
          <p:cNvCxnSpPr/>
          <p:nvPr/>
        </p:nvCxnSpPr>
        <p:spPr>
          <a:xfrm>
            <a:off x="4524375" y="2914650"/>
            <a:ext cx="0" cy="268027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AFBF9-A779-456E-9E73-8096427764F7}"/>
              </a:ext>
            </a:extLst>
          </p:cNvPr>
          <p:cNvSpPr txBox="1"/>
          <p:nvPr/>
        </p:nvSpPr>
        <p:spPr>
          <a:xfrm>
            <a:off x="3269457" y="2651446"/>
            <a:ext cx="250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제주고딕" panose="02000300000000000000" pitchFamily="2" charset="-127"/>
                <a:ea typeface="제주고딕" panose="02000300000000000000" pitchFamily="2" charset="-127"/>
              </a:rPr>
              <a:t>하위 </a:t>
            </a:r>
            <a:r>
              <a:rPr lang="en-US" altLang="ko-KR" sz="1100">
                <a:latin typeface="제주고딕" panose="02000300000000000000" pitchFamily="2" charset="-127"/>
                <a:ea typeface="제주고딕" panose="02000300000000000000" pitchFamily="2" charset="-127"/>
              </a:rPr>
              <a:t>Level </a:t>
            </a:r>
            <a:r>
              <a:rPr lang="ko-KR" altLang="en-US" sz="1100">
                <a:latin typeface="제주고딕" panose="02000300000000000000" pitchFamily="2" charset="-127"/>
                <a:ea typeface="제주고딕" panose="02000300000000000000" pitchFamily="2" charset="-127"/>
              </a:rPr>
              <a:t>로그 포함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79297-2A7C-45F8-8ECB-12811CD140EB}"/>
              </a:ext>
            </a:extLst>
          </p:cNvPr>
          <p:cNvSpPr txBox="1"/>
          <p:nvPr/>
        </p:nvSpPr>
        <p:spPr>
          <a:xfrm>
            <a:off x="7324725" y="2443461"/>
            <a:ext cx="370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Log</a:t>
            </a:r>
            <a:r>
              <a:rPr lang="ko-KR" altLang="en-US" sz="2400">
                <a:latin typeface="제주고딕" panose="02000300000000000000" pitchFamily="2" charset="-127"/>
                <a:ea typeface="제주고딕" panose="02000300000000000000" pitchFamily="2" charset="-127"/>
              </a:rPr>
              <a:t>의 목적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8E764-0230-4118-AD97-4F8AB4F2748A}"/>
              </a:ext>
            </a:extLst>
          </p:cNvPr>
          <p:cNvSpPr txBox="1"/>
          <p:nvPr/>
        </p:nvSpPr>
        <p:spPr>
          <a:xfrm>
            <a:off x="7091352" y="3090952"/>
            <a:ext cx="356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운영자에게 실제 발생하는 에러가 어디에서 </a:t>
            </a:r>
            <a:endParaRPr lang="en-US" altLang="ko-KR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어떠한 내용으로 알려주기 위함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654D6-53C2-4879-B366-A16FB78C0C3F}"/>
              </a:ext>
            </a:extLst>
          </p:cNvPr>
          <p:cNvSpPr txBox="1"/>
          <p:nvPr/>
        </p:nvSpPr>
        <p:spPr>
          <a:xfrm>
            <a:off x="7091352" y="3728679"/>
            <a:ext cx="356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운영자에게 에러는 아니지만 데이터에 따라 문제가 </a:t>
            </a:r>
            <a:endParaRPr lang="en-US" altLang="ko-KR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발생할수 있다는 것을 알려주기 위함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3D616-DD5A-44B3-B459-B696D9072AD7}"/>
              </a:ext>
            </a:extLst>
          </p:cNvPr>
          <p:cNvSpPr txBox="1"/>
          <p:nvPr/>
        </p:nvSpPr>
        <p:spPr>
          <a:xfrm>
            <a:off x="7091352" y="4400220"/>
            <a:ext cx="438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운영자가 운영 중 알아야 하는 내용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예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데이터 삭제 로직 </a:t>
            </a:r>
            <a:endParaRPr lang="en-US" altLang="ko-KR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호출 중 누가 호출을 했던것인지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을 표시하기 위함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35DD4-95C8-49AA-9411-CF3D3D35C7BB}"/>
              </a:ext>
            </a:extLst>
          </p:cNvPr>
          <p:cNvSpPr txBox="1"/>
          <p:nvPr/>
        </p:nvSpPr>
        <p:spPr>
          <a:xfrm>
            <a:off x="7091352" y="5047647"/>
            <a:ext cx="366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개발자가 운영서버에 올라간 프로젝트를 디버깅의 </a:t>
            </a:r>
            <a:endParaRPr lang="en-US" altLang="ko-KR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용도로 활용하기 위함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279DDD-54CF-47A8-8A78-80A51DAE6997}"/>
              </a:ext>
            </a:extLst>
          </p:cNvPr>
          <p:cNvCxnSpPr/>
          <p:nvPr/>
        </p:nvCxnSpPr>
        <p:spPr>
          <a:xfrm>
            <a:off x="3619501" y="3613725"/>
            <a:ext cx="80867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52907AD-5F12-4DFE-8368-CC051FC76106}"/>
              </a:ext>
            </a:extLst>
          </p:cNvPr>
          <p:cNvCxnSpPr>
            <a:cxnSpLocks/>
          </p:cNvCxnSpPr>
          <p:nvPr/>
        </p:nvCxnSpPr>
        <p:spPr>
          <a:xfrm flipV="1">
            <a:off x="3848100" y="4285595"/>
            <a:ext cx="785812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AB3ACF-3EB1-450B-9497-C08A218ACD81}"/>
              </a:ext>
            </a:extLst>
          </p:cNvPr>
          <p:cNvCxnSpPr>
            <a:cxnSpLocks/>
          </p:cNvCxnSpPr>
          <p:nvPr/>
        </p:nvCxnSpPr>
        <p:spPr>
          <a:xfrm>
            <a:off x="4057650" y="4971664"/>
            <a:ext cx="76485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5DC47CD-80E5-4F72-B46D-C136956370AC}"/>
              </a:ext>
            </a:extLst>
          </p:cNvPr>
          <p:cNvCxnSpPr>
            <a:cxnSpLocks/>
          </p:cNvCxnSpPr>
          <p:nvPr/>
        </p:nvCxnSpPr>
        <p:spPr>
          <a:xfrm>
            <a:off x="4257676" y="5585400"/>
            <a:ext cx="744854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08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E1F33D-17A1-4F4D-B353-19E77171D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" t="10336" r="53508" b="12384"/>
          <a:stretch/>
        </p:blipFill>
        <p:spPr>
          <a:xfrm>
            <a:off x="-1" y="0"/>
            <a:ext cx="72383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82D56B-BD71-4A54-A9B1-479B90207D93}"/>
              </a:ext>
            </a:extLst>
          </p:cNvPr>
          <p:cNvSpPr txBox="1"/>
          <p:nvPr/>
        </p:nvSpPr>
        <p:spPr>
          <a:xfrm>
            <a:off x="7734300" y="2286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log4j.xml</a:t>
            </a:r>
          </a:p>
          <a:p>
            <a:pPr algn="ctr"/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log4j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설정 파일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92391E-2569-4F4C-8778-FAA484B2B64A}"/>
              </a:ext>
            </a:extLst>
          </p:cNvPr>
          <p:cNvSpPr/>
          <p:nvPr/>
        </p:nvSpPr>
        <p:spPr>
          <a:xfrm>
            <a:off x="2038351" y="2295525"/>
            <a:ext cx="647700" cy="200025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CDCB6F-8D7E-4F8A-B5BD-AA5D43843CE5}"/>
              </a:ext>
            </a:extLst>
          </p:cNvPr>
          <p:cNvSpPr/>
          <p:nvPr/>
        </p:nvSpPr>
        <p:spPr>
          <a:xfrm>
            <a:off x="2038351" y="3105150"/>
            <a:ext cx="647700" cy="200025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036214-BE7E-49A0-91B3-0A786BE85BDD}"/>
              </a:ext>
            </a:extLst>
          </p:cNvPr>
          <p:cNvSpPr/>
          <p:nvPr/>
        </p:nvSpPr>
        <p:spPr>
          <a:xfrm>
            <a:off x="2038351" y="3757612"/>
            <a:ext cx="647700" cy="200025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DB5BB-4EAC-424D-8DA4-AEA95F85ABE8}"/>
              </a:ext>
            </a:extLst>
          </p:cNvPr>
          <p:cNvSpPr/>
          <p:nvPr/>
        </p:nvSpPr>
        <p:spPr>
          <a:xfrm>
            <a:off x="2038351" y="4400549"/>
            <a:ext cx="647700" cy="200025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67622F-6D77-484A-AEEB-89AA7DA867B5}"/>
              </a:ext>
            </a:extLst>
          </p:cNvPr>
          <p:cNvSpPr/>
          <p:nvPr/>
        </p:nvSpPr>
        <p:spPr>
          <a:xfrm>
            <a:off x="2038351" y="5053011"/>
            <a:ext cx="647700" cy="200025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FD3AE6-F175-443A-BD16-EEE9D511EAF0}"/>
              </a:ext>
            </a:extLst>
          </p:cNvPr>
          <p:cNvSpPr/>
          <p:nvPr/>
        </p:nvSpPr>
        <p:spPr>
          <a:xfrm>
            <a:off x="2295526" y="5855492"/>
            <a:ext cx="647700" cy="200025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2E8C6E-357B-49E5-B68D-D1787511CAA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86051" y="2395538"/>
            <a:ext cx="5438774" cy="481012"/>
          </a:xfrm>
          <a:prstGeom prst="straightConnector1">
            <a:avLst/>
          </a:prstGeom>
          <a:noFill/>
          <a:ln w="25400">
            <a:headEnd type="none" w="lg" len="lg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ADC469-2FF0-49A0-A385-B1D2EF19437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86051" y="3130152"/>
            <a:ext cx="5438774" cy="75011"/>
          </a:xfrm>
          <a:prstGeom prst="straightConnector1">
            <a:avLst/>
          </a:prstGeom>
          <a:noFill/>
          <a:ln w="25400">
            <a:headEnd type="none" w="lg" len="lg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BD9FA7F-16A1-4CA0-A388-88F7D7EBD4A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686051" y="3314700"/>
            <a:ext cx="5438774" cy="542925"/>
          </a:xfrm>
          <a:prstGeom prst="straightConnector1">
            <a:avLst/>
          </a:prstGeom>
          <a:noFill/>
          <a:ln w="25400">
            <a:headEnd type="none" w="lg" len="lg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BD64540-20B2-4741-94DD-4BC30FE9778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86051" y="3477815"/>
            <a:ext cx="5467349" cy="1022747"/>
          </a:xfrm>
          <a:prstGeom prst="straightConnector1">
            <a:avLst/>
          </a:prstGeom>
          <a:noFill/>
          <a:ln w="25400">
            <a:headEnd type="none" w="lg" len="lg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B0DD33D-DD52-4959-BD84-3B7D6E15FF4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686051" y="3648075"/>
            <a:ext cx="5457824" cy="1504949"/>
          </a:xfrm>
          <a:prstGeom prst="straightConnector1">
            <a:avLst/>
          </a:prstGeom>
          <a:noFill/>
          <a:ln w="25400">
            <a:headEnd type="none" w="lg" len="lg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6F46E6-5797-4235-8BF1-B61E02CF445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43226" y="3883818"/>
            <a:ext cx="5210174" cy="2071687"/>
          </a:xfrm>
          <a:prstGeom prst="straightConnector1">
            <a:avLst/>
          </a:prstGeom>
          <a:noFill/>
          <a:ln w="25400">
            <a:headEnd type="none" w="lg" len="lg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ED846B5-FE1C-45DA-85F1-A604639DE11A}"/>
              </a:ext>
            </a:extLst>
          </p:cNvPr>
          <p:cNvSpPr/>
          <p:nvPr/>
        </p:nvSpPr>
        <p:spPr>
          <a:xfrm>
            <a:off x="8215312" y="2295525"/>
            <a:ext cx="2771775" cy="2069304"/>
          </a:xfrm>
          <a:prstGeom prst="round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latin typeface="제주고딕" panose="02000300000000000000" pitchFamily="2" charset="-127"/>
                <a:ea typeface="제주고딕" panose="02000300000000000000" pitchFamily="2" charset="-127"/>
              </a:rPr>
              <a:t>* </a:t>
            </a:r>
            <a:r>
              <a:rPr lang="ko-KR" altLang="en-US">
                <a:latin typeface="제주고딕" panose="02000300000000000000" pitchFamily="2" charset="-127"/>
                <a:ea typeface="제주고딕" panose="02000300000000000000" pitchFamily="2" charset="-127"/>
              </a:rPr>
              <a:t>로그레벨 설정</a:t>
            </a:r>
            <a:endParaRPr lang="en-US" altLang="ko-KR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endParaRPr lang="en-US" altLang="ko-KR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en-US" altLang="ko-KR">
                <a:latin typeface="제주고딕" panose="02000300000000000000" pitchFamily="2" charset="-127"/>
                <a:ea typeface="제주고딕" panose="02000300000000000000" pitchFamily="2" charset="-127"/>
              </a:rPr>
              <a:t>debug</a:t>
            </a:r>
          </a:p>
          <a:p>
            <a:pPr algn="ctr"/>
            <a:r>
              <a:rPr lang="en-US" altLang="ko-KR">
                <a:latin typeface="제주고딕" panose="02000300000000000000" pitchFamily="2" charset="-127"/>
                <a:ea typeface="제주고딕" panose="02000300000000000000" pitchFamily="2" charset="-127"/>
              </a:rPr>
              <a:t>info</a:t>
            </a:r>
          </a:p>
          <a:p>
            <a:pPr algn="ctr"/>
            <a:r>
              <a:rPr lang="en-US" altLang="ko-KR">
                <a:solidFill>
                  <a:schemeClr val="dk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warn</a:t>
            </a:r>
          </a:p>
          <a:p>
            <a:pPr algn="ctr"/>
            <a:r>
              <a:rPr lang="en-US" altLang="ko-KR">
                <a:latin typeface="제주고딕" panose="02000300000000000000" pitchFamily="2" charset="-127"/>
                <a:ea typeface="제주고딕" panose="02000300000000000000" pitchFamily="2" charset="-127"/>
              </a:rPr>
              <a:t>error</a:t>
            </a:r>
            <a:endParaRPr lang="ko-KR" altLang="en-US">
              <a:solidFill>
                <a:schemeClr val="dk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53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17E057B-C2FB-4C5E-B5CC-89F3E1BCD24B}"/>
              </a:ext>
            </a:extLst>
          </p:cNvPr>
          <p:cNvSpPr/>
          <p:nvPr/>
        </p:nvSpPr>
        <p:spPr>
          <a:xfrm>
            <a:off x="106392" y="901964"/>
            <a:ext cx="1197921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org.springframework.beans.factory.support.DefaultListableBeanFactory - Returning cached instance of singleton bean 'userLectureAjaxController'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org.springframework.web.servlet.mvc.method.annotation.RequestMappingHandlerMapping - Looking up handler method for path /user/lecture_all.do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INFO : com.itkey.sam.util.LoginInterceptor - org.apache.catalina.session.StandardSessionFacade@8c7abb3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org.springframework.web.cors.DefaultCorsProcessor - Skip CORS processing: request is from same origin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org.springframework.web.servlet.mvc.method.annotation.RequestMappingHandlerMapping - Returning handler method [public java.lang.String com.itkey.sam.controller.user.ajax.UserLectureAjaxController.userLectureAll(javax.servlet.http.HttpServletRequest) throws java.lang.Exception]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org.springframework.beans.factory.support.DefaultListableBeanFactory - Returning cached instance of singleton bean 'userLectureAjaxController'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INFO : com.itkey.sam.util.LoginInterceptor - org.apache.catalina.session.StandardSessionFacade@8c7abb3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org.springframework.web.cors.DefaultCorsProcessor - Skip CORS processing: request is from same origin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com.itkey.sam.model.dao.impl.LectureHistoryTbDAOImpl - list() QueryId:selectLectureHistoryTb Pararm:LectureHistoryTbDTO(lectureHistoryIdx=null, studentIdx=63, studentName=null, lectureIdx=null, lectureTitle=null, lecturePerformDate=null, lecturePerformDateSearchFrom=null, lecturePerformDateSearchTo=null, lectureHistoryFeedback=null, lectureHistoryUnderstanding=null, lectureHistoryQuestion=null, lectureHistoryAnswer=null, lmsLectureContent=null, lmsLectureIdx=null)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org.mybatis.spring.SqlSessionUtils - Creating a new SqlSession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org.mybatis.spring.SqlSessionUtils - SqlSession [org.apache.ibatis.session.defaults.DefaultSqlSession@3c0d5e60] was not registered for synchronization because synchronization is not active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com.itkey.sam.model.dao.impl.LectureTbDAOImpl - list() QueryId:selectLectureTb Pararm:LectureTbDTO(lectureIdx=null, lectureTitle=null, lectureMemo=null, lectureSequence=null, lectureUse=null)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org.mybatis.spring.SqlSessionUtils - Creating a new SqlSession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org.mybatis.spring.SqlSessionUtils - SqlSession [org.apache.ibatis.session.defaults.DefaultSqlSession@77924a4b] was not registered for synchronization because synchronization is not active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org.springframework.jdbc.datasource.DataSourceUtils - Fetching JDBC Connection from DataSource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org.springframework.jdbc.datasource.DataSourceUtils - Fetching JDBC Connection from DataSource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org.mybatis.spring.transaction.SpringManagedTransaction - JDBC Connection [jdbc:mysql://192.168.0.254:3306/edu_mgmt_live?autoReconnect=true&amp;useUnicode=true&amp;characterEncoding=UTF-8&amp;useSSL=true, UserName=root@DESKTOP-DAA88LL, MySQL Connector Java] will not be managed by Spring</a:t>
            </a:r>
          </a:p>
          <a:p>
            <a:r>
              <a:rPr lang="ko-KR" altLang="en-US" sz="12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DEBUG: lectureHistoryTb.selectLectureHistoryTb - ==&gt;  Preparing: SELECT a.lecture_history_idx , a.student_idx , (Select student_name from LMS_STUDENT_TB where student_idx = a.student_idx) as student_name , a.lecture_idx , (select lecture_title from lms_lecture_tb where lecture_idx = a.lecture_idx) as lecture_title , a.lecture_perform_date , a.lecture_history_feedback , a.lecture_history_understanding , a.lecture_history_question , a.lecture_history_answer FROM LMS_LECTURE_HISTORY_TB a WHERE student_idx = ? ORDER BY lecture_history_idx DESC 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lectureHistoryTb.selectLectureHistoryTb - ==&gt; Parameters: 63(String)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org.springframework.web.servlet.DispatcherServlet - Null ModelAndView returned to DispatcherServlet with name 'appServlet': assuming HandlerAdapter completed request handling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org.springframework.web.servlet.DispatcherServlet - Successfully completed request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org.mybatis.spring.SqlSessionUtils - Closing non transactional SqlSession [org.apache.ibatis.session.defaults.DefaultSqlSession@3c0d5e60]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org.springframework.jdbc.datasource.DataSourceUtils - Returning JDBC Connection to DataSource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org.springframework.web.servlet.mvc.method.annotation.RequestResponseBodyMethodProcessor - Written [{"map":{},"aaData":[]}] as "application/json;charset=UTF-8" using [org.springframework.http.converter.StringHttpMessageConverter@cdd81b3]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org.springframework.web.servlet.DispatcherServlet - Null ModelAndView returned to DispatcherServlet with name 'appServlet': assuming HandlerAdapter completed request handling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org.springframework.web.servlet.DispatcherServlet - Successfully completed request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org.springframework.web.servlet.DispatcherServlet - DispatcherServlet with name 'appServlet' processing POST request for [/edu/interview/interview_select_all.do]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org.springframework.web.servlet.mvc.method.annotation.RequestMappingHandlerMapping - Looking up handler method for path /interview/interview_select_all.do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org.springframework.web.servlet.mvc.method.annotation.RequestMappingHandlerMapping - Returning handler method [public java.lang.String com.itkey.sam.controller.review.ajax.InterviewReviewAjaxController.userInterviewSelectAll(javax.servlet.http.HttpServletRequest) throws java.lang.Exception]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org.springframework.beans.factory.support.DefaultListableBeanFactory - Returning cached instance of singleton bean 'interviewReviewAjaxController'</a:t>
            </a:r>
          </a:p>
          <a:p>
            <a:r>
              <a:rPr lang="ko-KR" altLang="en-US" sz="900">
                <a:latin typeface="제주고딕" panose="02000300000000000000" pitchFamily="2" charset="-127"/>
                <a:ea typeface="제주고딕" panose="02000300000000000000" pitchFamily="2" charset="-127"/>
              </a:rPr>
              <a:t>DEBUG: org.springframework.web.cors.DefaultCorsProcessor - Skip CORS processing: request is from same origin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056FFB-1AD4-4A8D-B78E-146F530A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793" y="351078"/>
            <a:ext cx="5435193" cy="3077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0A7553-2D0A-49DA-A231-9DDE36B4F10B}"/>
              </a:ext>
            </a:extLst>
          </p:cNvPr>
          <p:cNvSpPr txBox="1"/>
          <p:nvPr/>
        </p:nvSpPr>
        <p:spPr>
          <a:xfrm>
            <a:off x="106392" y="365364"/>
            <a:ext cx="384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Catalina.log (Tomcat </a:t>
            </a:r>
            <a:r>
              <a:rPr lang="ko-KR" altLang="en-US" sz="24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기준</a:t>
            </a:r>
            <a:r>
              <a:rPr lang="en-US" altLang="ko-KR" sz="24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2400">
              <a:solidFill>
                <a:srgbClr val="0070C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37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9BE3AD-499A-4BDE-92AE-B76F13D70D02}"/>
              </a:ext>
            </a:extLst>
          </p:cNvPr>
          <p:cNvSpPr txBox="1"/>
          <p:nvPr/>
        </p:nvSpPr>
        <p:spPr>
          <a:xfrm>
            <a:off x="336431" y="250166"/>
            <a:ext cx="10493494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제주고딕" panose="02000300000000000000" pitchFamily="2" charset="-127"/>
                <a:ea typeface="제주고딕" panose="02000300000000000000" pitchFamily="2" charset="-127"/>
              </a:rPr>
              <a:t>System.out.println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통칭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Sysout)</a:t>
            </a:r>
            <a:r>
              <a:rPr lang="ko-KR" altLang="en-US" sz="3200">
                <a:latin typeface="제주고딕" panose="02000300000000000000" pitchFamily="2" charset="-127"/>
                <a:ea typeface="제주고딕" panose="02000300000000000000" pitchFamily="2" charset="-127"/>
              </a:rPr>
              <a:t>을 사용하면 안되는 이유</a:t>
            </a:r>
            <a:endParaRPr lang="en-US" altLang="ko-KR" sz="32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86F80-5209-4C9B-8644-D244C6049814}"/>
              </a:ext>
            </a:extLst>
          </p:cNvPr>
          <p:cNvSpPr txBox="1"/>
          <p:nvPr/>
        </p:nvSpPr>
        <p:spPr>
          <a:xfrm>
            <a:off x="1543050" y="1652673"/>
            <a:ext cx="820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제주고딕" panose="02000300000000000000" pitchFamily="2" charset="-127"/>
                <a:ea typeface="제주고딕" panose="02000300000000000000" pitchFamily="2" charset="-127"/>
              </a:rPr>
              <a:t>▶ </a:t>
            </a:r>
            <a:r>
              <a:rPr lang="en-US" altLang="ko-KR" sz="2400">
                <a:latin typeface="제주고딕" panose="02000300000000000000" pitchFamily="2" charset="-127"/>
                <a:ea typeface="제주고딕" panose="02000300000000000000" pitchFamily="2" charset="-127"/>
              </a:rPr>
              <a:t>System.out.println(“problem”);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ED59A-BADF-40F3-8657-6FC4DAAD2D2E}"/>
              </a:ext>
            </a:extLst>
          </p:cNvPr>
          <p:cNvSpPr txBox="1"/>
          <p:nvPr/>
        </p:nvSpPr>
        <p:spPr>
          <a:xfrm>
            <a:off x="1543049" y="3804670"/>
            <a:ext cx="820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제주고딕" panose="02000300000000000000" pitchFamily="2" charset="-127"/>
                <a:ea typeface="제주고딕" panose="02000300000000000000" pitchFamily="2" charset="-127"/>
              </a:rPr>
              <a:t>▶ </a:t>
            </a:r>
            <a:r>
              <a:rPr lang="en-US" altLang="ko-KR" sz="2400">
                <a:latin typeface="제주고딕" panose="02000300000000000000" pitchFamily="2" charset="-127"/>
                <a:ea typeface="제주고딕" panose="02000300000000000000" pitchFamily="2" charset="-127"/>
              </a:rPr>
              <a:t>logger.debug(“problem”);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B2C88B-AFA3-4766-A9EC-901480B48D68}"/>
              </a:ext>
            </a:extLst>
          </p:cNvPr>
          <p:cNvGrpSpPr/>
          <p:nvPr/>
        </p:nvGrpSpPr>
        <p:grpSpPr>
          <a:xfrm>
            <a:off x="1952625" y="2292316"/>
            <a:ext cx="7134225" cy="952500"/>
            <a:chOff x="1428750" y="2162175"/>
            <a:chExt cx="7134225" cy="9525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7EDE1B0-8DB8-4E99-8CAF-D3FD392E519E}"/>
                </a:ext>
              </a:extLst>
            </p:cNvPr>
            <p:cNvGrpSpPr/>
            <p:nvPr/>
          </p:nvGrpSpPr>
          <p:grpSpPr>
            <a:xfrm>
              <a:off x="1428750" y="2162175"/>
              <a:ext cx="7134225" cy="952500"/>
              <a:chOff x="1428750" y="2162175"/>
              <a:chExt cx="7134225" cy="952500"/>
            </a:xfrm>
          </p:grpSpPr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5ADA6181-1A91-4F5F-9E8E-C7556D26A8A3}"/>
                  </a:ext>
                </a:extLst>
              </p:cNvPr>
              <p:cNvSpPr/>
              <p:nvPr/>
            </p:nvSpPr>
            <p:spPr>
              <a:xfrm>
                <a:off x="1428750" y="2162175"/>
                <a:ext cx="1685925" cy="298272"/>
              </a:xfrm>
              <a:prstGeom prst="round2SameRect">
                <a:avLst>
                  <a:gd name="adj1" fmla="val 35827"/>
                  <a:gd name="adj2" fmla="val 0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/>
              <a:lstStyle/>
              <a:p>
                <a:pPr algn="ctr"/>
                <a:r>
                  <a:rPr lang="en-US" altLang="ko-KR" sz="120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Console / Log File</a:t>
                </a:r>
                <a:endParaRPr lang="ko-KR" altLang="en-US" sz="120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2751CE-7ED3-492A-B02F-F358F89E45CE}"/>
                  </a:ext>
                </a:extLst>
              </p:cNvPr>
              <p:cNvSpPr/>
              <p:nvPr/>
            </p:nvSpPr>
            <p:spPr>
              <a:xfrm>
                <a:off x="1428750" y="2460447"/>
                <a:ext cx="7134225" cy="6542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73D155-0340-4821-8153-3082FAB51E5B}"/>
                </a:ext>
              </a:extLst>
            </p:cNvPr>
            <p:cNvSpPr/>
            <p:nvPr/>
          </p:nvSpPr>
          <p:spPr>
            <a:xfrm>
              <a:off x="1428750" y="2641976"/>
              <a:ext cx="67850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problem</a:t>
              </a:r>
              <a:endParaRPr lang="ko-KR" altLang="en-US" sz="1200">
                <a:latin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97B1E9-AE14-4901-B07C-A7CE5A99B682}"/>
              </a:ext>
            </a:extLst>
          </p:cNvPr>
          <p:cNvGrpSpPr/>
          <p:nvPr/>
        </p:nvGrpSpPr>
        <p:grpSpPr>
          <a:xfrm>
            <a:off x="1952625" y="4447773"/>
            <a:ext cx="7134225" cy="1305327"/>
            <a:chOff x="1428750" y="4529535"/>
            <a:chExt cx="7134225" cy="130532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C1E25B1-4A21-4F78-BBEE-C95289191408}"/>
                </a:ext>
              </a:extLst>
            </p:cNvPr>
            <p:cNvGrpSpPr/>
            <p:nvPr/>
          </p:nvGrpSpPr>
          <p:grpSpPr>
            <a:xfrm>
              <a:off x="1428750" y="4529535"/>
              <a:ext cx="7134225" cy="1305327"/>
              <a:chOff x="1428750" y="2162175"/>
              <a:chExt cx="7134225" cy="1305327"/>
            </a:xfrm>
          </p:grpSpPr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320DF907-E0A8-4F00-9ABE-B1B21CD4683E}"/>
                  </a:ext>
                </a:extLst>
              </p:cNvPr>
              <p:cNvSpPr/>
              <p:nvPr/>
            </p:nvSpPr>
            <p:spPr>
              <a:xfrm>
                <a:off x="1428750" y="2162175"/>
                <a:ext cx="1685925" cy="298272"/>
              </a:xfrm>
              <a:prstGeom prst="round2SameRect">
                <a:avLst>
                  <a:gd name="adj1" fmla="val 35827"/>
                  <a:gd name="adj2" fmla="val 0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/>
              <a:lstStyle/>
              <a:p>
                <a:pPr algn="ctr"/>
                <a:r>
                  <a:rPr lang="en-US" altLang="ko-KR" sz="120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Console / Log File</a:t>
                </a:r>
                <a:endParaRPr lang="ko-KR" altLang="en-US" sz="120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6E06D09-CD03-4DA6-9DD4-DA1CA559EEA2}"/>
                  </a:ext>
                </a:extLst>
              </p:cNvPr>
              <p:cNvSpPr/>
              <p:nvPr/>
            </p:nvSpPr>
            <p:spPr>
              <a:xfrm>
                <a:off x="1428750" y="2460447"/>
                <a:ext cx="7134225" cy="100705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3B742D-CDF0-4FDE-9E42-DF3CFCC449E9}"/>
                </a:ext>
              </a:extLst>
            </p:cNvPr>
            <p:cNvSpPr/>
            <p:nvPr/>
          </p:nvSpPr>
          <p:spPr>
            <a:xfrm>
              <a:off x="1428750" y="4907951"/>
              <a:ext cx="71342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DEBUG: com.itkey.api.controller.adminAPI.IntervieweeAPIController - problem</a:t>
              </a:r>
            </a:p>
            <a:p>
              <a:r>
                <a:rPr lang="en-US" altLang="ko-KR" sz="120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INFO : com.itkey.api.controller.adminAPI.IntervieweeAPIController - problem</a:t>
              </a:r>
            </a:p>
            <a:p>
              <a:r>
                <a:rPr lang="en-US" altLang="ko-KR" sz="120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WARN : com.itkey.api.controller.adminAPI.IntervieweeAPIController – problem</a:t>
              </a:r>
            </a:p>
            <a:p>
              <a:r>
                <a:rPr lang="en-US" altLang="ko-KR" sz="120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ERROR: com.itkey.api.controller.adminAPI.IntervieweeAPIController - problem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06B27F-4F0C-4D6B-BFFB-C5C5F9E6354C}"/>
              </a:ext>
            </a:extLst>
          </p:cNvPr>
          <p:cNvSpPr txBox="1"/>
          <p:nvPr/>
        </p:nvSpPr>
        <p:spPr>
          <a:xfrm>
            <a:off x="9264591" y="2670732"/>
            <a:ext cx="216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운영자가 해당 로그의 </a:t>
            </a:r>
            <a:endParaRPr lang="en-US" altLang="ko-KR" sz="14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위치를 파악하기 어려움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C34A4C-7706-4137-A34E-62420EA4BCA4}"/>
              </a:ext>
            </a:extLst>
          </p:cNvPr>
          <p:cNvSpPr txBox="1"/>
          <p:nvPr/>
        </p:nvSpPr>
        <p:spPr>
          <a:xfrm>
            <a:off x="9264590" y="4811549"/>
            <a:ext cx="248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운영자가 해당 로그 발생</a:t>
            </a:r>
            <a:endParaRPr lang="en-US" altLang="ko-KR" sz="14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클래스와 메소드까지 파악 가능</a:t>
            </a:r>
            <a:endParaRPr lang="en-US" altLang="ko-KR" sz="14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69F750-41A7-4400-BC24-A4BA8316705A}"/>
              </a:ext>
            </a:extLst>
          </p:cNvPr>
          <p:cNvSpPr txBox="1"/>
          <p:nvPr/>
        </p:nvSpPr>
        <p:spPr>
          <a:xfrm>
            <a:off x="457200" y="6131123"/>
            <a:ext cx="1129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또한</a:t>
            </a:r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, logger</a:t>
            </a:r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는 레벨 설정을 통해 </a:t>
            </a:r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Debug</a:t>
            </a:r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레벨의 로그는 기록하지 않도록 설정 가능하지만 </a:t>
            </a:r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Sysout</a:t>
            </a:r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은 </a:t>
            </a:r>
            <a:r>
              <a:rPr lang="ko-KR" altLang="en-US" sz="14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무조건</a:t>
            </a:r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 로그에 기록된다</a:t>
            </a:r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4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25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5CA98-2810-4B8E-97EB-614E9B3418AB}"/>
              </a:ext>
            </a:extLst>
          </p:cNvPr>
          <p:cNvSpPr txBox="1"/>
          <p:nvPr/>
        </p:nvSpPr>
        <p:spPr>
          <a:xfrm>
            <a:off x="336431" y="250166"/>
            <a:ext cx="3424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제주고딕" panose="02000300000000000000" pitchFamily="2" charset="-127"/>
                <a:ea typeface="제주고딕" panose="02000300000000000000" pitchFamily="2" charset="-127"/>
              </a:rPr>
              <a:t>Debugging </a:t>
            </a:r>
            <a:endParaRPr lang="ko-KR" altLang="en-US" sz="32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3FAA5-979C-4620-BE28-5B50AEF674DE}"/>
              </a:ext>
            </a:extLst>
          </p:cNvPr>
          <p:cNvSpPr txBox="1"/>
          <p:nvPr/>
        </p:nvSpPr>
        <p:spPr>
          <a:xfrm>
            <a:off x="2518913" y="434831"/>
            <a:ext cx="159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벌레를 잡다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421AA-856A-4700-993A-C388CCFC2D52}"/>
              </a:ext>
            </a:extLst>
          </p:cNvPr>
          <p:cNvSpPr txBox="1"/>
          <p:nvPr/>
        </p:nvSpPr>
        <p:spPr>
          <a:xfrm>
            <a:off x="3797874" y="1928921"/>
            <a:ext cx="7962183" cy="365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제주고딕" panose="02000300000000000000" pitchFamily="2" charset="-127"/>
                <a:ea typeface="제주고딕" panose="02000300000000000000" pitchFamily="2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600">
                <a:solidFill>
                  <a:srgbClr val="0070C0"/>
                </a:solidFill>
              </a:rPr>
              <a:t>Purpose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/>
              <a:t>Logic </a:t>
            </a:r>
            <a:r>
              <a:rPr lang="ko-KR" altLang="en-US" sz="2400"/>
              <a:t>파악</a:t>
            </a:r>
            <a:endParaRPr lang="en-US" altLang="ko-KR" sz="240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MVC Pattern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에 의거하여 해당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Source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의 호출 및 사용을 파악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/>
              <a:t>Exception</a:t>
            </a:r>
            <a:r>
              <a:rPr lang="ko-KR" altLang="en-US" sz="2400"/>
              <a:t> 내용 확인</a:t>
            </a:r>
            <a:endParaRPr lang="en-US" altLang="ko-KR" sz="240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호출에 대한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Input /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Output Data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확인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/>
              <a:t>Logic</a:t>
            </a:r>
            <a:r>
              <a:rPr lang="ko-KR" altLang="en-US" sz="2400"/>
              <a:t> </a:t>
            </a:r>
            <a:r>
              <a:rPr lang="en-US" altLang="ko-KR" sz="2400"/>
              <a:t>Flow</a:t>
            </a:r>
            <a:r>
              <a:rPr lang="ko-KR" altLang="en-US" sz="2400"/>
              <a:t>의 정확성 파악</a:t>
            </a:r>
            <a:endParaRPr lang="en-US" altLang="ko-KR" sz="240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Logic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진행중 원하는 상태로의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Data Parsing / Data Processing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과정 확인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46285F-96FF-4995-B48B-89F95F6A1FCE}"/>
              </a:ext>
            </a:extLst>
          </p:cNvPr>
          <p:cNvGrpSpPr/>
          <p:nvPr/>
        </p:nvGrpSpPr>
        <p:grpSpPr>
          <a:xfrm>
            <a:off x="400007" y="1373551"/>
            <a:ext cx="2989486" cy="2055449"/>
            <a:chOff x="732931" y="1278301"/>
            <a:chExt cx="2499065" cy="17182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3E9DC8E-48EF-4EB9-8140-74DBD1C0F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447" y="1278301"/>
              <a:ext cx="1189007" cy="1189007"/>
            </a:xfrm>
            <a:prstGeom prst="rect">
              <a:avLst/>
            </a:prstGeom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98E2E7-4FEC-4F8C-8FAC-D88B4DA471D3}"/>
                </a:ext>
              </a:extLst>
            </p:cNvPr>
            <p:cNvGrpSpPr/>
            <p:nvPr/>
          </p:nvGrpSpPr>
          <p:grpSpPr>
            <a:xfrm rot="3024661">
              <a:off x="1253802" y="1018362"/>
              <a:ext cx="1457324" cy="2499065"/>
              <a:chOff x="8464669" y="429799"/>
              <a:chExt cx="2590800" cy="4442782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9FCD4749-B0AB-41EF-907E-EF34556AE87B}"/>
                  </a:ext>
                </a:extLst>
              </p:cNvPr>
              <p:cNvSpPr/>
              <p:nvPr/>
            </p:nvSpPr>
            <p:spPr>
              <a:xfrm>
                <a:off x="8485156" y="434831"/>
                <a:ext cx="2562045" cy="2562045"/>
              </a:xfrm>
              <a:prstGeom prst="roundRect">
                <a:avLst>
                  <a:gd name="adj" fmla="val 5556"/>
                </a:avLst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8C420BF-F54B-456B-BC81-D169C6FA8AD6}"/>
                  </a:ext>
                </a:extLst>
              </p:cNvPr>
              <p:cNvCxnSpPr/>
              <p:nvPr/>
            </p:nvCxnSpPr>
            <p:spPr>
              <a:xfrm>
                <a:off x="8464669" y="429799"/>
                <a:ext cx="2590800" cy="2571750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4344503B-D497-4330-9906-494CF1B403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5156" y="445407"/>
                <a:ext cx="2562045" cy="2551469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FFE95C9-26B8-4970-9EF7-5AF9AC8A1F02}"/>
                  </a:ext>
                </a:extLst>
              </p:cNvPr>
              <p:cNvCxnSpPr>
                <a:cxnSpLocks/>
                <a:stCxn id="10" idx="0"/>
                <a:endCxn id="10" idx="3"/>
              </p:cNvCxnSpPr>
              <p:nvPr/>
            </p:nvCxnSpPr>
            <p:spPr>
              <a:xfrm>
                <a:off x="9766179" y="434831"/>
                <a:ext cx="1281022" cy="1281023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A27B14C-FF75-42AB-A6A6-39EBDDFA24FE}"/>
                  </a:ext>
                </a:extLst>
              </p:cNvPr>
              <p:cNvCxnSpPr>
                <a:cxnSpLocks/>
                <a:stCxn id="10" idx="1"/>
                <a:endCxn id="10" idx="2"/>
              </p:cNvCxnSpPr>
              <p:nvPr/>
            </p:nvCxnSpPr>
            <p:spPr>
              <a:xfrm>
                <a:off x="8485156" y="1715854"/>
                <a:ext cx="1281023" cy="1281022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199B404-53BA-475E-8D3A-6F40DCF5C8FB}"/>
                  </a:ext>
                </a:extLst>
              </p:cNvPr>
              <p:cNvCxnSpPr>
                <a:cxnSpLocks/>
                <a:stCxn id="10" idx="1"/>
                <a:endCxn id="10" idx="0"/>
              </p:cNvCxnSpPr>
              <p:nvPr/>
            </p:nvCxnSpPr>
            <p:spPr>
              <a:xfrm flipV="1">
                <a:off x="8485156" y="434831"/>
                <a:ext cx="1281023" cy="1281023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27800C-7CB8-4824-8CBD-5950BAD0F841}"/>
                  </a:ext>
                </a:extLst>
              </p:cNvPr>
              <p:cNvCxnSpPr>
                <a:cxnSpLocks/>
                <a:stCxn id="10" idx="2"/>
                <a:endCxn id="10" idx="3"/>
              </p:cNvCxnSpPr>
              <p:nvPr/>
            </p:nvCxnSpPr>
            <p:spPr>
              <a:xfrm flipV="1">
                <a:off x="9766179" y="1715854"/>
                <a:ext cx="1281022" cy="1281022"/>
              </a:xfrm>
              <a:prstGeom prst="lin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BA9A8BC-8CE1-40F9-AF7C-52D500B3AC6B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rot="18575339" flipH="1">
                <a:off x="8949813" y="3381124"/>
                <a:ext cx="1632731" cy="1350184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240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CD69B61-D61F-4086-9779-CF965EC5A232}"/>
              </a:ext>
            </a:extLst>
          </p:cNvPr>
          <p:cNvSpPr/>
          <p:nvPr/>
        </p:nvSpPr>
        <p:spPr>
          <a:xfrm>
            <a:off x="6096000" y="2299263"/>
            <a:ext cx="5290606" cy="4173771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86A016-ECBA-4812-BD01-5193327ADBDA}"/>
              </a:ext>
            </a:extLst>
          </p:cNvPr>
          <p:cNvGrpSpPr/>
          <p:nvPr/>
        </p:nvGrpSpPr>
        <p:grpSpPr>
          <a:xfrm>
            <a:off x="7522103" y="3344038"/>
            <a:ext cx="2438400" cy="2750978"/>
            <a:chOff x="1932634" y="2352413"/>
            <a:chExt cx="2438400" cy="2750978"/>
          </a:xfrm>
        </p:grpSpPr>
        <p:pic>
          <p:nvPicPr>
            <p:cNvPr id="10" name="그림 9">
              <a:hlinkClick r:id="rId2"/>
              <a:extLst>
                <a:ext uri="{FF2B5EF4-FFF2-40B4-BE49-F238E27FC236}">
                  <a16:creationId xmlns:a16="http://schemas.microsoft.com/office/drawing/2014/main" id="{473F5897-B17A-4CEB-9337-6C2B394E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634" y="2352413"/>
              <a:ext cx="2438400" cy="24384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03FA1F26-3956-4433-91FA-293B1B0818CB}"/>
                </a:ext>
              </a:extLst>
            </p:cNvPr>
            <p:cNvSpPr/>
            <p:nvPr/>
          </p:nvSpPr>
          <p:spPr>
            <a:xfrm>
              <a:off x="2329727" y="4826392"/>
              <a:ext cx="1537968" cy="27699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rgbClr val="A1B1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이클립스 디버깅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FAA9E1-E884-4DD0-BC44-677E082036AE}"/>
              </a:ext>
            </a:extLst>
          </p:cNvPr>
          <p:cNvSpPr/>
          <p:nvPr/>
        </p:nvSpPr>
        <p:spPr>
          <a:xfrm>
            <a:off x="7120667" y="2611015"/>
            <a:ext cx="3241272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4170">
              <a:spcBef>
                <a:spcPts val="500"/>
              </a:spcBef>
              <a:buSzPct val="70000"/>
            </a:pPr>
            <a:r>
              <a:rPr lang="en-US" altLang="ko-KR" sz="2400" dirty="0">
                <a:latin typeface="제주고딕" panose="02000300000000000000" pitchFamily="2" charset="-127"/>
                <a:ea typeface="제주고딕" panose="02000300000000000000" pitchFamily="2" charset="-127"/>
              </a:rPr>
              <a:t>IDE </a:t>
            </a:r>
            <a:r>
              <a:rPr lang="en-US" altLang="ko-KR" sz="2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기본</a:t>
            </a:r>
            <a:r>
              <a:rPr lang="en-US" altLang="ko-KR" sz="24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2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디버</a:t>
            </a:r>
            <a:r>
              <a:rPr lang="ko-KR" altLang="en-US" sz="2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깅</a:t>
            </a:r>
            <a:endParaRPr lang="en-US" altLang="ko-KR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4F9485F-F09B-46D1-BF56-28D594B73C83}"/>
              </a:ext>
            </a:extLst>
          </p:cNvPr>
          <p:cNvSpPr/>
          <p:nvPr/>
        </p:nvSpPr>
        <p:spPr>
          <a:xfrm>
            <a:off x="403958" y="804106"/>
            <a:ext cx="4290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latin typeface="제주고딕" panose="02000300000000000000" pitchFamily="2" charset="-127"/>
                <a:ea typeface="제주고딕" panose="02000300000000000000" pitchFamily="2" charset="-127"/>
              </a:rPr>
              <a:t>Debugging</a:t>
            </a:r>
            <a:endParaRPr lang="ko-KR" altLang="en-US" sz="4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76678F-8776-4E9E-B88D-97562C9965AA}"/>
              </a:ext>
            </a:extLst>
          </p:cNvPr>
          <p:cNvSpPr txBox="1"/>
          <p:nvPr/>
        </p:nvSpPr>
        <p:spPr>
          <a:xfrm>
            <a:off x="3999623" y="821895"/>
            <a:ext cx="7124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정확한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Input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및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output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을 코드의 각 라인별로 실행하면서 확인할 수 있는 작업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버그를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잡는다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”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라는 뜻을 포함하고 있어 실제 코드의 이상 내용을 확인할 수 있는 작업</a:t>
            </a:r>
            <a:endParaRPr lang="en-US" altLang="ko-KR" sz="120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로직의 흐름 및 메소드 호출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IN-OUTPUT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을 확인할 수 있는 작업</a:t>
            </a:r>
            <a:endParaRPr lang="en-US" altLang="ko-KR" sz="120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Exception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발생시 추적 가능 한 작업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6D34C-B8C4-4477-8248-CDE1E71BD454}"/>
              </a:ext>
            </a:extLst>
          </p:cNvPr>
          <p:cNvSpPr txBox="1"/>
          <p:nvPr/>
        </p:nvSpPr>
        <p:spPr>
          <a:xfrm>
            <a:off x="443718" y="706036"/>
            <a:ext cx="351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Integrated Development Environment</a:t>
            </a:r>
            <a:endParaRPr lang="ko-KR" altLang="en-US" sz="1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BE02AB-79A2-4A32-97AC-19550116F9A2}"/>
              </a:ext>
            </a:extLst>
          </p:cNvPr>
          <p:cNvGrpSpPr/>
          <p:nvPr/>
        </p:nvGrpSpPr>
        <p:grpSpPr>
          <a:xfrm>
            <a:off x="403958" y="2299262"/>
            <a:ext cx="5290606" cy="4173771"/>
            <a:chOff x="403958" y="2299262"/>
            <a:chExt cx="5290606" cy="4173771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239AB3A-72F4-4F70-B942-497389E2F53A}"/>
                </a:ext>
              </a:extLst>
            </p:cNvPr>
            <p:cNvSpPr/>
            <p:nvPr/>
          </p:nvSpPr>
          <p:spPr>
            <a:xfrm>
              <a:off x="403958" y="2299262"/>
              <a:ext cx="5290606" cy="4173771"/>
            </a:xfrm>
            <a:prstGeom prst="roundRect">
              <a:avLst>
                <a:gd name="adj" fmla="val 514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6" name="그림 5">
              <a:hlinkClick r:id="rId4"/>
              <a:extLst>
                <a:ext uri="{FF2B5EF4-FFF2-40B4-BE49-F238E27FC236}">
                  <a16:creationId xmlns:a16="http://schemas.microsoft.com/office/drawing/2014/main" id="{47469E39-17C0-41BB-A9DF-B9D90F3D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394" y="2366497"/>
              <a:ext cx="4491979" cy="4039299"/>
            </a:xfrm>
            <a:prstGeom prst="rect">
              <a:avLst/>
            </a:prstGeom>
          </p:spPr>
        </p:pic>
      </p:grpSp>
      <p:pic>
        <p:nvPicPr>
          <p:cNvPr id="4" name="그림 3">
            <a:hlinkClick r:id="rId4"/>
            <a:extLst>
              <a:ext uri="{FF2B5EF4-FFF2-40B4-BE49-F238E27FC236}">
                <a16:creationId xmlns:a16="http://schemas.microsoft.com/office/drawing/2014/main" id="{CDD23BD6-1318-44BD-AF80-48DB5F5BB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1" y="2133254"/>
            <a:ext cx="955521" cy="955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EBEEA-59E8-4E34-96FC-BF6D24A5F5EB}"/>
              </a:ext>
            </a:extLst>
          </p:cNvPr>
          <p:cNvSpPr txBox="1"/>
          <p:nvPr/>
        </p:nvSpPr>
        <p:spPr>
          <a:xfrm>
            <a:off x="131108" y="2655345"/>
            <a:ext cx="955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Eclipse 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디버거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sz="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257045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59304A-6FB7-4169-9EEA-51BB66681E16}"/>
              </a:ext>
            </a:extLst>
          </p:cNvPr>
          <p:cNvSpPr txBox="1"/>
          <p:nvPr/>
        </p:nvSpPr>
        <p:spPr>
          <a:xfrm>
            <a:off x="428625" y="1244920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제주고딕" panose="02000300000000000000" pitchFamily="2" charset="-127"/>
                <a:ea typeface="제주고딕" panose="02000300000000000000" pitchFamily="2" charset="-127"/>
              </a:rPr>
              <a:t>1. </a:t>
            </a:r>
            <a:r>
              <a:rPr lang="ko-KR" altLang="en-US">
                <a:latin typeface="제주고딕" panose="02000300000000000000" pitchFamily="2" charset="-127"/>
                <a:ea typeface="제주고딕" panose="02000300000000000000" pitchFamily="2" charset="-127"/>
              </a:rPr>
              <a:t>디버깅 시작위치에 </a:t>
            </a:r>
            <a:r>
              <a:rPr lang="en-US" altLang="ko-KR">
                <a:latin typeface="제주고딕" panose="02000300000000000000" pitchFamily="2" charset="-127"/>
                <a:ea typeface="제주고딕" panose="02000300000000000000" pitchFamily="2" charset="-127"/>
              </a:rPr>
              <a:t>Breakpoint </a:t>
            </a:r>
            <a:r>
              <a:rPr lang="ko-KR" altLang="en-US">
                <a:latin typeface="제주고딕" panose="02000300000000000000" pitchFamily="2" charset="-127"/>
                <a:ea typeface="제주고딕" panose="02000300000000000000" pitchFamily="2" charset="-127"/>
              </a:rPr>
              <a:t>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441F4-76CC-469F-9DD2-10526603F01E}"/>
              </a:ext>
            </a:extLst>
          </p:cNvPr>
          <p:cNvSpPr txBox="1"/>
          <p:nvPr/>
        </p:nvSpPr>
        <p:spPr>
          <a:xfrm>
            <a:off x="1049654" y="3385284"/>
            <a:ext cx="377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1. Line Number Double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Click!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 Ctrl + Shift + B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단축키 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83849-20C1-4CED-BBF3-89451565A395}"/>
              </a:ext>
            </a:extLst>
          </p:cNvPr>
          <p:cNvSpPr txBox="1"/>
          <p:nvPr/>
        </p:nvSpPr>
        <p:spPr>
          <a:xfrm>
            <a:off x="428625" y="4099031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제주고딕" panose="02000300000000000000" pitchFamily="2" charset="-127"/>
                <a:ea typeface="제주고딕" panose="02000300000000000000" pitchFamily="2" charset="-127"/>
              </a:rPr>
              <a:t>2. </a:t>
            </a:r>
            <a:r>
              <a:rPr lang="ko-KR" altLang="en-US">
                <a:latin typeface="제주고딕" panose="02000300000000000000" pitchFamily="2" charset="-127"/>
                <a:ea typeface="제주고딕" panose="02000300000000000000" pitchFamily="2" charset="-127"/>
              </a:rPr>
              <a:t>해당 메소드 호출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4BFEEF-565A-4076-9D49-E649971C5811}"/>
              </a:ext>
            </a:extLst>
          </p:cNvPr>
          <p:cNvSpPr/>
          <p:nvPr/>
        </p:nvSpPr>
        <p:spPr>
          <a:xfrm>
            <a:off x="606424" y="4515953"/>
            <a:ext cx="10748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예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: http://localhost:8080/api/lms/interviewee_info.do</a:t>
            </a:r>
          </a:p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※Spring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프레임워크는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RequestMapping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URL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 브라우저에서 요청시 해당 메소드를 실행하게 된다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Controller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는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Dispatcher Servlet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이후에 실행되는 클래스이기 때문에 컨트롤러에 브레이크 포인트를 걸어야 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2C2E0-8CD3-4866-AB24-CF4C3A4B1C88}"/>
              </a:ext>
            </a:extLst>
          </p:cNvPr>
          <p:cNvSpPr txBox="1"/>
          <p:nvPr/>
        </p:nvSpPr>
        <p:spPr>
          <a:xfrm>
            <a:off x="428625" y="5613080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제주고딕" panose="02000300000000000000" pitchFamily="2" charset="-127"/>
                <a:ea typeface="제주고딕" panose="02000300000000000000" pitchFamily="2" charset="-127"/>
              </a:rPr>
              <a:t>3. Debug Perspective </a:t>
            </a:r>
            <a:r>
              <a:rPr lang="ko-KR" altLang="en-US">
                <a:latin typeface="제주고딕" panose="02000300000000000000" pitchFamily="2" charset="-127"/>
                <a:ea typeface="제주고딕" panose="02000300000000000000" pitchFamily="2" charset="-127"/>
              </a:rPr>
              <a:t>이동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2E496BE-B6BC-480D-BE10-4E38A0979F5B}"/>
              </a:ext>
            </a:extLst>
          </p:cNvPr>
          <p:cNvGrpSpPr/>
          <p:nvPr/>
        </p:nvGrpSpPr>
        <p:grpSpPr>
          <a:xfrm>
            <a:off x="1009964" y="1685335"/>
            <a:ext cx="8171821" cy="1642037"/>
            <a:chOff x="1009964" y="1771595"/>
            <a:chExt cx="8171821" cy="16420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6EDE527-287F-4761-AA65-106B9BF4E214}"/>
                </a:ext>
              </a:extLst>
            </p:cNvPr>
            <p:cNvGrpSpPr/>
            <p:nvPr/>
          </p:nvGrpSpPr>
          <p:grpSpPr>
            <a:xfrm>
              <a:off x="1009964" y="1771595"/>
              <a:ext cx="8171821" cy="1642037"/>
              <a:chOff x="1023937" y="1700599"/>
              <a:chExt cx="10144125" cy="2038350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FDFA0274-E87D-405A-8699-F25A23D284C8}"/>
                  </a:ext>
                </a:extLst>
              </p:cNvPr>
              <p:cNvSpPr/>
              <p:nvPr/>
            </p:nvSpPr>
            <p:spPr>
              <a:xfrm>
                <a:off x="1023937" y="1700599"/>
                <a:ext cx="10144125" cy="2038350"/>
              </a:xfrm>
              <a:prstGeom prst="roundRect">
                <a:avLst>
                  <a:gd name="adj" fmla="val 3642"/>
                </a:avLst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7F74A93-0402-4490-9049-52D380212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"/>
              <a:stretch/>
            </p:blipFill>
            <p:spPr>
              <a:xfrm>
                <a:off x="1097279" y="1791135"/>
                <a:ext cx="9989565" cy="1848108"/>
              </a:xfrm>
              <a:prstGeom prst="rect">
                <a:avLst/>
              </a:prstGeom>
            </p:spPr>
          </p:pic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7D385F1-3941-4CFC-924F-5519E829F262}"/>
                </a:ext>
              </a:extLst>
            </p:cNvPr>
            <p:cNvSpPr/>
            <p:nvPr/>
          </p:nvSpPr>
          <p:spPr>
            <a:xfrm>
              <a:off x="1022878" y="2261722"/>
              <a:ext cx="193528" cy="196809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rgbClr val="F57E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87955F7-F50C-42CF-9249-C351E9E3F487}"/>
              </a:ext>
            </a:extLst>
          </p:cNvPr>
          <p:cNvSpPr txBox="1"/>
          <p:nvPr/>
        </p:nvSpPr>
        <p:spPr>
          <a:xfrm>
            <a:off x="333375" y="193418"/>
            <a:ext cx="501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제주고딕" panose="02000300000000000000" pitchFamily="2" charset="-127"/>
                <a:ea typeface="제주고딕" panose="02000300000000000000" pitchFamily="2" charset="-127"/>
              </a:rPr>
              <a:t>Debugging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이클립스 디버깅</a:t>
            </a:r>
            <a:endParaRPr lang="ko-KR" altLang="en-US" sz="3600">
              <a:solidFill>
                <a:schemeClr val="bg1">
                  <a:lumMod val="6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472FFA-1F4A-4F02-A85B-6EDF9209CA56}"/>
              </a:ext>
            </a:extLst>
          </p:cNvPr>
          <p:cNvSpPr/>
          <p:nvPr/>
        </p:nvSpPr>
        <p:spPr>
          <a:xfrm>
            <a:off x="1305465" y="6026276"/>
            <a:ext cx="93654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해당 브레이크 포인트에 실행이 걸리면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STS/Eclipse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가 깜빡 거리면서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Debug Perspective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 자동으로 이동</a:t>
            </a:r>
          </a:p>
        </p:txBody>
      </p:sp>
    </p:spTree>
    <p:extLst>
      <p:ext uri="{BB962C8B-B14F-4D97-AF65-F5344CB8AC3E}">
        <p14:creationId xmlns:p14="http://schemas.microsoft.com/office/powerpoint/2010/main" val="272501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D591FC-747A-4CB7-AFCB-FA6CA0BF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825DEBF-6C18-445C-BF4F-5BC399C47E3C}"/>
              </a:ext>
            </a:extLst>
          </p:cNvPr>
          <p:cNvSpPr/>
          <p:nvPr/>
        </p:nvSpPr>
        <p:spPr>
          <a:xfrm>
            <a:off x="7762875" y="4238625"/>
            <a:ext cx="438150" cy="438150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9AEE34A-2193-461D-B81C-1E4AB6290EC8}"/>
              </a:ext>
            </a:extLst>
          </p:cNvPr>
          <p:cNvSpPr/>
          <p:nvPr/>
        </p:nvSpPr>
        <p:spPr>
          <a:xfrm>
            <a:off x="7696201" y="4267200"/>
            <a:ext cx="409574" cy="371475"/>
          </a:xfrm>
          <a:prstGeom prst="rightArrow">
            <a:avLst>
              <a:gd name="adj1" fmla="val 50000"/>
              <a:gd name="adj2" fmla="val 57249"/>
            </a:avLst>
          </a:prstGeom>
          <a:ln w="1905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E50CA-6147-4F05-A2F6-3F1386C0AF1F}"/>
              </a:ext>
            </a:extLst>
          </p:cNvPr>
          <p:cNvSpPr txBox="1"/>
          <p:nvPr/>
        </p:nvSpPr>
        <p:spPr>
          <a:xfrm>
            <a:off x="8267699" y="4290596"/>
            <a:ext cx="315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sz="160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해당 </a:t>
            </a:r>
            <a:r>
              <a:rPr lang="en-US" altLang="ko-KR" sz="160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Breakpoint </a:t>
            </a:r>
            <a:r>
              <a:rPr lang="ko-KR" altLang="en-US" sz="160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라인 실행 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35FB2B-AFB9-40EF-A13E-3CDB8F3B0357}"/>
              </a:ext>
            </a:extLst>
          </p:cNvPr>
          <p:cNvSpPr/>
          <p:nvPr/>
        </p:nvSpPr>
        <p:spPr>
          <a:xfrm>
            <a:off x="9934575" y="2228850"/>
            <a:ext cx="2095500" cy="409575"/>
          </a:xfrm>
          <a:prstGeom prst="roundRect">
            <a:avLst>
              <a:gd name="adj" fmla="val 4457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</a:rPr>
              <a:t>Debug Perspective</a:t>
            </a:r>
            <a:endParaRPr lang="ko-KR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95770A-E1BA-44E4-B376-DF3AD0D201F1}"/>
              </a:ext>
            </a:extLst>
          </p:cNvPr>
          <p:cNvSpPr/>
          <p:nvPr/>
        </p:nvSpPr>
        <p:spPr>
          <a:xfrm>
            <a:off x="1400174" y="285749"/>
            <a:ext cx="1104901" cy="228601"/>
          </a:xfrm>
          <a:prstGeom prst="roundRect">
            <a:avLst>
              <a:gd name="adj" fmla="val 45834"/>
            </a:avLst>
          </a:prstGeom>
          <a:noFill/>
          <a:ln w="34925">
            <a:solidFill>
              <a:srgbClr val="F57E3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BA399F-0608-464C-9195-FDA8A5143F87}"/>
              </a:ext>
            </a:extLst>
          </p:cNvPr>
          <p:cNvSpPr/>
          <p:nvPr/>
        </p:nvSpPr>
        <p:spPr>
          <a:xfrm>
            <a:off x="4476749" y="476249"/>
            <a:ext cx="7696201" cy="1638301"/>
          </a:xfrm>
          <a:prstGeom prst="roundRect">
            <a:avLst>
              <a:gd name="adj" fmla="val 6754"/>
            </a:avLst>
          </a:prstGeom>
          <a:noFill/>
          <a:ln w="34925">
            <a:solidFill>
              <a:srgbClr val="F57E3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12059B-3C1B-4B47-AC68-2C8E3BC88531}"/>
              </a:ext>
            </a:extLst>
          </p:cNvPr>
          <p:cNvSpPr/>
          <p:nvPr/>
        </p:nvSpPr>
        <p:spPr>
          <a:xfrm>
            <a:off x="7829547" y="342899"/>
            <a:ext cx="990604" cy="259556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</a:rPr>
              <a:t>Views</a:t>
            </a:r>
            <a:endParaRPr lang="ko-KR" alt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CD4114-E8CC-4CBA-9DB7-21305C47A721}"/>
              </a:ext>
            </a:extLst>
          </p:cNvPr>
          <p:cNvSpPr/>
          <p:nvPr/>
        </p:nvSpPr>
        <p:spPr>
          <a:xfrm>
            <a:off x="1543048" y="583405"/>
            <a:ext cx="857252" cy="259556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</a:rPr>
              <a:t>Keys</a:t>
            </a:r>
            <a:endParaRPr lang="ko-KR" alt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93B48AD-EF65-41D9-90E0-6B372EB83A44}"/>
              </a:ext>
            </a:extLst>
          </p:cNvPr>
          <p:cNvSpPr/>
          <p:nvPr/>
        </p:nvSpPr>
        <p:spPr>
          <a:xfrm>
            <a:off x="1" y="3535740"/>
            <a:ext cx="381000" cy="188535"/>
          </a:xfrm>
          <a:prstGeom prst="roundRect">
            <a:avLst>
              <a:gd name="adj" fmla="val 45834"/>
            </a:avLst>
          </a:prstGeom>
          <a:noFill/>
          <a:ln w="34925">
            <a:solidFill>
              <a:srgbClr val="F57E3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31DD1C2-225D-4E2E-B424-52CA09A42F00}"/>
              </a:ext>
            </a:extLst>
          </p:cNvPr>
          <p:cNvSpPr/>
          <p:nvPr/>
        </p:nvSpPr>
        <p:spPr>
          <a:xfrm>
            <a:off x="19050" y="3790534"/>
            <a:ext cx="1038225" cy="259556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sz="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</a:rPr>
              <a:t>Breakpoints</a:t>
            </a:r>
            <a:endParaRPr lang="ko-KR" altLang="en-US" sz="1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EF9584F-B728-481D-ABE4-467F9AAFB18E}"/>
              </a:ext>
            </a:extLst>
          </p:cNvPr>
          <p:cNvSpPr/>
          <p:nvPr/>
        </p:nvSpPr>
        <p:spPr>
          <a:xfrm>
            <a:off x="7496174" y="4059615"/>
            <a:ext cx="3843339" cy="788610"/>
          </a:xfrm>
          <a:prstGeom prst="roundRect">
            <a:avLst>
              <a:gd name="adj" fmla="val 33756"/>
            </a:avLst>
          </a:prstGeom>
          <a:noFill/>
          <a:ln w="34925">
            <a:solidFill>
              <a:srgbClr val="F57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3E568-F430-4296-B2FC-27040898BA34}"/>
              </a:ext>
            </a:extLst>
          </p:cNvPr>
          <p:cNvSpPr txBox="1"/>
          <p:nvPr/>
        </p:nvSpPr>
        <p:spPr>
          <a:xfrm>
            <a:off x="7696201" y="5931365"/>
            <a:ext cx="4405315" cy="646331"/>
          </a:xfrm>
          <a:prstGeom prst="rect">
            <a:avLst/>
          </a:prstGeom>
          <a:solidFill>
            <a:schemeClr val="tx1">
              <a:alpha val="39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sz="360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Debugging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이클립스 디버깅</a:t>
            </a:r>
            <a:endParaRPr lang="ko-KR" altLang="en-US" sz="3600">
              <a:solidFill>
                <a:schemeClr val="bg1">
                  <a:lumMod val="7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14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28BDB6-F715-498F-A6C8-5FF309775F87}"/>
              </a:ext>
            </a:extLst>
          </p:cNvPr>
          <p:cNvGrpSpPr/>
          <p:nvPr/>
        </p:nvGrpSpPr>
        <p:grpSpPr>
          <a:xfrm>
            <a:off x="771524" y="3272521"/>
            <a:ext cx="4991100" cy="3238500"/>
            <a:chOff x="619125" y="3728781"/>
            <a:chExt cx="4352926" cy="2824418"/>
          </a:xfrm>
        </p:grpSpPr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5113D306-8B82-44AE-9FF2-2D945FE08662}"/>
                </a:ext>
              </a:extLst>
            </p:cNvPr>
            <p:cNvSpPr/>
            <p:nvPr/>
          </p:nvSpPr>
          <p:spPr>
            <a:xfrm>
              <a:off x="971550" y="3728781"/>
              <a:ext cx="1504950" cy="214569"/>
            </a:xfrm>
            <a:prstGeom prst="round2Same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Expressions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View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D1914C-69FA-4E52-8893-B7939F0CFB1B}"/>
                </a:ext>
              </a:extLst>
            </p:cNvPr>
            <p:cNvGrpSpPr/>
            <p:nvPr/>
          </p:nvGrpSpPr>
          <p:grpSpPr>
            <a:xfrm>
              <a:off x="619125" y="3943350"/>
              <a:ext cx="4352926" cy="2609849"/>
              <a:chOff x="619125" y="3638550"/>
              <a:chExt cx="4352926" cy="26098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0A2CBFB3-B779-4C38-A4F8-3F424B56A58E}"/>
                  </a:ext>
                </a:extLst>
              </p:cNvPr>
              <p:cNvSpPr/>
              <p:nvPr/>
            </p:nvSpPr>
            <p:spPr>
              <a:xfrm>
                <a:off x="619125" y="3638550"/>
                <a:ext cx="4352926" cy="2609849"/>
              </a:xfrm>
              <a:prstGeom prst="roundRect">
                <a:avLst>
                  <a:gd name="adj" fmla="val 3067"/>
                </a:avLst>
              </a:prstGeom>
              <a:solidFill>
                <a:srgbClr val="5156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E30ABA1-3EB0-40F9-97C1-EDA81DD1E0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821" t="10278" r="376" b="54583"/>
              <a:stretch/>
            </p:blipFill>
            <p:spPr>
              <a:xfrm>
                <a:off x="733425" y="3705225"/>
                <a:ext cx="4130675" cy="2409825"/>
              </a:xfrm>
              <a:prstGeom prst="rect">
                <a:avLst/>
              </a:prstGeom>
            </p:spPr>
          </p:pic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6983E0-AE58-44CD-A3AD-4E521CA85400}"/>
              </a:ext>
            </a:extLst>
          </p:cNvPr>
          <p:cNvGrpSpPr/>
          <p:nvPr/>
        </p:nvGrpSpPr>
        <p:grpSpPr>
          <a:xfrm>
            <a:off x="6606152" y="331040"/>
            <a:ext cx="4852424" cy="3153730"/>
            <a:chOff x="7105648" y="511706"/>
            <a:chExt cx="4352927" cy="2829095"/>
          </a:xfrm>
        </p:grpSpPr>
        <p:sp>
          <p:nvSpPr>
            <p:cNvPr id="20" name="사각형: 둥근 위쪽 모서리 19">
              <a:extLst>
                <a:ext uri="{FF2B5EF4-FFF2-40B4-BE49-F238E27FC236}">
                  <a16:creationId xmlns:a16="http://schemas.microsoft.com/office/drawing/2014/main" id="{38E39955-062C-47AD-B6A0-25ED9B030D15}"/>
                </a:ext>
              </a:extLst>
            </p:cNvPr>
            <p:cNvSpPr/>
            <p:nvPr/>
          </p:nvSpPr>
          <p:spPr>
            <a:xfrm>
              <a:off x="7467602" y="511706"/>
              <a:ext cx="1504950" cy="224253"/>
            </a:xfrm>
            <a:prstGeom prst="round2Same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Variables View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0DA37F3-CC0D-4A8F-8388-CFF611692386}"/>
                </a:ext>
              </a:extLst>
            </p:cNvPr>
            <p:cNvGrpSpPr/>
            <p:nvPr/>
          </p:nvGrpSpPr>
          <p:grpSpPr>
            <a:xfrm>
              <a:off x="7105648" y="730952"/>
              <a:ext cx="4352927" cy="2609849"/>
              <a:chOff x="619124" y="742949"/>
              <a:chExt cx="4352927" cy="26098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4D8518D-260D-498C-8613-DE7054BACAC8}"/>
                  </a:ext>
                </a:extLst>
              </p:cNvPr>
              <p:cNvSpPr/>
              <p:nvPr/>
            </p:nvSpPr>
            <p:spPr>
              <a:xfrm>
                <a:off x="619124" y="742949"/>
                <a:ext cx="4352927" cy="2609849"/>
              </a:xfrm>
              <a:prstGeom prst="roundRect">
                <a:avLst>
                  <a:gd name="adj" fmla="val 3067"/>
                </a:avLst>
              </a:prstGeom>
              <a:solidFill>
                <a:srgbClr val="5156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1E2C65F-6361-4A00-8AC0-8F4CE60AE1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822" t="10278" r="472" b="54444"/>
              <a:stretch/>
            </p:blipFill>
            <p:spPr>
              <a:xfrm>
                <a:off x="733424" y="838198"/>
                <a:ext cx="4124325" cy="2419350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5B64D0-C7F0-471F-AACE-92965C6029C9}"/>
              </a:ext>
            </a:extLst>
          </p:cNvPr>
          <p:cNvSpPr txBox="1"/>
          <p:nvPr/>
        </p:nvSpPr>
        <p:spPr>
          <a:xfrm>
            <a:off x="1685925" y="1716830"/>
            <a:ext cx="5743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해당 메소드가 진행되면서 생성되는 변수에 대한 형태</a:t>
            </a:r>
            <a:endParaRPr lang="en-US" altLang="ko-KR" sz="14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변수가 갖고 있는 값</a:t>
            </a:r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en-US" altLang="ko-KR" sz="14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Value</a:t>
            </a:r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과 형태</a:t>
            </a:r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en-US" altLang="ko-KR" sz="1400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Class Type</a:t>
            </a:r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을 </a:t>
            </a:r>
            <a:endParaRPr lang="en-US" altLang="ko-KR" sz="14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rPr>
              <a:t>확인할수 있는 </a:t>
            </a:r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View</a:t>
            </a:r>
            <a:endParaRPr lang="ko-KR" altLang="en-US" sz="14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C99C1-771D-4A8E-8013-545E4BCCC7D3}"/>
              </a:ext>
            </a:extLst>
          </p:cNvPr>
          <p:cNvSpPr txBox="1"/>
          <p:nvPr/>
        </p:nvSpPr>
        <p:spPr>
          <a:xfrm>
            <a:off x="6477001" y="4891771"/>
            <a:ext cx="459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제주고딕" panose="02000300000000000000" pitchFamily="2" charset="-127"/>
                <a:ea typeface="제주고딕" panose="02000300000000000000" pitchFamily="2" charset="-127"/>
              </a:rPr>
              <a:t>해당 변수들이 갖는 값을 메소드 호출시 </a:t>
            </a:r>
            <a:endParaRPr lang="en-US" altLang="ko-KR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>
                <a:solidFill>
                  <a:srgbClr val="0070C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변수명</a:t>
            </a:r>
            <a:r>
              <a:rPr lang="ko-KR" altLang="en-US">
                <a:latin typeface="제주고딕" panose="02000300000000000000" pitchFamily="2" charset="-127"/>
                <a:ea typeface="제주고딕" panose="02000300000000000000" pitchFamily="2" charset="-127"/>
              </a:rPr>
              <a:t>으로 추적할때 사용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DF1DCA6-4FFC-4054-AB81-D8548BBAC890}"/>
              </a:ext>
            </a:extLst>
          </p:cNvPr>
          <p:cNvSpPr/>
          <p:nvPr/>
        </p:nvSpPr>
        <p:spPr>
          <a:xfrm rot="5400000">
            <a:off x="5955509" y="1835946"/>
            <a:ext cx="504827" cy="433387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D67F4DA-08E2-4BFF-8DCA-2F5128F54F6E}"/>
              </a:ext>
            </a:extLst>
          </p:cNvPr>
          <p:cNvSpPr/>
          <p:nvPr/>
        </p:nvSpPr>
        <p:spPr>
          <a:xfrm rot="16200000">
            <a:off x="5960269" y="4998242"/>
            <a:ext cx="504827" cy="433387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F8A95C1-151B-4941-8149-877C402DE63E}"/>
              </a:ext>
            </a:extLst>
          </p:cNvPr>
          <p:cNvSpPr/>
          <p:nvPr/>
        </p:nvSpPr>
        <p:spPr>
          <a:xfrm>
            <a:off x="6733568" y="2543965"/>
            <a:ext cx="4648807" cy="256385"/>
          </a:xfrm>
          <a:prstGeom prst="roundRect">
            <a:avLst>
              <a:gd name="adj" fmla="val 16846"/>
            </a:avLst>
          </a:prstGeom>
          <a:noFill/>
          <a:ln w="34925">
            <a:solidFill>
              <a:srgbClr val="F57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01DB178-C2C0-467B-AD60-D9FF5F82F254}"/>
              </a:ext>
            </a:extLst>
          </p:cNvPr>
          <p:cNvSpPr/>
          <p:nvPr/>
        </p:nvSpPr>
        <p:spPr>
          <a:xfrm>
            <a:off x="8429625" y="1381125"/>
            <a:ext cx="2847975" cy="161925"/>
          </a:xfrm>
          <a:prstGeom prst="roundRect">
            <a:avLst>
              <a:gd name="adj" fmla="val 16846"/>
            </a:avLst>
          </a:prstGeom>
          <a:noFill/>
          <a:ln w="34925">
            <a:solidFill>
              <a:srgbClr val="F57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E03F9-D1F0-447D-8D54-A2914753781C}"/>
              </a:ext>
            </a:extLst>
          </p:cNvPr>
          <p:cNvSpPr txBox="1"/>
          <p:nvPr/>
        </p:nvSpPr>
        <p:spPr>
          <a:xfrm>
            <a:off x="10287000" y="1059890"/>
            <a:ext cx="1019175" cy="27699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Class Type</a:t>
            </a:r>
            <a:endParaRPr lang="ko-KR" altLang="en-US" sz="1200">
              <a:solidFill>
                <a:srgbClr val="F57E3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E577E2-5FBF-43DB-AD17-4DC375A04B14}"/>
              </a:ext>
            </a:extLst>
          </p:cNvPr>
          <p:cNvSpPr txBox="1"/>
          <p:nvPr/>
        </p:nvSpPr>
        <p:spPr>
          <a:xfrm>
            <a:off x="10337765" y="2222730"/>
            <a:ext cx="955744" cy="27699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rgbClr val="F57E3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Value</a:t>
            </a:r>
            <a:endParaRPr lang="ko-KR" altLang="en-US" sz="1200">
              <a:solidFill>
                <a:srgbClr val="F57E3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9EE185-38E6-42F1-87C3-D72DA716643C}"/>
              </a:ext>
            </a:extLst>
          </p:cNvPr>
          <p:cNvSpPr txBox="1"/>
          <p:nvPr/>
        </p:nvSpPr>
        <p:spPr>
          <a:xfrm>
            <a:off x="333375" y="193418"/>
            <a:ext cx="501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제주고딕" panose="02000300000000000000" pitchFamily="2" charset="-127"/>
                <a:ea typeface="제주고딕" panose="02000300000000000000" pitchFamily="2" charset="-127"/>
              </a:rPr>
              <a:t>Debugging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이클립스 디버깅</a:t>
            </a:r>
            <a:endParaRPr lang="ko-KR" altLang="en-US" sz="3600">
              <a:solidFill>
                <a:schemeClr val="bg1">
                  <a:lumMod val="6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68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D1527E-01CE-425B-8847-3A92AF1D9E6A}"/>
              </a:ext>
            </a:extLst>
          </p:cNvPr>
          <p:cNvSpPr txBox="1"/>
          <p:nvPr/>
        </p:nvSpPr>
        <p:spPr>
          <a:xfrm>
            <a:off x="428625" y="2206316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제주고딕" panose="02000300000000000000" pitchFamily="2" charset="-127"/>
                <a:ea typeface="제주고딕" panose="02000300000000000000" pitchFamily="2" charset="-127"/>
              </a:rPr>
              <a:t>4. </a:t>
            </a:r>
            <a:r>
              <a:rPr lang="ko-KR" altLang="en-US">
                <a:latin typeface="제주고딕" panose="02000300000000000000" pitchFamily="2" charset="-127"/>
                <a:ea typeface="제주고딕" panose="02000300000000000000" pitchFamily="2" charset="-127"/>
              </a:rPr>
              <a:t>단축키를 이용하여 한줄 한줄 이동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5D723A-A660-4908-B1E6-9FBFC3B4C7B3}"/>
              </a:ext>
            </a:extLst>
          </p:cNvPr>
          <p:cNvCxnSpPr>
            <a:cxnSpLocks/>
            <a:stCxn id="6" idx="4"/>
            <a:endCxn id="21" idx="0"/>
          </p:cNvCxnSpPr>
          <p:nvPr/>
        </p:nvCxnSpPr>
        <p:spPr>
          <a:xfrm>
            <a:off x="3286066" y="3685805"/>
            <a:ext cx="2759" cy="622289"/>
          </a:xfrm>
          <a:prstGeom prst="line">
            <a:avLst/>
          </a:prstGeom>
          <a:noFill/>
          <a:ln w="34925" cap="rnd">
            <a:solidFill>
              <a:srgbClr val="F57E30"/>
            </a:solidFill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F36E69-66AF-4EB2-ADC4-E9AA38C174E6}"/>
              </a:ext>
            </a:extLst>
          </p:cNvPr>
          <p:cNvCxnSpPr>
            <a:cxnSpLocks/>
            <a:stCxn id="7" idx="4"/>
            <a:endCxn id="22" idx="0"/>
          </p:cNvCxnSpPr>
          <p:nvPr/>
        </p:nvCxnSpPr>
        <p:spPr>
          <a:xfrm flipH="1">
            <a:off x="6200485" y="3694855"/>
            <a:ext cx="622846" cy="616960"/>
          </a:xfrm>
          <a:prstGeom prst="line">
            <a:avLst/>
          </a:prstGeom>
          <a:noFill/>
          <a:ln w="34925" cap="rnd">
            <a:solidFill>
              <a:srgbClr val="F57E30"/>
            </a:solidFill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1F1EC40-5F09-471A-91A4-6306FE7F0CDD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>
            <a:off x="7747695" y="3694855"/>
            <a:ext cx="5282" cy="616960"/>
          </a:xfrm>
          <a:prstGeom prst="line">
            <a:avLst/>
          </a:prstGeom>
          <a:noFill/>
          <a:ln w="34925" cap="rnd">
            <a:solidFill>
              <a:srgbClr val="F57E30"/>
            </a:solidFill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0968A8-2914-445A-ABE3-FD2C02CA7462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8661404" y="3719559"/>
            <a:ext cx="703638" cy="592256"/>
          </a:xfrm>
          <a:prstGeom prst="line">
            <a:avLst/>
          </a:prstGeom>
          <a:noFill/>
          <a:ln w="34925" cap="rnd">
            <a:solidFill>
              <a:srgbClr val="F57E30"/>
            </a:solidFill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9B3B66-080F-4C31-A7F7-033693D609F7}"/>
              </a:ext>
            </a:extLst>
          </p:cNvPr>
          <p:cNvSpPr txBox="1"/>
          <p:nvPr/>
        </p:nvSpPr>
        <p:spPr>
          <a:xfrm>
            <a:off x="2060101" y="4308094"/>
            <a:ext cx="245744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Resume (F8)</a:t>
            </a:r>
          </a:p>
          <a:p>
            <a:pPr algn="ct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다음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Breakpoint 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까지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Run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84A57-86F9-442F-BBD3-A579FC855EF3}"/>
              </a:ext>
            </a:extLst>
          </p:cNvPr>
          <p:cNvSpPr txBox="1"/>
          <p:nvPr/>
        </p:nvSpPr>
        <p:spPr>
          <a:xfrm>
            <a:off x="5412721" y="4311815"/>
            <a:ext cx="1575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Step Into (F5)</a:t>
            </a:r>
          </a:p>
          <a:p>
            <a:pPr algn="ct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현재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Breakpoint line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에 호출하는 메소드 로의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Breakpoint 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432E5F-81B9-4D6F-BF4F-2A7E6DE235C2}"/>
              </a:ext>
            </a:extLst>
          </p:cNvPr>
          <p:cNvSpPr txBox="1"/>
          <p:nvPr/>
        </p:nvSpPr>
        <p:spPr>
          <a:xfrm>
            <a:off x="6965213" y="4311815"/>
            <a:ext cx="1575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Step Over (F6)</a:t>
            </a:r>
          </a:p>
          <a:p>
            <a:pPr algn="ct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현재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Breakpoint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실행하고 동일 메소드 내에서 </a:t>
            </a:r>
            <a:endParaRPr lang="en-US" altLang="ko-KR" sz="100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다음 라인으로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925153-DD8F-4D6F-BE89-58AFFC74236B}"/>
              </a:ext>
            </a:extLst>
          </p:cNvPr>
          <p:cNvSpPr txBox="1"/>
          <p:nvPr/>
        </p:nvSpPr>
        <p:spPr>
          <a:xfrm>
            <a:off x="8577278" y="4311815"/>
            <a:ext cx="15755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제주고딕" panose="02000300000000000000" pitchFamily="2" charset="-127"/>
                <a:ea typeface="제주고딕" panose="02000300000000000000" pitchFamily="2" charset="-127"/>
              </a:rPr>
              <a:t>Step Return (F7)</a:t>
            </a:r>
          </a:p>
          <a:p>
            <a:pPr algn="ct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자신을 호출했던 메소드 로의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Breakpoint </a:t>
            </a:r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재이동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71A306-0991-4299-AF7E-CEED5DB1ADB0}"/>
              </a:ext>
            </a:extLst>
          </p:cNvPr>
          <p:cNvGrpSpPr/>
          <p:nvPr/>
        </p:nvGrpSpPr>
        <p:grpSpPr>
          <a:xfrm>
            <a:off x="2545080" y="2751925"/>
            <a:ext cx="6753225" cy="1076326"/>
            <a:chOff x="2514600" y="1317084"/>
            <a:chExt cx="6753225" cy="107632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CF2DE43-6CA2-46FC-8603-13A6214A28BD}"/>
                </a:ext>
              </a:extLst>
            </p:cNvPr>
            <p:cNvSpPr/>
            <p:nvPr/>
          </p:nvSpPr>
          <p:spPr>
            <a:xfrm>
              <a:off x="2514600" y="1317084"/>
              <a:ext cx="6753225" cy="1076326"/>
            </a:xfrm>
            <a:prstGeom prst="roundRect">
              <a:avLst/>
            </a:prstGeom>
            <a:solidFill>
              <a:srgbClr val="51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8A95B44-33EC-477B-B450-870177FC2DD5}"/>
                </a:ext>
              </a:extLst>
            </p:cNvPr>
            <p:cNvSpPr/>
            <p:nvPr/>
          </p:nvSpPr>
          <p:spPr>
            <a:xfrm>
              <a:off x="2838450" y="1416692"/>
              <a:ext cx="834272" cy="834272"/>
            </a:xfrm>
            <a:prstGeom prst="ellipse">
              <a:avLst/>
            </a:prstGeom>
            <a:noFill/>
            <a:ln w="34925">
              <a:solidFill>
                <a:srgbClr val="F57E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8108ACF-C604-4D70-A890-55F2C8014171}"/>
                </a:ext>
              </a:extLst>
            </p:cNvPr>
            <p:cNvSpPr/>
            <p:nvPr/>
          </p:nvSpPr>
          <p:spPr>
            <a:xfrm>
              <a:off x="6375715" y="1425742"/>
              <a:ext cx="834272" cy="834272"/>
            </a:xfrm>
            <a:prstGeom prst="ellipse">
              <a:avLst/>
            </a:prstGeom>
            <a:noFill/>
            <a:ln w="34925">
              <a:solidFill>
                <a:srgbClr val="F57E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5CEF4B8-225F-4ECB-83C3-E75B42FB71CA}"/>
                </a:ext>
              </a:extLst>
            </p:cNvPr>
            <p:cNvSpPr/>
            <p:nvPr/>
          </p:nvSpPr>
          <p:spPr>
            <a:xfrm>
              <a:off x="7300079" y="1425742"/>
              <a:ext cx="834272" cy="834272"/>
            </a:xfrm>
            <a:prstGeom prst="ellipse">
              <a:avLst/>
            </a:prstGeom>
            <a:noFill/>
            <a:ln w="34925">
              <a:solidFill>
                <a:srgbClr val="F57E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AAA3F14-DAD8-4987-ADD1-E5AB10D6D45D}"/>
                </a:ext>
              </a:extLst>
            </p:cNvPr>
            <p:cNvSpPr/>
            <p:nvPr/>
          </p:nvSpPr>
          <p:spPr>
            <a:xfrm>
              <a:off x="8213788" y="1450446"/>
              <a:ext cx="834272" cy="834272"/>
            </a:xfrm>
            <a:prstGeom prst="ellipse">
              <a:avLst/>
            </a:prstGeom>
            <a:noFill/>
            <a:ln w="34925">
              <a:solidFill>
                <a:srgbClr val="F57E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323B8D9-AD96-44B0-855D-A0FCAAF416FF}"/>
                </a:ext>
              </a:extLst>
            </p:cNvPr>
            <p:cNvGrpSpPr/>
            <p:nvPr/>
          </p:nvGrpSpPr>
          <p:grpSpPr>
            <a:xfrm>
              <a:off x="3014976" y="1630806"/>
              <a:ext cx="589166" cy="406045"/>
              <a:chOff x="3211041" y="1762379"/>
              <a:chExt cx="781815" cy="538816"/>
            </a:xfrm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137636F5-EC32-4CA9-8921-CD3A5679ECBE}"/>
                  </a:ext>
                </a:extLst>
              </p:cNvPr>
              <p:cNvSpPr/>
              <p:nvPr/>
            </p:nvSpPr>
            <p:spPr>
              <a:xfrm rot="5400000">
                <a:off x="3493079" y="1799400"/>
                <a:ext cx="536798" cy="462757"/>
              </a:xfrm>
              <a:prstGeom prst="triangl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09C3AE7-CDE0-4843-BEBD-17592E792592}"/>
                  </a:ext>
                </a:extLst>
              </p:cNvPr>
              <p:cNvSpPr/>
              <p:nvPr/>
            </p:nvSpPr>
            <p:spPr>
              <a:xfrm>
                <a:off x="3211041" y="1762379"/>
                <a:ext cx="220980" cy="53881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3021CF-D596-48E4-9064-52E3696C6ED6}"/>
                </a:ext>
              </a:extLst>
            </p:cNvPr>
            <p:cNvSpPr/>
            <p:nvPr/>
          </p:nvSpPr>
          <p:spPr>
            <a:xfrm>
              <a:off x="4005866" y="1661783"/>
              <a:ext cx="166528" cy="40604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F92D8EA-12F4-48ED-8DC8-6E8C378D6772}"/>
                </a:ext>
              </a:extLst>
            </p:cNvPr>
            <p:cNvSpPr/>
            <p:nvPr/>
          </p:nvSpPr>
          <p:spPr>
            <a:xfrm>
              <a:off x="4242380" y="1658457"/>
              <a:ext cx="166528" cy="40604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FBE263E-0678-4392-A76E-3C5AFB676F17}"/>
                </a:ext>
              </a:extLst>
            </p:cNvPr>
            <p:cNvGrpSpPr/>
            <p:nvPr/>
          </p:nvGrpSpPr>
          <p:grpSpPr>
            <a:xfrm>
              <a:off x="4880062" y="1664309"/>
              <a:ext cx="370118" cy="402191"/>
              <a:chOff x="4880062" y="1664309"/>
              <a:chExt cx="370118" cy="40219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48D47A3-8A9B-4A1B-988B-67EFED429D82}"/>
                  </a:ext>
                </a:extLst>
              </p:cNvPr>
              <p:cNvSpPr/>
              <p:nvPr/>
            </p:nvSpPr>
            <p:spPr>
              <a:xfrm>
                <a:off x="4880062" y="1664309"/>
                <a:ext cx="370118" cy="402191"/>
              </a:xfrm>
              <a:prstGeom prst="rect">
                <a:avLst/>
              </a:prstGeom>
              <a:gradFill>
                <a:gsLst>
                  <a:gs pos="0">
                    <a:srgbClr val="FF2929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B5BCA98-7489-4DEA-921E-806544FABD84}"/>
                  </a:ext>
                </a:extLst>
              </p:cNvPr>
              <p:cNvSpPr/>
              <p:nvPr/>
            </p:nvSpPr>
            <p:spPr>
              <a:xfrm>
                <a:off x="4927707" y="1710543"/>
                <a:ext cx="275672" cy="29351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807FD7E-DF87-4978-B40C-4CE3194AD97B}"/>
                </a:ext>
              </a:extLst>
            </p:cNvPr>
            <p:cNvGrpSpPr/>
            <p:nvPr/>
          </p:nvGrpSpPr>
          <p:grpSpPr>
            <a:xfrm>
              <a:off x="5647574" y="1579119"/>
              <a:ext cx="572581" cy="508761"/>
              <a:chOff x="5647574" y="1579119"/>
              <a:chExt cx="572581" cy="50876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4E9CE31-2AB0-4848-ACBD-017AEBE32D5A}"/>
                  </a:ext>
                </a:extLst>
              </p:cNvPr>
              <p:cNvSpPr/>
              <p:nvPr/>
            </p:nvSpPr>
            <p:spPr>
              <a:xfrm>
                <a:off x="5647574" y="1864805"/>
                <a:ext cx="223075" cy="223075"/>
              </a:xfrm>
              <a:prstGeom prst="ellipse">
                <a:avLst/>
              </a:prstGeom>
              <a:solidFill>
                <a:srgbClr val="A4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9BDCC5-0AEA-49F7-BE2C-FF194FD5FA26}"/>
                  </a:ext>
                </a:extLst>
              </p:cNvPr>
              <p:cNvCxnSpPr/>
              <p:nvPr/>
            </p:nvCxnSpPr>
            <p:spPr>
              <a:xfrm>
                <a:off x="5754372" y="1668906"/>
                <a:ext cx="0" cy="212072"/>
              </a:xfrm>
              <a:prstGeom prst="line">
                <a:avLst/>
              </a:prstGeom>
              <a:ln w="53975" cap="rnd">
                <a:solidFill>
                  <a:srgbClr val="A4A4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EF77AF4-0341-4DE2-8889-285284F49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4372" y="1658457"/>
                <a:ext cx="350748" cy="345604"/>
              </a:xfrm>
              <a:prstGeom prst="line">
                <a:avLst/>
              </a:prstGeom>
              <a:ln w="53975" cap="rnd">
                <a:solidFill>
                  <a:srgbClr val="A4A4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F98E438-52E2-494E-B45A-4DA8963AD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5120" y="1680063"/>
                <a:ext cx="0" cy="315290"/>
              </a:xfrm>
              <a:prstGeom prst="line">
                <a:avLst/>
              </a:prstGeom>
              <a:ln w="53975" cap="rnd">
                <a:solidFill>
                  <a:srgbClr val="A4A4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460B793-D435-4A10-92A3-7607D9EB84F9}"/>
                  </a:ext>
                </a:extLst>
              </p:cNvPr>
              <p:cNvSpPr/>
              <p:nvPr/>
            </p:nvSpPr>
            <p:spPr>
              <a:xfrm>
                <a:off x="5997080" y="1579119"/>
                <a:ext cx="223075" cy="223075"/>
              </a:xfrm>
              <a:prstGeom prst="ellipse">
                <a:avLst/>
              </a:prstGeom>
              <a:solidFill>
                <a:srgbClr val="A4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9C67446-97B1-4731-9F86-9724434C4FF2}"/>
                </a:ext>
              </a:extLst>
            </p:cNvPr>
            <p:cNvGrpSpPr/>
            <p:nvPr/>
          </p:nvGrpSpPr>
          <p:grpSpPr>
            <a:xfrm rot="16200000">
              <a:off x="8478377" y="1619691"/>
              <a:ext cx="434348" cy="446355"/>
              <a:chOff x="6530331" y="1648252"/>
              <a:chExt cx="434348" cy="44635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화살표: 아래쪽 64">
                <a:extLst>
                  <a:ext uri="{FF2B5EF4-FFF2-40B4-BE49-F238E27FC236}">
                    <a16:creationId xmlns:a16="http://schemas.microsoft.com/office/drawing/2014/main" id="{3E299818-3BEC-4A11-A6B8-6EF7026AC461}"/>
                  </a:ext>
                </a:extLst>
              </p:cNvPr>
              <p:cNvSpPr/>
              <p:nvPr/>
            </p:nvSpPr>
            <p:spPr>
              <a:xfrm>
                <a:off x="6651299" y="1648371"/>
                <a:ext cx="313380" cy="446236"/>
              </a:xfrm>
              <a:prstGeom prst="downArrow">
                <a:avLst>
                  <a:gd name="adj1" fmla="val 22796"/>
                  <a:gd name="adj2" fmla="val 76202"/>
                </a:avLst>
              </a:prstGeom>
              <a:solidFill>
                <a:srgbClr val="FAC300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19CE7D9-AACA-4D7C-BA55-E070D9E7F931}"/>
                  </a:ext>
                </a:extLst>
              </p:cNvPr>
              <p:cNvSpPr/>
              <p:nvPr/>
            </p:nvSpPr>
            <p:spPr>
              <a:xfrm rot="5400000">
                <a:off x="6649134" y="1529449"/>
                <a:ext cx="75775" cy="313381"/>
              </a:xfrm>
              <a:prstGeom prst="rect">
                <a:avLst/>
              </a:prstGeom>
              <a:solidFill>
                <a:srgbClr val="FAC300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877872E9-7B3F-47BC-ACCA-29D78ED84AB0}"/>
                </a:ext>
              </a:extLst>
            </p:cNvPr>
            <p:cNvGrpSpPr/>
            <p:nvPr/>
          </p:nvGrpSpPr>
          <p:grpSpPr>
            <a:xfrm>
              <a:off x="7471536" y="1647826"/>
              <a:ext cx="525982" cy="443450"/>
              <a:chOff x="7471536" y="1647826"/>
              <a:chExt cx="525982" cy="44345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F28043B-C6F0-49B7-966C-5CC49CF20B96}"/>
                  </a:ext>
                </a:extLst>
              </p:cNvPr>
              <p:cNvSpPr/>
              <p:nvPr/>
            </p:nvSpPr>
            <p:spPr>
              <a:xfrm>
                <a:off x="7471536" y="1647826"/>
                <a:ext cx="389705" cy="273842"/>
              </a:xfrm>
              <a:custGeom>
                <a:avLst/>
                <a:gdLst>
                  <a:gd name="connsiteX0" fmla="*/ 3207 w 378249"/>
                  <a:gd name="connsiteY0" fmla="*/ 238212 h 238212"/>
                  <a:gd name="connsiteX1" fmla="*/ 3207 w 378249"/>
                  <a:gd name="connsiteY1" fmla="*/ 100100 h 238212"/>
                  <a:gd name="connsiteX2" fmla="*/ 36544 w 378249"/>
                  <a:gd name="connsiteY2" fmla="*/ 28662 h 238212"/>
                  <a:gd name="connsiteX3" fmla="*/ 110363 w 378249"/>
                  <a:gd name="connsiteY3" fmla="*/ 4850 h 238212"/>
                  <a:gd name="connsiteX4" fmla="*/ 346107 w 378249"/>
                  <a:gd name="connsiteY4" fmla="*/ 7231 h 238212"/>
                  <a:gd name="connsiteX5" fmla="*/ 369919 w 378249"/>
                  <a:gd name="connsiteY5" fmla="*/ 78668 h 238212"/>
                  <a:gd name="connsiteX0" fmla="*/ 3207 w 372245"/>
                  <a:gd name="connsiteY0" fmla="*/ 241572 h 241572"/>
                  <a:gd name="connsiteX1" fmla="*/ 3207 w 372245"/>
                  <a:gd name="connsiteY1" fmla="*/ 103460 h 241572"/>
                  <a:gd name="connsiteX2" fmla="*/ 36544 w 372245"/>
                  <a:gd name="connsiteY2" fmla="*/ 32022 h 241572"/>
                  <a:gd name="connsiteX3" fmla="*/ 110363 w 372245"/>
                  <a:gd name="connsiteY3" fmla="*/ 8210 h 241572"/>
                  <a:gd name="connsiteX4" fmla="*/ 315151 w 372245"/>
                  <a:gd name="connsiteY4" fmla="*/ 5829 h 241572"/>
                  <a:gd name="connsiteX5" fmla="*/ 369919 w 372245"/>
                  <a:gd name="connsiteY5" fmla="*/ 82028 h 241572"/>
                  <a:gd name="connsiteX0" fmla="*/ 3207 w 371722"/>
                  <a:gd name="connsiteY0" fmla="*/ 236786 h 236786"/>
                  <a:gd name="connsiteX1" fmla="*/ 3207 w 371722"/>
                  <a:gd name="connsiteY1" fmla="*/ 98674 h 236786"/>
                  <a:gd name="connsiteX2" fmla="*/ 36544 w 371722"/>
                  <a:gd name="connsiteY2" fmla="*/ 27236 h 236786"/>
                  <a:gd name="connsiteX3" fmla="*/ 110363 w 371722"/>
                  <a:gd name="connsiteY3" fmla="*/ 3424 h 236786"/>
                  <a:gd name="connsiteX4" fmla="*/ 305626 w 371722"/>
                  <a:gd name="connsiteY4" fmla="*/ 8187 h 236786"/>
                  <a:gd name="connsiteX5" fmla="*/ 369919 w 371722"/>
                  <a:gd name="connsiteY5" fmla="*/ 77242 h 236786"/>
                  <a:gd name="connsiteX0" fmla="*/ 3207 w 371456"/>
                  <a:gd name="connsiteY0" fmla="*/ 236786 h 236786"/>
                  <a:gd name="connsiteX1" fmla="*/ 3207 w 371456"/>
                  <a:gd name="connsiteY1" fmla="*/ 98674 h 236786"/>
                  <a:gd name="connsiteX2" fmla="*/ 36544 w 371456"/>
                  <a:gd name="connsiteY2" fmla="*/ 27236 h 236786"/>
                  <a:gd name="connsiteX3" fmla="*/ 110363 w 371456"/>
                  <a:gd name="connsiteY3" fmla="*/ 3424 h 236786"/>
                  <a:gd name="connsiteX4" fmla="*/ 298482 w 371456"/>
                  <a:gd name="connsiteY4" fmla="*/ 8187 h 236786"/>
                  <a:gd name="connsiteX5" fmla="*/ 369919 w 371456"/>
                  <a:gd name="connsiteY5" fmla="*/ 77242 h 236786"/>
                  <a:gd name="connsiteX0" fmla="*/ 3207 w 366833"/>
                  <a:gd name="connsiteY0" fmla="*/ 237234 h 237234"/>
                  <a:gd name="connsiteX1" fmla="*/ 3207 w 366833"/>
                  <a:gd name="connsiteY1" fmla="*/ 99122 h 237234"/>
                  <a:gd name="connsiteX2" fmla="*/ 36544 w 366833"/>
                  <a:gd name="connsiteY2" fmla="*/ 27684 h 237234"/>
                  <a:gd name="connsiteX3" fmla="*/ 110363 w 366833"/>
                  <a:gd name="connsiteY3" fmla="*/ 3872 h 237234"/>
                  <a:gd name="connsiteX4" fmla="*/ 298482 w 366833"/>
                  <a:gd name="connsiteY4" fmla="*/ 8635 h 237234"/>
                  <a:gd name="connsiteX5" fmla="*/ 365157 w 366833"/>
                  <a:gd name="connsiteY5" fmla="*/ 84833 h 237234"/>
                  <a:gd name="connsiteX0" fmla="*/ 3207 w 371457"/>
                  <a:gd name="connsiteY0" fmla="*/ 236786 h 236786"/>
                  <a:gd name="connsiteX1" fmla="*/ 3207 w 371457"/>
                  <a:gd name="connsiteY1" fmla="*/ 98674 h 236786"/>
                  <a:gd name="connsiteX2" fmla="*/ 36544 w 371457"/>
                  <a:gd name="connsiteY2" fmla="*/ 27236 h 236786"/>
                  <a:gd name="connsiteX3" fmla="*/ 110363 w 371457"/>
                  <a:gd name="connsiteY3" fmla="*/ 3424 h 236786"/>
                  <a:gd name="connsiteX4" fmla="*/ 298482 w 371457"/>
                  <a:gd name="connsiteY4" fmla="*/ 8187 h 236786"/>
                  <a:gd name="connsiteX5" fmla="*/ 369920 w 371457"/>
                  <a:gd name="connsiteY5" fmla="*/ 77241 h 236786"/>
                  <a:gd name="connsiteX0" fmla="*/ 3207 w 359949"/>
                  <a:gd name="connsiteY0" fmla="*/ 235041 h 235041"/>
                  <a:gd name="connsiteX1" fmla="*/ 3207 w 359949"/>
                  <a:gd name="connsiteY1" fmla="*/ 96929 h 235041"/>
                  <a:gd name="connsiteX2" fmla="*/ 36544 w 359949"/>
                  <a:gd name="connsiteY2" fmla="*/ 25491 h 235041"/>
                  <a:gd name="connsiteX3" fmla="*/ 110363 w 359949"/>
                  <a:gd name="connsiteY3" fmla="*/ 1679 h 235041"/>
                  <a:gd name="connsiteX4" fmla="*/ 298482 w 359949"/>
                  <a:gd name="connsiteY4" fmla="*/ 6442 h 235041"/>
                  <a:gd name="connsiteX5" fmla="*/ 358013 w 359949"/>
                  <a:gd name="connsiteY5" fmla="*/ 42159 h 235041"/>
                  <a:gd name="connsiteX0" fmla="*/ 3207 w 373775"/>
                  <a:gd name="connsiteY0" fmla="*/ 238012 h 238012"/>
                  <a:gd name="connsiteX1" fmla="*/ 3207 w 373775"/>
                  <a:gd name="connsiteY1" fmla="*/ 99900 h 238012"/>
                  <a:gd name="connsiteX2" fmla="*/ 36544 w 373775"/>
                  <a:gd name="connsiteY2" fmla="*/ 28462 h 238012"/>
                  <a:gd name="connsiteX3" fmla="*/ 110363 w 373775"/>
                  <a:gd name="connsiteY3" fmla="*/ 4650 h 238012"/>
                  <a:gd name="connsiteX4" fmla="*/ 298482 w 373775"/>
                  <a:gd name="connsiteY4" fmla="*/ 9413 h 238012"/>
                  <a:gd name="connsiteX5" fmla="*/ 372300 w 373775"/>
                  <a:gd name="connsiteY5" fmla="*/ 97518 h 238012"/>
                  <a:gd name="connsiteX0" fmla="*/ 3207 w 372300"/>
                  <a:gd name="connsiteY0" fmla="*/ 238012 h 238012"/>
                  <a:gd name="connsiteX1" fmla="*/ 3207 w 372300"/>
                  <a:gd name="connsiteY1" fmla="*/ 99900 h 238012"/>
                  <a:gd name="connsiteX2" fmla="*/ 36544 w 372300"/>
                  <a:gd name="connsiteY2" fmla="*/ 28462 h 238012"/>
                  <a:gd name="connsiteX3" fmla="*/ 110363 w 372300"/>
                  <a:gd name="connsiteY3" fmla="*/ 4650 h 238012"/>
                  <a:gd name="connsiteX4" fmla="*/ 298482 w 372300"/>
                  <a:gd name="connsiteY4" fmla="*/ 9413 h 238012"/>
                  <a:gd name="connsiteX5" fmla="*/ 372300 w 372300"/>
                  <a:gd name="connsiteY5" fmla="*/ 97518 h 238012"/>
                  <a:gd name="connsiteX0" fmla="*/ 3207 w 372300"/>
                  <a:gd name="connsiteY0" fmla="*/ 236934 h 236934"/>
                  <a:gd name="connsiteX1" fmla="*/ 3207 w 372300"/>
                  <a:gd name="connsiteY1" fmla="*/ 98822 h 236934"/>
                  <a:gd name="connsiteX2" fmla="*/ 36544 w 372300"/>
                  <a:gd name="connsiteY2" fmla="*/ 27384 h 236934"/>
                  <a:gd name="connsiteX3" fmla="*/ 110363 w 372300"/>
                  <a:gd name="connsiteY3" fmla="*/ 3572 h 236934"/>
                  <a:gd name="connsiteX4" fmla="*/ 298482 w 372300"/>
                  <a:gd name="connsiteY4" fmla="*/ 8335 h 236934"/>
                  <a:gd name="connsiteX5" fmla="*/ 372300 w 372300"/>
                  <a:gd name="connsiteY5" fmla="*/ 79771 h 236934"/>
                  <a:gd name="connsiteX0" fmla="*/ 3207 w 388969"/>
                  <a:gd name="connsiteY0" fmla="*/ 236934 h 272652"/>
                  <a:gd name="connsiteX1" fmla="*/ 3207 w 388969"/>
                  <a:gd name="connsiteY1" fmla="*/ 98822 h 272652"/>
                  <a:gd name="connsiteX2" fmla="*/ 36544 w 388969"/>
                  <a:gd name="connsiteY2" fmla="*/ 27384 h 272652"/>
                  <a:gd name="connsiteX3" fmla="*/ 110363 w 388969"/>
                  <a:gd name="connsiteY3" fmla="*/ 3572 h 272652"/>
                  <a:gd name="connsiteX4" fmla="*/ 298482 w 388969"/>
                  <a:gd name="connsiteY4" fmla="*/ 8335 h 272652"/>
                  <a:gd name="connsiteX5" fmla="*/ 388969 w 388969"/>
                  <a:gd name="connsiteY5" fmla="*/ 272652 h 272652"/>
                  <a:gd name="connsiteX0" fmla="*/ 3207 w 388969"/>
                  <a:gd name="connsiteY0" fmla="*/ 238726 h 274444"/>
                  <a:gd name="connsiteX1" fmla="*/ 3207 w 388969"/>
                  <a:gd name="connsiteY1" fmla="*/ 100614 h 274444"/>
                  <a:gd name="connsiteX2" fmla="*/ 36544 w 388969"/>
                  <a:gd name="connsiteY2" fmla="*/ 29176 h 274444"/>
                  <a:gd name="connsiteX3" fmla="*/ 110363 w 388969"/>
                  <a:gd name="connsiteY3" fmla="*/ 5364 h 274444"/>
                  <a:gd name="connsiteX4" fmla="*/ 298482 w 388969"/>
                  <a:gd name="connsiteY4" fmla="*/ 10127 h 274444"/>
                  <a:gd name="connsiteX5" fmla="*/ 358490 w 388969"/>
                  <a:gd name="connsiteY5" fmla="*/ 108810 h 274444"/>
                  <a:gd name="connsiteX6" fmla="*/ 388969 w 388969"/>
                  <a:gd name="connsiteY6" fmla="*/ 274444 h 274444"/>
                  <a:gd name="connsiteX0" fmla="*/ 3207 w 393168"/>
                  <a:gd name="connsiteY0" fmla="*/ 238726 h 274444"/>
                  <a:gd name="connsiteX1" fmla="*/ 3207 w 393168"/>
                  <a:gd name="connsiteY1" fmla="*/ 100614 h 274444"/>
                  <a:gd name="connsiteX2" fmla="*/ 36544 w 393168"/>
                  <a:gd name="connsiteY2" fmla="*/ 29176 h 274444"/>
                  <a:gd name="connsiteX3" fmla="*/ 110363 w 393168"/>
                  <a:gd name="connsiteY3" fmla="*/ 5364 h 274444"/>
                  <a:gd name="connsiteX4" fmla="*/ 298482 w 393168"/>
                  <a:gd name="connsiteY4" fmla="*/ 10127 h 274444"/>
                  <a:gd name="connsiteX5" fmla="*/ 387065 w 393168"/>
                  <a:gd name="connsiteY5" fmla="*/ 63567 h 274444"/>
                  <a:gd name="connsiteX6" fmla="*/ 388969 w 393168"/>
                  <a:gd name="connsiteY6" fmla="*/ 274444 h 274444"/>
                  <a:gd name="connsiteX0" fmla="*/ 3207 w 388969"/>
                  <a:gd name="connsiteY0" fmla="*/ 238726 h 274444"/>
                  <a:gd name="connsiteX1" fmla="*/ 3207 w 388969"/>
                  <a:gd name="connsiteY1" fmla="*/ 100614 h 274444"/>
                  <a:gd name="connsiteX2" fmla="*/ 36544 w 388969"/>
                  <a:gd name="connsiteY2" fmla="*/ 29176 h 274444"/>
                  <a:gd name="connsiteX3" fmla="*/ 110363 w 388969"/>
                  <a:gd name="connsiteY3" fmla="*/ 5364 h 274444"/>
                  <a:gd name="connsiteX4" fmla="*/ 298482 w 388969"/>
                  <a:gd name="connsiteY4" fmla="*/ 10127 h 274444"/>
                  <a:gd name="connsiteX5" fmla="*/ 375159 w 388969"/>
                  <a:gd name="connsiteY5" fmla="*/ 63567 h 274444"/>
                  <a:gd name="connsiteX6" fmla="*/ 388969 w 388969"/>
                  <a:gd name="connsiteY6" fmla="*/ 274444 h 274444"/>
                  <a:gd name="connsiteX0" fmla="*/ 3207 w 388969"/>
                  <a:gd name="connsiteY0" fmla="*/ 238726 h 274444"/>
                  <a:gd name="connsiteX1" fmla="*/ 3207 w 388969"/>
                  <a:gd name="connsiteY1" fmla="*/ 100614 h 274444"/>
                  <a:gd name="connsiteX2" fmla="*/ 36544 w 388969"/>
                  <a:gd name="connsiteY2" fmla="*/ 29176 h 274444"/>
                  <a:gd name="connsiteX3" fmla="*/ 110363 w 388969"/>
                  <a:gd name="connsiteY3" fmla="*/ 5364 h 274444"/>
                  <a:gd name="connsiteX4" fmla="*/ 272288 w 388969"/>
                  <a:gd name="connsiteY4" fmla="*/ 10127 h 274444"/>
                  <a:gd name="connsiteX5" fmla="*/ 375159 w 388969"/>
                  <a:gd name="connsiteY5" fmla="*/ 63567 h 274444"/>
                  <a:gd name="connsiteX6" fmla="*/ 388969 w 388969"/>
                  <a:gd name="connsiteY6" fmla="*/ 274444 h 274444"/>
                  <a:gd name="connsiteX0" fmla="*/ 3207 w 388969"/>
                  <a:gd name="connsiteY0" fmla="*/ 238726 h 274444"/>
                  <a:gd name="connsiteX1" fmla="*/ 3207 w 388969"/>
                  <a:gd name="connsiteY1" fmla="*/ 100614 h 274444"/>
                  <a:gd name="connsiteX2" fmla="*/ 36544 w 388969"/>
                  <a:gd name="connsiteY2" fmla="*/ 29176 h 274444"/>
                  <a:gd name="connsiteX3" fmla="*/ 110363 w 388969"/>
                  <a:gd name="connsiteY3" fmla="*/ 5364 h 274444"/>
                  <a:gd name="connsiteX4" fmla="*/ 272288 w 388969"/>
                  <a:gd name="connsiteY4" fmla="*/ 10127 h 274444"/>
                  <a:gd name="connsiteX5" fmla="*/ 375159 w 388969"/>
                  <a:gd name="connsiteY5" fmla="*/ 44517 h 274444"/>
                  <a:gd name="connsiteX6" fmla="*/ 388969 w 388969"/>
                  <a:gd name="connsiteY6" fmla="*/ 274444 h 274444"/>
                  <a:gd name="connsiteX0" fmla="*/ 3207 w 388969"/>
                  <a:gd name="connsiteY0" fmla="*/ 245621 h 281339"/>
                  <a:gd name="connsiteX1" fmla="*/ 3207 w 388969"/>
                  <a:gd name="connsiteY1" fmla="*/ 107509 h 281339"/>
                  <a:gd name="connsiteX2" fmla="*/ 36544 w 388969"/>
                  <a:gd name="connsiteY2" fmla="*/ 36071 h 281339"/>
                  <a:gd name="connsiteX3" fmla="*/ 110363 w 388969"/>
                  <a:gd name="connsiteY3" fmla="*/ 12259 h 281339"/>
                  <a:gd name="connsiteX4" fmla="*/ 293720 w 388969"/>
                  <a:gd name="connsiteY4" fmla="*/ 7497 h 281339"/>
                  <a:gd name="connsiteX5" fmla="*/ 375159 w 388969"/>
                  <a:gd name="connsiteY5" fmla="*/ 51412 h 281339"/>
                  <a:gd name="connsiteX6" fmla="*/ 388969 w 388969"/>
                  <a:gd name="connsiteY6" fmla="*/ 281339 h 281339"/>
                  <a:gd name="connsiteX0" fmla="*/ 3207 w 388969"/>
                  <a:gd name="connsiteY0" fmla="*/ 238124 h 273842"/>
                  <a:gd name="connsiteX1" fmla="*/ 3207 w 388969"/>
                  <a:gd name="connsiteY1" fmla="*/ 100012 h 273842"/>
                  <a:gd name="connsiteX2" fmla="*/ 36544 w 388969"/>
                  <a:gd name="connsiteY2" fmla="*/ 28574 h 273842"/>
                  <a:gd name="connsiteX3" fmla="*/ 110363 w 388969"/>
                  <a:gd name="connsiteY3" fmla="*/ 4762 h 273842"/>
                  <a:gd name="connsiteX4" fmla="*/ 293720 w 388969"/>
                  <a:gd name="connsiteY4" fmla="*/ 0 h 273842"/>
                  <a:gd name="connsiteX5" fmla="*/ 375159 w 388969"/>
                  <a:gd name="connsiteY5" fmla="*/ 43915 h 273842"/>
                  <a:gd name="connsiteX6" fmla="*/ 388969 w 388969"/>
                  <a:gd name="connsiteY6" fmla="*/ 273842 h 273842"/>
                  <a:gd name="connsiteX0" fmla="*/ 3207 w 388969"/>
                  <a:gd name="connsiteY0" fmla="*/ 238124 h 273842"/>
                  <a:gd name="connsiteX1" fmla="*/ 3207 w 388969"/>
                  <a:gd name="connsiteY1" fmla="*/ 100012 h 273842"/>
                  <a:gd name="connsiteX2" fmla="*/ 36544 w 388969"/>
                  <a:gd name="connsiteY2" fmla="*/ 28574 h 273842"/>
                  <a:gd name="connsiteX3" fmla="*/ 110363 w 388969"/>
                  <a:gd name="connsiteY3" fmla="*/ 4762 h 273842"/>
                  <a:gd name="connsiteX4" fmla="*/ 293720 w 388969"/>
                  <a:gd name="connsiteY4" fmla="*/ 0 h 273842"/>
                  <a:gd name="connsiteX5" fmla="*/ 375159 w 388969"/>
                  <a:gd name="connsiteY5" fmla="*/ 43915 h 273842"/>
                  <a:gd name="connsiteX6" fmla="*/ 388969 w 388969"/>
                  <a:gd name="connsiteY6" fmla="*/ 273842 h 273842"/>
                  <a:gd name="connsiteX0" fmla="*/ 3207 w 388969"/>
                  <a:gd name="connsiteY0" fmla="*/ 238124 h 273842"/>
                  <a:gd name="connsiteX1" fmla="*/ 3207 w 388969"/>
                  <a:gd name="connsiteY1" fmla="*/ 100012 h 273842"/>
                  <a:gd name="connsiteX2" fmla="*/ 36544 w 388969"/>
                  <a:gd name="connsiteY2" fmla="*/ 28574 h 273842"/>
                  <a:gd name="connsiteX3" fmla="*/ 110363 w 388969"/>
                  <a:gd name="connsiteY3" fmla="*/ 4762 h 273842"/>
                  <a:gd name="connsiteX4" fmla="*/ 293720 w 388969"/>
                  <a:gd name="connsiteY4" fmla="*/ 0 h 273842"/>
                  <a:gd name="connsiteX5" fmla="*/ 375159 w 388969"/>
                  <a:gd name="connsiteY5" fmla="*/ 43915 h 273842"/>
                  <a:gd name="connsiteX6" fmla="*/ 388969 w 388969"/>
                  <a:gd name="connsiteY6" fmla="*/ 273842 h 273842"/>
                  <a:gd name="connsiteX0" fmla="*/ 3207 w 388969"/>
                  <a:gd name="connsiteY0" fmla="*/ 239891 h 275609"/>
                  <a:gd name="connsiteX1" fmla="*/ 3207 w 388969"/>
                  <a:gd name="connsiteY1" fmla="*/ 101779 h 275609"/>
                  <a:gd name="connsiteX2" fmla="*/ 36544 w 388969"/>
                  <a:gd name="connsiteY2" fmla="*/ 30341 h 275609"/>
                  <a:gd name="connsiteX3" fmla="*/ 112744 w 388969"/>
                  <a:gd name="connsiteY3" fmla="*/ 1767 h 275609"/>
                  <a:gd name="connsiteX4" fmla="*/ 293720 w 388969"/>
                  <a:gd name="connsiteY4" fmla="*/ 1767 h 275609"/>
                  <a:gd name="connsiteX5" fmla="*/ 375159 w 388969"/>
                  <a:gd name="connsiteY5" fmla="*/ 45682 h 275609"/>
                  <a:gd name="connsiteX6" fmla="*/ 388969 w 388969"/>
                  <a:gd name="connsiteY6" fmla="*/ 275609 h 275609"/>
                  <a:gd name="connsiteX0" fmla="*/ 3207 w 388969"/>
                  <a:gd name="connsiteY0" fmla="*/ 238124 h 273842"/>
                  <a:gd name="connsiteX1" fmla="*/ 3207 w 388969"/>
                  <a:gd name="connsiteY1" fmla="*/ 100012 h 273842"/>
                  <a:gd name="connsiteX2" fmla="*/ 36544 w 388969"/>
                  <a:gd name="connsiteY2" fmla="*/ 28574 h 273842"/>
                  <a:gd name="connsiteX3" fmla="*/ 112744 w 388969"/>
                  <a:gd name="connsiteY3" fmla="*/ 2381 h 273842"/>
                  <a:gd name="connsiteX4" fmla="*/ 293720 w 388969"/>
                  <a:gd name="connsiteY4" fmla="*/ 0 h 273842"/>
                  <a:gd name="connsiteX5" fmla="*/ 375159 w 388969"/>
                  <a:gd name="connsiteY5" fmla="*/ 43915 h 273842"/>
                  <a:gd name="connsiteX6" fmla="*/ 388969 w 388969"/>
                  <a:gd name="connsiteY6" fmla="*/ 273842 h 273842"/>
                  <a:gd name="connsiteX0" fmla="*/ 3207 w 389705"/>
                  <a:gd name="connsiteY0" fmla="*/ 238124 h 273842"/>
                  <a:gd name="connsiteX1" fmla="*/ 3207 w 389705"/>
                  <a:gd name="connsiteY1" fmla="*/ 100012 h 273842"/>
                  <a:gd name="connsiteX2" fmla="*/ 36544 w 389705"/>
                  <a:gd name="connsiteY2" fmla="*/ 28574 h 273842"/>
                  <a:gd name="connsiteX3" fmla="*/ 112744 w 389705"/>
                  <a:gd name="connsiteY3" fmla="*/ 2381 h 273842"/>
                  <a:gd name="connsiteX4" fmla="*/ 293720 w 389705"/>
                  <a:gd name="connsiteY4" fmla="*/ 0 h 273842"/>
                  <a:gd name="connsiteX5" fmla="*/ 382303 w 389705"/>
                  <a:gd name="connsiteY5" fmla="*/ 77252 h 273842"/>
                  <a:gd name="connsiteX6" fmla="*/ 388969 w 389705"/>
                  <a:gd name="connsiteY6" fmla="*/ 273842 h 27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9705" h="273842">
                    <a:moveTo>
                      <a:pt x="3207" y="238124"/>
                    </a:moveTo>
                    <a:cubicBezTo>
                      <a:pt x="429" y="186530"/>
                      <a:pt x="-2349" y="134937"/>
                      <a:pt x="3207" y="100012"/>
                    </a:cubicBezTo>
                    <a:cubicBezTo>
                      <a:pt x="8763" y="65087"/>
                      <a:pt x="18288" y="44846"/>
                      <a:pt x="36544" y="28574"/>
                    </a:cubicBezTo>
                    <a:cubicBezTo>
                      <a:pt x="54800" y="12302"/>
                      <a:pt x="69881" y="7143"/>
                      <a:pt x="112744" y="2381"/>
                    </a:cubicBezTo>
                    <a:cubicBezTo>
                      <a:pt x="155607" y="-2381"/>
                      <a:pt x="238078" y="1809"/>
                      <a:pt x="293720" y="0"/>
                    </a:cubicBezTo>
                    <a:cubicBezTo>
                      <a:pt x="342218" y="5335"/>
                      <a:pt x="367222" y="33199"/>
                      <a:pt x="382303" y="77252"/>
                    </a:cubicBezTo>
                    <a:cubicBezTo>
                      <a:pt x="397384" y="121305"/>
                      <a:pt x="383889" y="246236"/>
                      <a:pt x="388969" y="273842"/>
                    </a:cubicBezTo>
                  </a:path>
                </a:pathLst>
              </a:custGeom>
              <a:noFill/>
              <a:ln w="82550">
                <a:solidFill>
                  <a:srgbClr val="FAC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화살표: 아래쪽 68">
                <a:extLst>
                  <a:ext uri="{FF2B5EF4-FFF2-40B4-BE49-F238E27FC236}">
                    <a16:creationId xmlns:a16="http://schemas.microsoft.com/office/drawing/2014/main" id="{84504A27-F2A5-4584-BCFF-2E45A27D4B24}"/>
                  </a:ext>
                </a:extLst>
              </p:cNvPr>
              <p:cNvSpPr/>
              <p:nvPr/>
            </p:nvSpPr>
            <p:spPr>
              <a:xfrm>
                <a:off x="7684138" y="1880977"/>
                <a:ext cx="313380" cy="210299"/>
              </a:xfrm>
              <a:prstGeom prst="downArrow">
                <a:avLst>
                  <a:gd name="adj1" fmla="val 25835"/>
                  <a:gd name="adj2" fmla="val 104317"/>
                </a:avLst>
              </a:prstGeom>
              <a:solidFill>
                <a:srgbClr val="FAC300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D60AEA-2306-4CEC-AB2D-E0DE04C949AC}"/>
              </a:ext>
            </a:extLst>
          </p:cNvPr>
          <p:cNvGrpSpPr/>
          <p:nvPr/>
        </p:nvGrpSpPr>
        <p:grpSpPr>
          <a:xfrm>
            <a:off x="6602832" y="3067527"/>
            <a:ext cx="437624" cy="439635"/>
            <a:chOff x="6602832" y="3057902"/>
            <a:chExt cx="437624" cy="4396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화살표: 아래쪽 48">
              <a:extLst>
                <a:ext uri="{FF2B5EF4-FFF2-40B4-BE49-F238E27FC236}">
                  <a16:creationId xmlns:a16="http://schemas.microsoft.com/office/drawing/2014/main" id="{5D4066BC-EAE5-416A-9FCB-496BB5258293}"/>
                </a:ext>
              </a:extLst>
            </p:cNvPr>
            <p:cNvSpPr/>
            <p:nvPr/>
          </p:nvSpPr>
          <p:spPr>
            <a:xfrm>
              <a:off x="6727076" y="3057902"/>
              <a:ext cx="313380" cy="439635"/>
            </a:xfrm>
            <a:prstGeom prst="downArrow">
              <a:avLst>
                <a:gd name="adj1" fmla="val 27355"/>
                <a:gd name="adj2" fmla="val 76202"/>
              </a:avLst>
            </a:prstGeom>
            <a:solidFill>
              <a:srgbClr val="FAC300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D342AB1-EE5C-4D46-8C94-7ACE40CECA57}"/>
                </a:ext>
              </a:extLst>
            </p:cNvPr>
            <p:cNvSpPr/>
            <p:nvPr/>
          </p:nvSpPr>
          <p:spPr>
            <a:xfrm rot="5400000">
              <a:off x="6721635" y="2939524"/>
              <a:ext cx="75775" cy="3133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D26EA7D-429C-4111-9081-0793A82A709E}"/>
              </a:ext>
            </a:extLst>
          </p:cNvPr>
          <p:cNvSpPr txBox="1"/>
          <p:nvPr/>
        </p:nvSpPr>
        <p:spPr>
          <a:xfrm>
            <a:off x="333375" y="193418"/>
            <a:ext cx="501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제주고딕" panose="02000300000000000000" pitchFamily="2" charset="-127"/>
                <a:ea typeface="제주고딕" panose="02000300000000000000" pitchFamily="2" charset="-127"/>
              </a:rPr>
              <a:t>Debugging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이클립스 디버깅</a:t>
            </a:r>
            <a:endParaRPr lang="ko-KR" altLang="en-US" sz="3600">
              <a:solidFill>
                <a:schemeClr val="bg1">
                  <a:lumMod val="6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04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B53D638-333D-4BC8-842F-C1ACB92C1005}"/>
              </a:ext>
            </a:extLst>
          </p:cNvPr>
          <p:cNvSpPr/>
          <p:nvPr/>
        </p:nvSpPr>
        <p:spPr>
          <a:xfrm>
            <a:off x="2353905" y="4895850"/>
            <a:ext cx="8352193" cy="1028700"/>
          </a:xfrm>
          <a:prstGeom prst="roundRect">
            <a:avLst>
              <a:gd name="adj" fmla="val 6250"/>
            </a:avLst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2707B6-F8ED-437F-9046-16413DC08EBD}"/>
              </a:ext>
            </a:extLst>
          </p:cNvPr>
          <p:cNvSpPr/>
          <p:nvPr/>
        </p:nvSpPr>
        <p:spPr>
          <a:xfrm>
            <a:off x="2449155" y="4947531"/>
            <a:ext cx="161925" cy="948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CF1C245-3E68-4B2E-8BD9-3869DE8A6BD7}"/>
              </a:ext>
            </a:extLst>
          </p:cNvPr>
          <p:cNvSpPr/>
          <p:nvPr/>
        </p:nvSpPr>
        <p:spPr>
          <a:xfrm>
            <a:off x="2353906" y="1657351"/>
            <a:ext cx="8352193" cy="1866900"/>
          </a:xfrm>
          <a:prstGeom prst="roundRect">
            <a:avLst>
              <a:gd name="adj" fmla="val 6250"/>
            </a:avLst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7AE9FD-18F4-4CA2-8E97-6B7EFEB1E117}"/>
              </a:ext>
            </a:extLst>
          </p:cNvPr>
          <p:cNvSpPr/>
          <p:nvPr/>
        </p:nvSpPr>
        <p:spPr>
          <a:xfrm>
            <a:off x="2449156" y="1712491"/>
            <a:ext cx="161925" cy="17210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A1B2B9-AB08-42B1-9081-87FBF538EAE9}"/>
              </a:ext>
            </a:extLst>
          </p:cNvPr>
          <p:cNvSpPr/>
          <p:nvPr/>
        </p:nvSpPr>
        <p:spPr>
          <a:xfrm>
            <a:off x="215101" y="265900"/>
            <a:ext cx="959986" cy="867575"/>
          </a:xfrm>
          <a:prstGeom prst="roundRect">
            <a:avLst/>
          </a:prstGeom>
          <a:solidFill>
            <a:srgbClr val="51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CF7FD5-F463-40FB-9C54-4D806EF387C0}"/>
              </a:ext>
            </a:extLst>
          </p:cNvPr>
          <p:cNvSpPr txBox="1"/>
          <p:nvPr/>
        </p:nvSpPr>
        <p:spPr>
          <a:xfrm>
            <a:off x="1175087" y="314966"/>
            <a:ext cx="5743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제주고딕" panose="02000300000000000000" pitchFamily="2" charset="-127"/>
                <a:ea typeface="제주고딕" panose="02000300000000000000" pitchFamily="2" charset="-127"/>
              </a:rPr>
              <a:t>Step Into (F5)</a:t>
            </a:r>
          </a:p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현재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Breakpoint line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에 호출하는 메소드 로의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Breakpoint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이동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6943BD-1A15-4A06-8D8F-B8AC8F2DF959}"/>
              </a:ext>
            </a:extLst>
          </p:cNvPr>
          <p:cNvGrpSpPr/>
          <p:nvPr/>
        </p:nvGrpSpPr>
        <p:grpSpPr>
          <a:xfrm>
            <a:off x="407824" y="431859"/>
            <a:ext cx="566208" cy="581601"/>
            <a:chOff x="583084" y="2115879"/>
            <a:chExt cx="427999" cy="4396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화살표: 아래쪽 43">
              <a:extLst>
                <a:ext uri="{FF2B5EF4-FFF2-40B4-BE49-F238E27FC236}">
                  <a16:creationId xmlns:a16="http://schemas.microsoft.com/office/drawing/2014/main" id="{AB8D67CD-B8D6-4719-BE15-C8D6F7FD86CC}"/>
                </a:ext>
              </a:extLst>
            </p:cNvPr>
            <p:cNvSpPr/>
            <p:nvPr/>
          </p:nvSpPr>
          <p:spPr>
            <a:xfrm>
              <a:off x="697703" y="2115879"/>
              <a:ext cx="313380" cy="439635"/>
            </a:xfrm>
            <a:prstGeom prst="downArrow">
              <a:avLst>
                <a:gd name="adj1" fmla="val 27355"/>
                <a:gd name="adj2" fmla="val 7620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7FC00D6-FB99-490B-B2B3-CFACCA8585FE}"/>
                </a:ext>
              </a:extLst>
            </p:cNvPr>
            <p:cNvSpPr/>
            <p:nvPr/>
          </p:nvSpPr>
          <p:spPr>
            <a:xfrm rot="5400000">
              <a:off x="701887" y="1997501"/>
              <a:ext cx="75775" cy="3133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6265496B-284C-4E8E-9362-F097F40E3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" t="68750" r="54844" b="12933"/>
          <a:stretch/>
        </p:blipFill>
        <p:spPr>
          <a:xfrm>
            <a:off x="2679699" y="1714500"/>
            <a:ext cx="7425799" cy="1714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20979BF-B34C-42C9-A7F9-05AE9346F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" t="50288" r="61016" b="40193"/>
          <a:stretch/>
        </p:blipFill>
        <p:spPr>
          <a:xfrm>
            <a:off x="2666999" y="4935393"/>
            <a:ext cx="6858001" cy="960994"/>
          </a:xfrm>
          <a:prstGeom prst="rect">
            <a:avLst/>
          </a:prstGeom>
        </p:spPr>
      </p:pic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BA934780-7782-4084-BFD3-C654813D1CF2}"/>
              </a:ext>
            </a:extLst>
          </p:cNvPr>
          <p:cNvSpPr/>
          <p:nvPr/>
        </p:nvSpPr>
        <p:spPr>
          <a:xfrm>
            <a:off x="2124074" y="1714500"/>
            <a:ext cx="514350" cy="1619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B08B4A76-02E9-402C-AB31-43D13638C6F0}"/>
              </a:ext>
            </a:extLst>
          </p:cNvPr>
          <p:cNvSpPr/>
          <p:nvPr/>
        </p:nvSpPr>
        <p:spPr>
          <a:xfrm>
            <a:off x="2124073" y="5143500"/>
            <a:ext cx="514350" cy="1619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053105-70A0-4C59-811E-CB84051D54C0}"/>
              </a:ext>
            </a:extLst>
          </p:cNvPr>
          <p:cNvSpPr/>
          <p:nvPr/>
        </p:nvSpPr>
        <p:spPr>
          <a:xfrm>
            <a:off x="559456" y="160771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&lt;Before&gt;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3BCA53-AC35-42AB-84B9-07CDB45B6BB6}"/>
              </a:ext>
            </a:extLst>
          </p:cNvPr>
          <p:cNvSpPr/>
          <p:nvPr/>
        </p:nvSpPr>
        <p:spPr>
          <a:xfrm>
            <a:off x="640105" y="4876800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&lt;After&gt;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7C9C06-7542-41E3-BCA2-8F09F88A8BB5}"/>
              </a:ext>
            </a:extLst>
          </p:cNvPr>
          <p:cNvSpPr txBox="1"/>
          <p:nvPr/>
        </p:nvSpPr>
        <p:spPr>
          <a:xfrm>
            <a:off x="2449155" y="3599447"/>
            <a:ext cx="835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▲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49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번 라인에서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Step Into(F5) 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실행시 호출하는 메소드로 브레이크 포인트가 이동</a:t>
            </a:r>
            <a:endParaRPr lang="en-US" altLang="ko-KR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     (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예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: Controller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 에서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Service 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호출시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Service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의 호출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Method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로 이동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30C9C8-E95E-419D-B770-3C8E854C40B3}"/>
              </a:ext>
            </a:extLst>
          </p:cNvPr>
          <p:cNvSpPr txBox="1"/>
          <p:nvPr/>
        </p:nvSpPr>
        <p:spPr>
          <a:xfrm>
            <a:off x="2611080" y="5986760"/>
            <a:ext cx="835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▲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studentTbService 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객체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(StudentTbService Class) 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의 맴버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Method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인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addStudentTb(input)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의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Body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로 넘어와 </a:t>
            </a:r>
            <a:endParaRPr lang="en-US" altLang="ko-KR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계속 디버깅을 진행하며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Variables View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에 해당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Method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의 변수들로 변경된다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80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C40D1FF-CBDB-4B7F-8EF4-C9B4D3B4856A}"/>
              </a:ext>
            </a:extLst>
          </p:cNvPr>
          <p:cNvSpPr/>
          <p:nvPr/>
        </p:nvSpPr>
        <p:spPr>
          <a:xfrm>
            <a:off x="2163407" y="1279659"/>
            <a:ext cx="7609243" cy="2004555"/>
          </a:xfrm>
          <a:prstGeom prst="roundRect">
            <a:avLst>
              <a:gd name="adj" fmla="val 6250"/>
            </a:avLst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AC4F6E-B76F-423A-B3C5-756DA95E599C}"/>
              </a:ext>
            </a:extLst>
          </p:cNvPr>
          <p:cNvSpPr/>
          <p:nvPr/>
        </p:nvSpPr>
        <p:spPr>
          <a:xfrm>
            <a:off x="2258657" y="1346334"/>
            <a:ext cx="147521" cy="18479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FE963B8-4434-46B0-B0E4-83C05CB3E317}"/>
              </a:ext>
            </a:extLst>
          </p:cNvPr>
          <p:cNvSpPr/>
          <p:nvPr/>
        </p:nvSpPr>
        <p:spPr>
          <a:xfrm>
            <a:off x="2153881" y="4219575"/>
            <a:ext cx="7618769" cy="2007064"/>
          </a:xfrm>
          <a:prstGeom prst="roundRect">
            <a:avLst>
              <a:gd name="adj" fmla="val 6250"/>
            </a:avLst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03668D-A3D3-49F4-B2E7-9C74CBD1728B}"/>
              </a:ext>
            </a:extLst>
          </p:cNvPr>
          <p:cNvSpPr/>
          <p:nvPr/>
        </p:nvSpPr>
        <p:spPr>
          <a:xfrm>
            <a:off x="2249132" y="4286250"/>
            <a:ext cx="147706" cy="18502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A1B2B9-AB08-42B1-9081-87FBF538EAE9}"/>
              </a:ext>
            </a:extLst>
          </p:cNvPr>
          <p:cNvSpPr/>
          <p:nvPr/>
        </p:nvSpPr>
        <p:spPr>
          <a:xfrm>
            <a:off x="215101" y="265900"/>
            <a:ext cx="959986" cy="867575"/>
          </a:xfrm>
          <a:prstGeom prst="roundRect">
            <a:avLst/>
          </a:prstGeom>
          <a:solidFill>
            <a:srgbClr val="51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CF7FD5-F463-40FB-9C54-4D806EF387C0}"/>
              </a:ext>
            </a:extLst>
          </p:cNvPr>
          <p:cNvSpPr txBox="1"/>
          <p:nvPr/>
        </p:nvSpPr>
        <p:spPr>
          <a:xfrm>
            <a:off x="1175087" y="314966"/>
            <a:ext cx="7846993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제주고딕" panose="02000300000000000000" pitchFamily="2" charset="-127"/>
                <a:ea typeface="제주고딕" panose="02000300000000000000" pitchFamily="2" charset="-127"/>
              </a:rPr>
              <a:t>Step Over (F6)</a:t>
            </a:r>
          </a:p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현재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Breakpoint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실행하고 동일 메소드 내에서 다음 라인으로 이동</a:t>
            </a:r>
          </a:p>
          <a:p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C360D9-B9DC-44A2-9138-3A46294822BD}"/>
              </a:ext>
            </a:extLst>
          </p:cNvPr>
          <p:cNvGrpSpPr/>
          <p:nvPr/>
        </p:nvGrpSpPr>
        <p:grpSpPr>
          <a:xfrm>
            <a:off x="460514" y="441343"/>
            <a:ext cx="530120" cy="516687"/>
            <a:chOff x="434567" y="510431"/>
            <a:chExt cx="523518" cy="5102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F2659CB-5624-4666-B14C-DBF2FCB8256E}"/>
                </a:ext>
              </a:extLst>
            </p:cNvPr>
            <p:cNvSpPr/>
            <p:nvPr/>
          </p:nvSpPr>
          <p:spPr>
            <a:xfrm>
              <a:off x="434567" y="510431"/>
              <a:ext cx="366076" cy="252842"/>
            </a:xfrm>
            <a:custGeom>
              <a:avLst/>
              <a:gdLst>
                <a:gd name="connsiteX0" fmla="*/ 3207 w 378249"/>
                <a:gd name="connsiteY0" fmla="*/ 238212 h 238212"/>
                <a:gd name="connsiteX1" fmla="*/ 3207 w 378249"/>
                <a:gd name="connsiteY1" fmla="*/ 100100 h 238212"/>
                <a:gd name="connsiteX2" fmla="*/ 36544 w 378249"/>
                <a:gd name="connsiteY2" fmla="*/ 28662 h 238212"/>
                <a:gd name="connsiteX3" fmla="*/ 110363 w 378249"/>
                <a:gd name="connsiteY3" fmla="*/ 4850 h 238212"/>
                <a:gd name="connsiteX4" fmla="*/ 346107 w 378249"/>
                <a:gd name="connsiteY4" fmla="*/ 7231 h 238212"/>
                <a:gd name="connsiteX5" fmla="*/ 369919 w 378249"/>
                <a:gd name="connsiteY5" fmla="*/ 78668 h 238212"/>
                <a:gd name="connsiteX0" fmla="*/ 3207 w 372245"/>
                <a:gd name="connsiteY0" fmla="*/ 241572 h 241572"/>
                <a:gd name="connsiteX1" fmla="*/ 3207 w 372245"/>
                <a:gd name="connsiteY1" fmla="*/ 103460 h 241572"/>
                <a:gd name="connsiteX2" fmla="*/ 36544 w 372245"/>
                <a:gd name="connsiteY2" fmla="*/ 32022 h 241572"/>
                <a:gd name="connsiteX3" fmla="*/ 110363 w 372245"/>
                <a:gd name="connsiteY3" fmla="*/ 8210 h 241572"/>
                <a:gd name="connsiteX4" fmla="*/ 315151 w 372245"/>
                <a:gd name="connsiteY4" fmla="*/ 5829 h 241572"/>
                <a:gd name="connsiteX5" fmla="*/ 369919 w 372245"/>
                <a:gd name="connsiteY5" fmla="*/ 82028 h 241572"/>
                <a:gd name="connsiteX0" fmla="*/ 3207 w 371722"/>
                <a:gd name="connsiteY0" fmla="*/ 236786 h 236786"/>
                <a:gd name="connsiteX1" fmla="*/ 3207 w 371722"/>
                <a:gd name="connsiteY1" fmla="*/ 98674 h 236786"/>
                <a:gd name="connsiteX2" fmla="*/ 36544 w 371722"/>
                <a:gd name="connsiteY2" fmla="*/ 27236 h 236786"/>
                <a:gd name="connsiteX3" fmla="*/ 110363 w 371722"/>
                <a:gd name="connsiteY3" fmla="*/ 3424 h 236786"/>
                <a:gd name="connsiteX4" fmla="*/ 305626 w 371722"/>
                <a:gd name="connsiteY4" fmla="*/ 8187 h 236786"/>
                <a:gd name="connsiteX5" fmla="*/ 369919 w 371722"/>
                <a:gd name="connsiteY5" fmla="*/ 77242 h 236786"/>
                <a:gd name="connsiteX0" fmla="*/ 3207 w 371456"/>
                <a:gd name="connsiteY0" fmla="*/ 236786 h 236786"/>
                <a:gd name="connsiteX1" fmla="*/ 3207 w 371456"/>
                <a:gd name="connsiteY1" fmla="*/ 98674 h 236786"/>
                <a:gd name="connsiteX2" fmla="*/ 36544 w 371456"/>
                <a:gd name="connsiteY2" fmla="*/ 27236 h 236786"/>
                <a:gd name="connsiteX3" fmla="*/ 110363 w 371456"/>
                <a:gd name="connsiteY3" fmla="*/ 3424 h 236786"/>
                <a:gd name="connsiteX4" fmla="*/ 298482 w 371456"/>
                <a:gd name="connsiteY4" fmla="*/ 8187 h 236786"/>
                <a:gd name="connsiteX5" fmla="*/ 369919 w 371456"/>
                <a:gd name="connsiteY5" fmla="*/ 77242 h 236786"/>
                <a:gd name="connsiteX0" fmla="*/ 3207 w 366833"/>
                <a:gd name="connsiteY0" fmla="*/ 237234 h 237234"/>
                <a:gd name="connsiteX1" fmla="*/ 3207 w 366833"/>
                <a:gd name="connsiteY1" fmla="*/ 99122 h 237234"/>
                <a:gd name="connsiteX2" fmla="*/ 36544 w 366833"/>
                <a:gd name="connsiteY2" fmla="*/ 27684 h 237234"/>
                <a:gd name="connsiteX3" fmla="*/ 110363 w 366833"/>
                <a:gd name="connsiteY3" fmla="*/ 3872 h 237234"/>
                <a:gd name="connsiteX4" fmla="*/ 298482 w 366833"/>
                <a:gd name="connsiteY4" fmla="*/ 8635 h 237234"/>
                <a:gd name="connsiteX5" fmla="*/ 365157 w 366833"/>
                <a:gd name="connsiteY5" fmla="*/ 84833 h 237234"/>
                <a:gd name="connsiteX0" fmla="*/ 3207 w 371457"/>
                <a:gd name="connsiteY0" fmla="*/ 236786 h 236786"/>
                <a:gd name="connsiteX1" fmla="*/ 3207 w 371457"/>
                <a:gd name="connsiteY1" fmla="*/ 98674 h 236786"/>
                <a:gd name="connsiteX2" fmla="*/ 36544 w 371457"/>
                <a:gd name="connsiteY2" fmla="*/ 27236 h 236786"/>
                <a:gd name="connsiteX3" fmla="*/ 110363 w 371457"/>
                <a:gd name="connsiteY3" fmla="*/ 3424 h 236786"/>
                <a:gd name="connsiteX4" fmla="*/ 298482 w 371457"/>
                <a:gd name="connsiteY4" fmla="*/ 8187 h 236786"/>
                <a:gd name="connsiteX5" fmla="*/ 369920 w 371457"/>
                <a:gd name="connsiteY5" fmla="*/ 77241 h 236786"/>
                <a:gd name="connsiteX0" fmla="*/ 3207 w 359949"/>
                <a:gd name="connsiteY0" fmla="*/ 235041 h 235041"/>
                <a:gd name="connsiteX1" fmla="*/ 3207 w 359949"/>
                <a:gd name="connsiteY1" fmla="*/ 96929 h 235041"/>
                <a:gd name="connsiteX2" fmla="*/ 36544 w 359949"/>
                <a:gd name="connsiteY2" fmla="*/ 25491 h 235041"/>
                <a:gd name="connsiteX3" fmla="*/ 110363 w 359949"/>
                <a:gd name="connsiteY3" fmla="*/ 1679 h 235041"/>
                <a:gd name="connsiteX4" fmla="*/ 298482 w 359949"/>
                <a:gd name="connsiteY4" fmla="*/ 6442 h 235041"/>
                <a:gd name="connsiteX5" fmla="*/ 358013 w 359949"/>
                <a:gd name="connsiteY5" fmla="*/ 42159 h 235041"/>
                <a:gd name="connsiteX0" fmla="*/ 3207 w 373775"/>
                <a:gd name="connsiteY0" fmla="*/ 238012 h 238012"/>
                <a:gd name="connsiteX1" fmla="*/ 3207 w 373775"/>
                <a:gd name="connsiteY1" fmla="*/ 99900 h 238012"/>
                <a:gd name="connsiteX2" fmla="*/ 36544 w 373775"/>
                <a:gd name="connsiteY2" fmla="*/ 28462 h 238012"/>
                <a:gd name="connsiteX3" fmla="*/ 110363 w 373775"/>
                <a:gd name="connsiteY3" fmla="*/ 4650 h 238012"/>
                <a:gd name="connsiteX4" fmla="*/ 298482 w 373775"/>
                <a:gd name="connsiteY4" fmla="*/ 9413 h 238012"/>
                <a:gd name="connsiteX5" fmla="*/ 372300 w 373775"/>
                <a:gd name="connsiteY5" fmla="*/ 97518 h 238012"/>
                <a:gd name="connsiteX0" fmla="*/ 3207 w 372300"/>
                <a:gd name="connsiteY0" fmla="*/ 238012 h 238012"/>
                <a:gd name="connsiteX1" fmla="*/ 3207 w 372300"/>
                <a:gd name="connsiteY1" fmla="*/ 99900 h 238012"/>
                <a:gd name="connsiteX2" fmla="*/ 36544 w 372300"/>
                <a:gd name="connsiteY2" fmla="*/ 28462 h 238012"/>
                <a:gd name="connsiteX3" fmla="*/ 110363 w 372300"/>
                <a:gd name="connsiteY3" fmla="*/ 4650 h 238012"/>
                <a:gd name="connsiteX4" fmla="*/ 298482 w 372300"/>
                <a:gd name="connsiteY4" fmla="*/ 9413 h 238012"/>
                <a:gd name="connsiteX5" fmla="*/ 372300 w 372300"/>
                <a:gd name="connsiteY5" fmla="*/ 97518 h 238012"/>
                <a:gd name="connsiteX0" fmla="*/ 3207 w 372300"/>
                <a:gd name="connsiteY0" fmla="*/ 236934 h 236934"/>
                <a:gd name="connsiteX1" fmla="*/ 3207 w 372300"/>
                <a:gd name="connsiteY1" fmla="*/ 98822 h 236934"/>
                <a:gd name="connsiteX2" fmla="*/ 36544 w 372300"/>
                <a:gd name="connsiteY2" fmla="*/ 27384 h 236934"/>
                <a:gd name="connsiteX3" fmla="*/ 110363 w 372300"/>
                <a:gd name="connsiteY3" fmla="*/ 3572 h 236934"/>
                <a:gd name="connsiteX4" fmla="*/ 298482 w 372300"/>
                <a:gd name="connsiteY4" fmla="*/ 8335 h 236934"/>
                <a:gd name="connsiteX5" fmla="*/ 372300 w 372300"/>
                <a:gd name="connsiteY5" fmla="*/ 79771 h 236934"/>
                <a:gd name="connsiteX0" fmla="*/ 3207 w 372300"/>
                <a:gd name="connsiteY0" fmla="*/ 236934 h 236934"/>
                <a:gd name="connsiteX1" fmla="*/ 3207 w 372300"/>
                <a:gd name="connsiteY1" fmla="*/ 98822 h 236934"/>
                <a:gd name="connsiteX2" fmla="*/ 36544 w 372300"/>
                <a:gd name="connsiteY2" fmla="*/ 27384 h 236934"/>
                <a:gd name="connsiteX3" fmla="*/ 110363 w 372300"/>
                <a:gd name="connsiteY3" fmla="*/ 3572 h 236934"/>
                <a:gd name="connsiteX4" fmla="*/ 298482 w 372300"/>
                <a:gd name="connsiteY4" fmla="*/ 8335 h 236934"/>
                <a:gd name="connsiteX5" fmla="*/ 372300 w 372300"/>
                <a:gd name="connsiteY5" fmla="*/ 141684 h 236934"/>
                <a:gd name="connsiteX0" fmla="*/ 3207 w 374400"/>
                <a:gd name="connsiteY0" fmla="*/ 236934 h 236934"/>
                <a:gd name="connsiteX1" fmla="*/ 3207 w 374400"/>
                <a:gd name="connsiteY1" fmla="*/ 98822 h 236934"/>
                <a:gd name="connsiteX2" fmla="*/ 36544 w 374400"/>
                <a:gd name="connsiteY2" fmla="*/ 27384 h 236934"/>
                <a:gd name="connsiteX3" fmla="*/ 110363 w 374400"/>
                <a:gd name="connsiteY3" fmla="*/ 3572 h 236934"/>
                <a:gd name="connsiteX4" fmla="*/ 298482 w 374400"/>
                <a:gd name="connsiteY4" fmla="*/ 8335 h 236934"/>
                <a:gd name="connsiteX5" fmla="*/ 372300 w 374400"/>
                <a:gd name="connsiteY5" fmla="*/ 141684 h 236934"/>
                <a:gd name="connsiteX0" fmla="*/ 3207 w 372300"/>
                <a:gd name="connsiteY0" fmla="*/ 236934 h 236934"/>
                <a:gd name="connsiteX1" fmla="*/ 3207 w 372300"/>
                <a:gd name="connsiteY1" fmla="*/ 98822 h 236934"/>
                <a:gd name="connsiteX2" fmla="*/ 36544 w 372300"/>
                <a:gd name="connsiteY2" fmla="*/ 27384 h 236934"/>
                <a:gd name="connsiteX3" fmla="*/ 110363 w 372300"/>
                <a:gd name="connsiteY3" fmla="*/ 3572 h 236934"/>
                <a:gd name="connsiteX4" fmla="*/ 298482 w 372300"/>
                <a:gd name="connsiteY4" fmla="*/ 8335 h 236934"/>
                <a:gd name="connsiteX5" fmla="*/ 372300 w 372300"/>
                <a:gd name="connsiteY5" fmla="*/ 141684 h 236934"/>
                <a:gd name="connsiteX0" fmla="*/ 3207 w 372300"/>
                <a:gd name="connsiteY0" fmla="*/ 236934 h 236934"/>
                <a:gd name="connsiteX1" fmla="*/ 3207 w 372300"/>
                <a:gd name="connsiteY1" fmla="*/ 98822 h 236934"/>
                <a:gd name="connsiteX2" fmla="*/ 36544 w 372300"/>
                <a:gd name="connsiteY2" fmla="*/ 27384 h 236934"/>
                <a:gd name="connsiteX3" fmla="*/ 110363 w 372300"/>
                <a:gd name="connsiteY3" fmla="*/ 3572 h 236934"/>
                <a:gd name="connsiteX4" fmla="*/ 298482 w 372300"/>
                <a:gd name="connsiteY4" fmla="*/ 8335 h 236934"/>
                <a:gd name="connsiteX5" fmla="*/ 372300 w 372300"/>
                <a:gd name="connsiteY5" fmla="*/ 141684 h 236934"/>
                <a:gd name="connsiteX0" fmla="*/ 3207 w 372300"/>
                <a:gd name="connsiteY0" fmla="*/ 238376 h 238376"/>
                <a:gd name="connsiteX1" fmla="*/ 3207 w 372300"/>
                <a:gd name="connsiteY1" fmla="*/ 100264 h 238376"/>
                <a:gd name="connsiteX2" fmla="*/ 36544 w 372300"/>
                <a:gd name="connsiteY2" fmla="*/ 28826 h 238376"/>
                <a:gd name="connsiteX3" fmla="*/ 110363 w 372300"/>
                <a:gd name="connsiteY3" fmla="*/ 5014 h 238376"/>
                <a:gd name="connsiteX4" fmla="*/ 274546 w 372300"/>
                <a:gd name="connsiteY4" fmla="*/ 7396 h 238376"/>
                <a:gd name="connsiteX5" fmla="*/ 372300 w 372300"/>
                <a:gd name="connsiteY5" fmla="*/ 143126 h 238376"/>
                <a:gd name="connsiteX0" fmla="*/ 3207 w 372300"/>
                <a:gd name="connsiteY0" fmla="*/ 235716 h 235716"/>
                <a:gd name="connsiteX1" fmla="*/ 3207 w 372300"/>
                <a:gd name="connsiteY1" fmla="*/ 97604 h 235716"/>
                <a:gd name="connsiteX2" fmla="*/ 36544 w 372300"/>
                <a:gd name="connsiteY2" fmla="*/ 26166 h 235716"/>
                <a:gd name="connsiteX3" fmla="*/ 110363 w 372300"/>
                <a:gd name="connsiteY3" fmla="*/ 2354 h 235716"/>
                <a:gd name="connsiteX4" fmla="*/ 269759 w 372300"/>
                <a:gd name="connsiteY4" fmla="*/ 9498 h 235716"/>
                <a:gd name="connsiteX5" fmla="*/ 372300 w 372300"/>
                <a:gd name="connsiteY5" fmla="*/ 140466 h 235716"/>
                <a:gd name="connsiteX0" fmla="*/ 3207 w 372300"/>
                <a:gd name="connsiteY0" fmla="*/ 237330 h 237330"/>
                <a:gd name="connsiteX1" fmla="*/ 3207 w 372300"/>
                <a:gd name="connsiteY1" fmla="*/ 99218 h 237330"/>
                <a:gd name="connsiteX2" fmla="*/ 36544 w 372300"/>
                <a:gd name="connsiteY2" fmla="*/ 27780 h 237330"/>
                <a:gd name="connsiteX3" fmla="*/ 139086 w 372300"/>
                <a:gd name="connsiteY3" fmla="*/ 1587 h 237330"/>
                <a:gd name="connsiteX4" fmla="*/ 269759 w 372300"/>
                <a:gd name="connsiteY4" fmla="*/ 11112 h 237330"/>
                <a:gd name="connsiteX5" fmla="*/ 372300 w 372300"/>
                <a:gd name="connsiteY5" fmla="*/ 142080 h 237330"/>
                <a:gd name="connsiteX0" fmla="*/ 4062 w 373155"/>
                <a:gd name="connsiteY0" fmla="*/ 237683 h 237683"/>
                <a:gd name="connsiteX1" fmla="*/ 4062 w 373155"/>
                <a:gd name="connsiteY1" fmla="*/ 99571 h 237683"/>
                <a:gd name="connsiteX2" fmla="*/ 49366 w 373155"/>
                <a:gd name="connsiteY2" fmla="*/ 32896 h 237683"/>
                <a:gd name="connsiteX3" fmla="*/ 139941 w 373155"/>
                <a:gd name="connsiteY3" fmla="*/ 1940 h 237683"/>
                <a:gd name="connsiteX4" fmla="*/ 270614 w 373155"/>
                <a:gd name="connsiteY4" fmla="*/ 11465 h 237683"/>
                <a:gd name="connsiteX5" fmla="*/ 373155 w 373155"/>
                <a:gd name="connsiteY5" fmla="*/ 142433 h 237683"/>
                <a:gd name="connsiteX0" fmla="*/ 4062 w 369064"/>
                <a:gd name="connsiteY0" fmla="*/ 237683 h 237683"/>
                <a:gd name="connsiteX1" fmla="*/ 4062 w 369064"/>
                <a:gd name="connsiteY1" fmla="*/ 99571 h 237683"/>
                <a:gd name="connsiteX2" fmla="*/ 49366 w 369064"/>
                <a:gd name="connsiteY2" fmla="*/ 32896 h 237683"/>
                <a:gd name="connsiteX3" fmla="*/ 139941 w 369064"/>
                <a:gd name="connsiteY3" fmla="*/ 1940 h 237683"/>
                <a:gd name="connsiteX4" fmla="*/ 270614 w 369064"/>
                <a:gd name="connsiteY4" fmla="*/ 11465 h 237683"/>
                <a:gd name="connsiteX5" fmla="*/ 369064 w 369064"/>
                <a:gd name="connsiteY5" fmla="*/ 142433 h 237683"/>
                <a:gd name="connsiteX0" fmla="*/ 4062 w 373155"/>
                <a:gd name="connsiteY0" fmla="*/ 237683 h 237683"/>
                <a:gd name="connsiteX1" fmla="*/ 4062 w 373155"/>
                <a:gd name="connsiteY1" fmla="*/ 99571 h 237683"/>
                <a:gd name="connsiteX2" fmla="*/ 49366 w 373155"/>
                <a:gd name="connsiteY2" fmla="*/ 32896 h 237683"/>
                <a:gd name="connsiteX3" fmla="*/ 139941 w 373155"/>
                <a:gd name="connsiteY3" fmla="*/ 1940 h 237683"/>
                <a:gd name="connsiteX4" fmla="*/ 270614 w 373155"/>
                <a:gd name="connsiteY4" fmla="*/ 11465 h 237683"/>
                <a:gd name="connsiteX5" fmla="*/ 373155 w 373155"/>
                <a:gd name="connsiteY5" fmla="*/ 142433 h 237683"/>
                <a:gd name="connsiteX0" fmla="*/ 4062 w 364973"/>
                <a:gd name="connsiteY0" fmla="*/ 237683 h 237683"/>
                <a:gd name="connsiteX1" fmla="*/ 4062 w 364973"/>
                <a:gd name="connsiteY1" fmla="*/ 99571 h 237683"/>
                <a:gd name="connsiteX2" fmla="*/ 49366 w 364973"/>
                <a:gd name="connsiteY2" fmla="*/ 32896 h 237683"/>
                <a:gd name="connsiteX3" fmla="*/ 139941 w 364973"/>
                <a:gd name="connsiteY3" fmla="*/ 1940 h 237683"/>
                <a:gd name="connsiteX4" fmla="*/ 270614 w 364973"/>
                <a:gd name="connsiteY4" fmla="*/ 11465 h 237683"/>
                <a:gd name="connsiteX5" fmla="*/ 364973 w 364973"/>
                <a:gd name="connsiteY5" fmla="*/ 142433 h 237683"/>
                <a:gd name="connsiteX0" fmla="*/ 4062 w 371109"/>
                <a:gd name="connsiteY0" fmla="*/ 237683 h 237683"/>
                <a:gd name="connsiteX1" fmla="*/ 4062 w 371109"/>
                <a:gd name="connsiteY1" fmla="*/ 99571 h 237683"/>
                <a:gd name="connsiteX2" fmla="*/ 49366 w 371109"/>
                <a:gd name="connsiteY2" fmla="*/ 32896 h 237683"/>
                <a:gd name="connsiteX3" fmla="*/ 139941 w 371109"/>
                <a:gd name="connsiteY3" fmla="*/ 1940 h 237683"/>
                <a:gd name="connsiteX4" fmla="*/ 270614 w 371109"/>
                <a:gd name="connsiteY4" fmla="*/ 11465 h 237683"/>
                <a:gd name="connsiteX5" fmla="*/ 371109 w 371109"/>
                <a:gd name="connsiteY5" fmla="*/ 142433 h 237683"/>
                <a:gd name="connsiteX0" fmla="*/ 4062 w 371109"/>
                <a:gd name="connsiteY0" fmla="*/ 243169 h 243169"/>
                <a:gd name="connsiteX1" fmla="*/ 4062 w 371109"/>
                <a:gd name="connsiteY1" fmla="*/ 105057 h 243169"/>
                <a:gd name="connsiteX2" fmla="*/ 49366 w 371109"/>
                <a:gd name="connsiteY2" fmla="*/ 38382 h 243169"/>
                <a:gd name="connsiteX3" fmla="*/ 139941 w 371109"/>
                <a:gd name="connsiteY3" fmla="*/ 7426 h 243169"/>
                <a:gd name="connsiteX4" fmla="*/ 293114 w 371109"/>
                <a:gd name="connsiteY4" fmla="*/ 6776 h 243169"/>
                <a:gd name="connsiteX5" fmla="*/ 371109 w 371109"/>
                <a:gd name="connsiteY5" fmla="*/ 147919 h 243169"/>
                <a:gd name="connsiteX0" fmla="*/ 4062 w 371308"/>
                <a:gd name="connsiteY0" fmla="*/ 243169 h 243169"/>
                <a:gd name="connsiteX1" fmla="*/ 4062 w 371308"/>
                <a:gd name="connsiteY1" fmla="*/ 105057 h 243169"/>
                <a:gd name="connsiteX2" fmla="*/ 49366 w 371308"/>
                <a:gd name="connsiteY2" fmla="*/ 38382 h 243169"/>
                <a:gd name="connsiteX3" fmla="*/ 139941 w 371308"/>
                <a:gd name="connsiteY3" fmla="*/ 7426 h 243169"/>
                <a:gd name="connsiteX4" fmla="*/ 293114 w 371308"/>
                <a:gd name="connsiteY4" fmla="*/ 6776 h 243169"/>
                <a:gd name="connsiteX5" fmla="*/ 371109 w 371308"/>
                <a:gd name="connsiteY5" fmla="*/ 147919 h 243169"/>
                <a:gd name="connsiteX0" fmla="*/ 4062 w 371308"/>
                <a:gd name="connsiteY0" fmla="*/ 248611 h 248611"/>
                <a:gd name="connsiteX1" fmla="*/ 4062 w 371308"/>
                <a:gd name="connsiteY1" fmla="*/ 110499 h 248611"/>
                <a:gd name="connsiteX2" fmla="*/ 49366 w 371308"/>
                <a:gd name="connsiteY2" fmla="*/ 43824 h 248611"/>
                <a:gd name="connsiteX3" fmla="*/ 135849 w 371308"/>
                <a:gd name="connsiteY3" fmla="*/ 2694 h 248611"/>
                <a:gd name="connsiteX4" fmla="*/ 293114 w 371308"/>
                <a:gd name="connsiteY4" fmla="*/ 12218 h 248611"/>
                <a:gd name="connsiteX5" fmla="*/ 371109 w 371308"/>
                <a:gd name="connsiteY5" fmla="*/ 153361 h 248611"/>
                <a:gd name="connsiteX0" fmla="*/ 4062 w 371308"/>
                <a:gd name="connsiteY0" fmla="*/ 248611 h 248611"/>
                <a:gd name="connsiteX1" fmla="*/ 4062 w 371308"/>
                <a:gd name="connsiteY1" fmla="*/ 110499 h 248611"/>
                <a:gd name="connsiteX2" fmla="*/ 49366 w 371308"/>
                <a:gd name="connsiteY2" fmla="*/ 43824 h 248611"/>
                <a:gd name="connsiteX3" fmla="*/ 135849 w 371308"/>
                <a:gd name="connsiteY3" fmla="*/ 2694 h 248611"/>
                <a:gd name="connsiteX4" fmla="*/ 293114 w 371308"/>
                <a:gd name="connsiteY4" fmla="*/ 12218 h 248611"/>
                <a:gd name="connsiteX5" fmla="*/ 371109 w 371308"/>
                <a:gd name="connsiteY5" fmla="*/ 153361 h 248611"/>
                <a:gd name="connsiteX0" fmla="*/ 10408 w 377654"/>
                <a:gd name="connsiteY0" fmla="*/ 248611 h 248611"/>
                <a:gd name="connsiteX1" fmla="*/ 10408 w 377654"/>
                <a:gd name="connsiteY1" fmla="*/ 110499 h 248611"/>
                <a:gd name="connsiteX2" fmla="*/ 142195 w 377654"/>
                <a:gd name="connsiteY2" fmla="*/ 2694 h 248611"/>
                <a:gd name="connsiteX3" fmla="*/ 299460 w 377654"/>
                <a:gd name="connsiteY3" fmla="*/ 12218 h 248611"/>
                <a:gd name="connsiteX4" fmla="*/ 377455 w 377654"/>
                <a:gd name="connsiteY4" fmla="*/ 153361 h 248611"/>
                <a:gd name="connsiteX0" fmla="*/ 3257 w 370503"/>
                <a:gd name="connsiteY0" fmla="*/ 248877 h 248877"/>
                <a:gd name="connsiteX1" fmla="*/ 15531 w 370503"/>
                <a:gd name="connsiteY1" fmla="*/ 47683 h 248877"/>
                <a:gd name="connsiteX2" fmla="*/ 135044 w 370503"/>
                <a:gd name="connsiteY2" fmla="*/ 2960 h 248877"/>
                <a:gd name="connsiteX3" fmla="*/ 292309 w 370503"/>
                <a:gd name="connsiteY3" fmla="*/ 12484 h 248877"/>
                <a:gd name="connsiteX4" fmla="*/ 370304 w 370503"/>
                <a:gd name="connsiteY4" fmla="*/ 153627 h 248877"/>
                <a:gd name="connsiteX0" fmla="*/ 558 w 367804"/>
                <a:gd name="connsiteY0" fmla="*/ 249028 h 249028"/>
                <a:gd name="connsiteX1" fmla="*/ 27150 w 367804"/>
                <a:gd name="connsiteY1" fmla="*/ 49869 h 249028"/>
                <a:gd name="connsiteX2" fmla="*/ 132345 w 367804"/>
                <a:gd name="connsiteY2" fmla="*/ 3111 h 249028"/>
                <a:gd name="connsiteX3" fmla="*/ 289610 w 367804"/>
                <a:gd name="connsiteY3" fmla="*/ 12635 h 249028"/>
                <a:gd name="connsiteX4" fmla="*/ 367605 w 367804"/>
                <a:gd name="connsiteY4" fmla="*/ 153778 h 249028"/>
                <a:gd name="connsiteX0" fmla="*/ 1071 w 368317"/>
                <a:gd name="connsiteY0" fmla="*/ 248275 h 248275"/>
                <a:gd name="connsiteX1" fmla="*/ 21527 w 368317"/>
                <a:gd name="connsiteY1" fmla="*/ 38941 h 248275"/>
                <a:gd name="connsiteX2" fmla="*/ 132858 w 368317"/>
                <a:gd name="connsiteY2" fmla="*/ 2358 h 248275"/>
                <a:gd name="connsiteX3" fmla="*/ 290123 w 368317"/>
                <a:gd name="connsiteY3" fmla="*/ 11882 h 248275"/>
                <a:gd name="connsiteX4" fmla="*/ 368118 w 368317"/>
                <a:gd name="connsiteY4" fmla="*/ 153025 h 248275"/>
                <a:gd name="connsiteX0" fmla="*/ 5254 w 372500"/>
                <a:gd name="connsiteY0" fmla="*/ 248275 h 248275"/>
                <a:gd name="connsiteX1" fmla="*/ 25710 w 372500"/>
                <a:gd name="connsiteY1" fmla="*/ 38941 h 248275"/>
                <a:gd name="connsiteX2" fmla="*/ 137041 w 372500"/>
                <a:gd name="connsiteY2" fmla="*/ 2358 h 248275"/>
                <a:gd name="connsiteX3" fmla="*/ 294306 w 372500"/>
                <a:gd name="connsiteY3" fmla="*/ 11882 h 248275"/>
                <a:gd name="connsiteX4" fmla="*/ 372301 w 372500"/>
                <a:gd name="connsiteY4" fmla="*/ 153025 h 248275"/>
                <a:gd name="connsiteX0" fmla="*/ 3272 w 370518"/>
                <a:gd name="connsiteY0" fmla="*/ 248275 h 248275"/>
                <a:gd name="connsiteX1" fmla="*/ 23728 w 370518"/>
                <a:gd name="connsiteY1" fmla="*/ 38941 h 248275"/>
                <a:gd name="connsiteX2" fmla="*/ 135059 w 370518"/>
                <a:gd name="connsiteY2" fmla="*/ 2358 h 248275"/>
                <a:gd name="connsiteX3" fmla="*/ 292324 w 370518"/>
                <a:gd name="connsiteY3" fmla="*/ 11882 h 248275"/>
                <a:gd name="connsiteX4" fmla="*/ 370319 w 370518"/>
                <a:gd name="connsiteY4" fmla="*/ 153025 h 248275"/>
                <a:gd name="connsiteX0" fmla="*/ 4961 w 372207"/>
                <a:gd name="connsiteY0" fmla="*/ 249630 h 249630"/>
                <a:gd name="connsiteX1" fmla="*/ 21326 w 372207"/>
                <a:gd name="connsiteY1" fmla="*/ 58610 h 249630"/>
                <a:gd name="connsiteX2" fmla="*/ 136748 w 372207"/>
                <a:gd name="connsiteY2" fmla="*/ 3713 h 249630"/>
                <a:gd name="connsiteX3" fmla="*/ 294013 w 372207"/>
                <a:gd name="connsiteY3" fmla="*/ 13237 h 249630"/>
                <a:gd name="connsiteX4" fmla="*/ 372008 w 372207"/>
                <a:gd name="connsiteY4" fmla="*/ 154380 h 249630"/>
                <a:gd name="connsiteX0" fmla="*/ 2592 w 369838"/>
                <a:gd name="connsiteY0" fmla="*/ 249630 h 249630"/>
                <a:gd name="connsiteX1" fmla="*/ 25093 w 369838"/>
                <a:gd name="connsiteY1" fmla="*/ 58610 h 249630"/>
                <a:gd name="connsiteX2" fmla="*/ 134379 w 369838"/>
                <a:gd name="connsiteY2" fmla="*/ 3713 h 249630"/>
                <a:gd name="connsiteX3" fmla="*/ 291644 w 369838"/>
                <a:gd name="connsiteY3" fmla="*/ 13237 h 249630"/>
                <a:gd name="connsiteX4" fmla="*/ 369639 w 369838"/>
                <a:gd name="connsiteY4" fmla="*/ 154380 h 249630"/>
                <a:gd name="connsiteX0" fmla="*/ 729 w 367975"/>
                <a:gd name="connsiteY0" fmla="*/ 252843 h 252843"/>
                <a:gd name="connsiteX1" fmla="*/ 23230 w 367975"/>
                <a:gd name="connsiteY1" fmla="*/ 61823 h 252843"/>
                <a:gd name="connsiteX2" fmla="*/ 124334 w 367975"/>
                <a:gd name="connsiteY2" fmla="*/ 2856 h 252843"/>
                <a:gd name="connsiteX3" fmla="*/ 289781 w 367975"/>
                <a:gd name="connsiteY3" fmla="*/ 16450 h 252843"/>
                <a:gd name="connsiteX4" fmla="*/ 367776 w 367975"/>
                <a:gd name="connsiteY4" fmla="*/ 157593 h 2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975" h="252843">
                  <a:moveTo>
                    <a:pt x="729" y="252843"/>
                  </a:moveTo>
                  <a:cubicBezTo>
                    <a:pt x="-2049" y="201249"/>
                    <a:pt x="2629" y="103487"/>
                    <a:pt x="23230" y="61823"/>
                  </a:cubicBezTo>
                  <a:cubicBezTo>
                    <a:pt x="43831" y="20159"/>
                    <a:pt x="79909" y="10418"/>
                    <a:pt x="124334" y="2856"/>
                  </a:cubicBezTo>
                  <a:cubicBezTo>
                    <a:pt x="168759" y="-4706"/>
                    <a:pt x="246125" y="3750"/>
                    <a:pt x="289781" y="16450"/>
                  </a:cubicBezTo>
                  <a:cubicBezTo>
                    <a:pt x="333437" y="29150"/>
                    <a:pt x="371057" y="67370"/>
                    <a:pt x="367776" y="157593"/>
                  </a:cubicBezTo>
                </a:path>
              </a:pathLst>
            </a:custGeom>
            <a:noFill/>
            <a:ln w="95250">
              <a:solidFill>
                <a:srgbClr val="FAC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07FFE4EF-E131-4F0C-B10F-6F043BF82D30}"/>
                </a:ext>
              </a:extLst>
            </p:cNvPr>
            <p:cNvSpPr/>
            <p:nvPr/>
          </p:nvSpPr>
          <p:spPr>
            <a:xfrm>
              <a:off x="644705" y="646286"/>
              <a:ext cx="313380" cy="374396"/>
            </a:xfrm>
            <a:prstGeom prst="downArrow">
              <a:avLst>
                <a:gd name="adj1" fmla="val 25835"/>
                <a:gd name="adj2" fmla="val 76202"/>
              </a:avLst>
            </a:prstGeom>
            <a:solidFill>
              <a:srgbClr val="FAC300"/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1B7FBB1-B7C8-4D4F-B3D4-31BB6C555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6" t="12176" r="55644" b="67484"/>
          <a:stretch/>
        </p:blipFill>
        <p:spPr>
          <a:xfrm>
            <a:off x="2476501" y="1352550"/>
            <a:ext cx="7148982" cy="18679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3BEC05-38BE-43BB-8188-4C3D6C90D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0" t="30384" r="55313" b="49549"/>
          <a:stretch/>
        </p:blipFill>
        <p:spPr>
          <a:xfrm>
            <a:off x="2447925" y="4295448"/>
            <a:ext cx="7195276" cy="1838129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7D39B59-B0E3-41FD-B7A9-284B3924F03F}"/>
              </a:ext>
            </a:extLst>
          </p:cNvPr>
          <p:cNvSpPr/>
          <p:nvPr/>
        </p:nvSpPr>
        <p:spPr>
          <a:xfrm>
            <a:off x="1905000" y="1850267"/>
            <a:ext cx="514350" cy="1619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B647865-3282-461D-9DE1-F541DA79DA7E}"/>
              </a:ext>
            </a:extLst>
          </p:cNvPr>
          <p:cNvSpPr/>
          <p:nvPr/>
        </p:nvSpPr>
        <p:spPr>
          <a:xfrm>
            <a:off x="1905000" y="5302986"/>
            <a:ext cx="514350" cy="16192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E59FDB-CBB0-46B7-9B61-99AE990474B5}"/>
              </a:ext>
            </a:extLst>
          </p:cNvPr>
          <p:cNvSpPr/>
          <p:nvPr/>
        </p:nvSpPr>
        <p:spPr>
          <a:xfrm>
            <a:off x="559456" y="127104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&lt;Before&gt;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F83867-78A8-48B9-9ABF-BD447B28FAC4}"/>
              </a:ext>
            </a:extLst>
          </p:cNvPr>
          <p:cNvSpPr/>
          <p:nvPr/>
        </p:nvSpPr>
        <p:spPr>
          <a:xfrm>
            <a:off x="640105" y="4244625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&lt;After&gt;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9F865C-5E38-42A0-BB63-7723360C2A62}"/>
              </a:ext>
            </a:extLst>
          </p:cNvPr>
          <p:cNvSpPr txBox="1"/>
          <p:nvPr/>
        </p:nvSpPr>
        <p:spPr>
          <a:xfrm>
            <a:off x="2449155" y="3342954"/>
            <a:ext cx="73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▲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31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번 라인에서 해당 기능 실행시 동일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method(findLogin())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에서 현재 라인을 실행 하고 브레이크 포인트를 </a:t>
            </a:r>
            <a:endParaRPr lang="en-US" altLang="ko-KR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    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다음라인으로 이동시킨다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28F93-A3F2-475A-BE67-0B57F46D6BD8}"/>
              </a:ext>
            </a:extLst>
          </p:cNvPr>
          <p:cNvSpPr txBox="1"/>
          <p:nvPr/>
        </p:nvSpPr>
        <p:spPr>
          <a:xfrm>
            <a:off x="2444278" y="6303032"/>
            <a:ext cx="732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▲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34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번 라인으로 브레이크 포인트 이동시 주석 및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enter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는 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Skip </a:t>
            </a:r>
            <a:r>
              <a:rPr lang="ko-KR" altLang="en-US" sz="1200">
                <a:latin typeface="제주고딕" panose="02000300000000000000" pitchFamily="2" charset="-127"/>
                <a:ea typeface="제주고딕" panose="02000300000000000000" pitchFamily="2" charset="-127"/>
              </a:rPr>
              <a:t>한다</a:t>
            </a:r>
            <a:r>
              <a:rPr lang="en-US" altLang="ko-KR" sz="12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20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82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1946</Words>
  <Application>Microsoft Office PowerPoint</Application>
  <PresentationFormat>와이드스크린</PresentationFormat>
  <Paragraphs>177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Hack</vt:lpstr>
      <vt:lpstr>제주고딕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HyunChoon</dc:creator>
  <cp:lastModifiedBy>USER</cp:lastModifiedBy>
  <cp:revision>35</cp:revision>
  <dcterms:created xsi:type="dcterms:W3CDTF">2018-10-24T01:35:44Z</dcterms:created>
  <dcterms:modified xsi:type="dcterms:W3CDTF">2021-09-15T01:40:56Z</dcterms:modified>
</cp:coreProperties>
</file>