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359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6746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smtClean="0"/>
              <a:t>מחסניות ותורים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027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705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722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033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819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3309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51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0317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9470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9324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153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0022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9395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9317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1492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8885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5586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3614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983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4808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6725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903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2881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9080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9412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0506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9805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9972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2538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4990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335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500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79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7532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024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3896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5487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3086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0192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9552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1610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97725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37437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134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78658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30003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04043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95963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21122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60304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00078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70051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59417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57392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849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73767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02057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55798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96181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48838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616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175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913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051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4302</TotalTime>
  <Words>2</Words>
  <Application>Microsoft Office PowerPoint</Application>
  <PresentationFormat>Widescreen</PresentationFormat>
  <Paragraphs>1</Paragraphs>
  <Slides>64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9" baseType="lpstr">
      <vt:lpstr>Arial</vt:lpstr>
      <vt:lpstr>Calibri</vt:lpstr>
      <vt:lpstr>Calibri Light</vt:lpstr>
      <vt:lpstr>Times New Roman</vt:lpstr>
      <vt:lpstr>Office Theme</vt:lpstr>
      <vt:lpstr>מחסניות ותורים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מחסניות ותורים</dc:title>
  <dc:creator>יעקב פינקלשטיין</dc:creator>
  <cp:lastModifiedBy>Mohammad Khateeb</cp:lastModifiedBy>
  <cp:revision>9</cp:revision>
  <dcterms:created xsi:type="dcterms:W3CDTF">2024-06-20T14:18:24Z</dcterms:created>
  <dcterms:modified xsi:type="dcterms:W3CDTF">2025-02-28T10:33:20Z</dcterms:modified>
</cp:coreProperties>
</file>