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6" r:id="rId6"/>
    <p:sldId id="260" r:id="rId7"/>
    <p:sldId id="272" r:id="rId8"/>
    <p:sldId id="273" r:id="rId9"/>
    <p:sldId id="270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7F39-B591-4938-BD5B-BD161FC3F5D4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838F-0E17-4DBF-A677-13499511A3E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hyperlink" Target="https://onecloudinsky.github.io/index.html" TargetMode="External"/><Relationship Id="rId2" Type="http://schemas.openxmlformats.org/officeDocument/2006/relationships/hyperlink" Target="https://github.com/OneCloudInSky/OneCloudInSky.github.io/tree/main" TargetMode="Externa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32" y="186159"/>
            <a:ext cx="1031323" cy="11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9854" y="3276409"/>
            <a:ext cx="5868670" cy="155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Клиентская часть </a:t>
            </a:r>
            <a:r>
              <a:rPr lang="ru-RU" alt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«Реки мира»</a:t>
            </a:r>
            <a:endParaRPr lang="ru-RU" altLang="ru-RU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4366" y="4021455"/>
            <a:ext cx="10867304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Орлов</a:t>
            </a:r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Д.Д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ИКБО-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к.т.н., доцент </a:t>
            </a:r>
            <a:r>
              <a:rPr lang="ru-RU" alt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Дешко</a:t>
            </a:r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И.П.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7497" y="1363005"/>
            <a:ext cx="90933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«Разработка клиентских частей Интернет-ресурсов»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0552" y="6428078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42493"/>
            <a:ext cx="12192000" cy="107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1510" marR="2540" indent="-6350">
              <a:lnSpc>
                <a:spcPct val="106000"/>
              </a:lnSpc>
              <a:spcAft>
                <a:spcPts val="2370"/>
              </a:spcAft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1510" marR="2540" indent="360045">
              <a:lnSpc>
                <a:spcPct val="106000"/>
              </a:lnSpc>
              <a:spcAft>
                <a:spcPts val="237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«Реки мира»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168446"/>
            <a:ext cx="12192000" cy="3320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1510" indent="-6985">
              <a:lnSpc>
                <a:spcPct val="107000"/>
              </a:lnSpc>
              <a:spcAft>
                <a:spcPts val="1800"/>
              </a:spcAft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730" indent="45021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Провести анализ предметной области разрабатываемого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интернет-ресурса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indent="45021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Обосновать выбор технологий разработки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интернет-ресурса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indent="45021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Создать пять и более веб-страниц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интернет-ресурса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технологий HTML5, CSS3 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indent="45021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Организовать межстраничную навигацию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indent="45021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Реализовать слой клиентской логики веб-страниц с применением технологии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indent="45021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Провести оптимизацию веб-страниц и размещаемого контента для браузеров и различных видов устройств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indent="45021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Выполнить презентацию по курсовой работе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49013" y="133464"/>
            <a:ext cx="866775" cy="98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4945" y="641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49013" y="133464"/>
            <a:ext cx="866775" cy="98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4945" y="641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030203"/>
            <a:ext cx="12192000" cy="412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1510" marR="551180" indent="-6350">
              <a:lnSpc>
                <a:spcPct val="106000"/>
              </a:lnSpc>
              <a:spcAft>
                <a:spcPts val="20"/>
              </a:spcAft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 разработки</a:t>
            </a:r>
            <a:endParaRPr lang="ru-RU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8385">
              <a:lnSpc>
                <a:spcPct val="107000"/>
              </a:lnSpc>
              <a:spcAft>
                <a:spcPts val="1520"/>
              </a:spcAft>
            </a:pP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4135" indent="-285750">
              <a:lnSpc>
                <a:spcPct val="107000"/>
              </a:lnSpc>
              <a:spcAft>
                <a:spcPts val="152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HTML5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4135" indent="-285750">
              <a:lnSpc>
                <a:spcPct val="107000"/>
              </a:lnSpc>
              <a:spcAft>
                <a:spcPts val="152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CSS3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4135" indent="-285750">
              <a:lnSpc>
                <a:spcPct val="107000"/>
              </a:lnSpc>
              <a:spcAft>
                <a:spcPts val="152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JavaScript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4135" indent="-285750">
              <a:lnSpc>
                <a:spcPct val="107000"/>
              </a:lnSpc>
              <a:spcAft>
                <a:spcPts val="152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Microsoft Visual Studio Code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34135" indent="-285750">
              <a:lnSpc>
                <a:spcPct val="107000"/>
              </a:lnSpc>
              <a:spcAft>
                <a:spcPts val="152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Браузеры: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Google Chrome, Microsoft Edge, Mozilla Firefox, Opera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34135" indent="-285750">
              <a:lnSpc>
                <a:spcPct val="107000"/>
              </a:lnSpc>
              <a:spcAft>
                <a:spcPts val="152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Устройства: ПК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(1920х1080,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16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), ноутбук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KUU G5 (1920x1080, 16:9),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смартфон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Realme GT</a:t>
            </a:r>
            <a:r>
              <a:rPr lang="ru-RU" alt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Master Edition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smtClean="0">
                <a:latin typeface="Times New Roman" panose="02020603050405020304" pitchFamily="18" charset="0"/>
                <a:ea typeface="Calibri" panose="020F0502020204030204" pitchFamily="34" charset="0"/>
              </a:rPr>
              <a:t>1080x2400 20:9)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49013" y="133464"/>
            <a:ext cx="866775" cy="98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06436" y="641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9830" y="347397"/>
            <a:ext cx="339522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страниц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8510" y="3384556"/>
            <a:ext cx="21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– 1920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x1080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6548" y="5962822"/>
            <a:ext cx="36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Ноутбук – 1440</a:t>
            </a:r>
            <a:r>
              <a:rPr lang="en-US" dirty="0" smtClean="0"/>
              <a:t>x</a:t>
            </a:r>
            <a:r>
              <a:rPr lang="ru-RU" dirty="0" smtClean="0"/>
              <a:t>900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943233" y="5316491"/>
            <a:ext cx="363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Xiaomi </a:t>
            </a:r>
            <a:r>
              <a:rPr lang="en-US" dirty="0"/>
              <a:t>11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ite 5g</a:t>
            </a:r>
            <a:r>
              <a:rPr lang="ru-RU" dirty="0" smtClean="0"/>
              <a:t> – </a:t>
            </a:r>
            <a:r>
              <a:rPr lang="en-US" dirty="0" smtClean="0"/>
              <a:t>1080x2400</a:t>
            </a:r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30" y="957580"/>
            <a:ext cx="4272280" cy="227838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3816985"/>
            <a:ext cx="3151505" cy="207645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090" y="808990"/>
            <a:ext cx="2465705" cy="432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49013" y="133464"/>
            <a:ext cx="866775" cy="98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4945" y="641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1378" y="394756"/>
            <a:ext cx="501893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межстраничных переходов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17078" y="976393"/>
            <a:ext cx="431935" cy="39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6" name="Изображение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90" y="1292225"/>
            <a:ext cx="7254240" cy="47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49013" y="133464"/>
            <a:ext cx="866775" cy="98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4945" y="641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06969" y="394756"/>
            <a:ext cx="166802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Интересно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17078" y="976393"/>
            <a:ext cx="431935" cy="39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308916" y="1371600"/>
            <a:ext cx="403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Реки в регионе: топ-3 по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значимости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31035"/>
            <a:ext cx="7777480" cy="415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49013" y="133464"/>
            <a:ext cx="866775" cy="98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4945" y="641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06969" y="394756"/>
            <a:ext cx="166802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Интересно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17078" y="976393"/>
            <a:ext cx="431935" cy="39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308915" y="1371600"/>
            <a:ext cx="590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Реки в регионе: список всех рек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15" y="1995805"/>
            <a:ext cx="8624570" cy="460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49013" y="133464"/>
            <a:ext cx="866775" cy="98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7593" y="6391940"/>
            <a:ext cx="4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137" y="1309001"/>
            <a:ext cx="588045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 сайта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10324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кода</a:t>
            </a:r>
            <a:endParaRPr kumimoji="0" lang="ru-RU" altLang="ru-RU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межстраничная навигация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адаптация к мобильным устройства</a:t>
            </a:r>
            <a:endParaRPr kumimoji="0" lang="ru-RU" altLang="ru-RU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слой клиентской логики с применением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технологий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8127" y="394756"/>
            <a:ext cx="154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2244" y="3303376"/>
            <a:ext cx="71706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с кодом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https://github.com/khsdf404/Coursework_3-Frontend-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915739" y="3302105"/>
            <a:ext cx="466666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http://riverwood.h1n.ru/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25" y="3963035"/>
            <a:ext cx="4940935" cy="264096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705" y="1308735"/>
            <a:ext cx="3152775" cy="1181100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995" y="4004945"/>
            <a:ext cx="3462655" cy="231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49013" y="133464"/>
            <a:ext cx="866775" cy="98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06436" y="641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3056591"/>
            <a:ext cx="12192000" cy="97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1510" marR="551180" indent="-6350" algn="ctr">
              <a:lnSpc>
                <a:spcPct val="106000"/>
              </a:lnSpc>
              <a:spcAft>
                <a:spcPts val="20"/>
              </a:spcAft>
            </a:pPr>
            <a:r>
              <a:rPr lang="ru-RU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</Words>
  <Application>WPS Presentation</Application>
  <PresentationFormat>Широкоэкранный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Kaars</cp:lastModifiedBy>
  <cp:revision>42</cp:revision>
  <dcterms:created xsi:type="dcterms:W3CDTF">2022-12-18T13:11:00Z</dcterms:created>
  <dcterms:modified xsi:type="dcterms:W3CDTF">2022-12-27T21:36:48Z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CAFA6AB5AD0E468FBE09F9208B2E9C20</vt:lpwstr>
  </property>
  <property fmtid="{D5CDD505-2E9C-101B-9397-08002B2CF9AE}" pid="3" name="KSOProductBuildVer">
    <vt:lpwstr>1049-11.2.0.11440</vt:lpwstr>
  </property>
</Properties>
</file>