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68" r:id="rId6"/>
    <p:sldId id="269" r:id="rId7"/>
    <p:sldId id="270" r:id="rId8"/>
    <p:sldId id="271" r:id="rId9"/>
    <p:sldId id="272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" y="2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17D5-FB80-4077-800A-1F0149BD1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08572-2F25-4004-9E28-C4C252035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EC93D-A8CA-4A71-B8BC-439A8719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22E53-2708-451D-AF36-5442EE0A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FDCC0-79FB-4D30-84CB-B7628164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4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9C8EC-C3FF-4B40-B3A5-CE7D128C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9E0DA-2C24-4931-B2E6-721CCF76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6CF8B-6935-42E3-B68F-BBEC6686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ACFD5-B6AD-442E-9199-A5525D06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2B0D8-526A-4A30-8164-23F0F64A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0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DC0770-9D15-4A2B-820A-A2A61CEA6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E6694-CEF0-415E-BC80-A9906035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91336-2CD7-4FF5-B021-AD4DF5F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E092D-4D38-41C7-8F44-E5434868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75E48-B36F-4329-9F51-5B38CE59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ECF5-A95C-416B-8199-EE5FC118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CC966-74C5-45D1-8820-B4AC2D4C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9B3F6-997B-4185-A6E7-4BE6E580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230A2-8DA3-46CE-AE53-362D28F5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2195-6323-4781-AC5A-C3B73A5A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9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4F84-CC09-44D6-ADCE-8D494A9F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222D2-7CD6-4D10-B24E-4F897074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505C5-42B7-469C-8E77-818D055F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87116-EEF6-4F85-84B3-A6863DAA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FDB2F-905C-4F9E-A67E-8E69DCF4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6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D9934-CABA-4746-BEBD-78B01499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0CD39-8582-4DD5-A161-9831A2276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38331-A504-4A15-B423-F747F613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0DA46-CC75-46EE-A96F-0468AC91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6B015-A11D-4BB4-ACE7-14348EF7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52211-05E3-4C23-A36B-AF0BF1F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95A7-5B20-491D-8F48-913305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A5C60-FEB8-4D7E-BC02-B0476351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04ED5-ED42-4562-A3C6-50CDFC79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6CF32B-7A5B-45D4-91FD-DC863E0BD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27797-14C8-48FD-BBE8-3D3D761F4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8F3AE-7707-433B-B17B-509988A1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C1CD80-B75E-4385-981D-84B928B6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EECE3-778D-4923-AA8B-AEBAD544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8EE6A-CE90-44D5-8331-F669B79A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DF795-9CD9-4196-B7F0-0976DDDB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BDF98-EA52-47A7-8C03-DA56E15B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804D26-F9D5-4E2D-A406-EABDFA38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4E008A-15D2-4189-BC85-37965E49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8DCFF-405D-4CB6-8134-2E97FDFB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FAF69-9651-4FB5-B4A0-7C16FA2A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5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4A6E5-D1D9-485F-9345-EA985E25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CC82E-D245-41F0-8E6F-EF24B985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8B9A0-7672-44A3-ABE8-A150CD52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5B497-C830-4F8B-BB7E-7978D865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7007F-FF1C-4FB2-A9AC-770AF381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7612E-D862-4CBE-8CC5-92B75F5B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E610-C927-4B84-AB3D-17C73B1F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710B20-5145-484F-A310-F6C4C3787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5A70D-7200-4DF3-97B3-6BF0BE59F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D2EB2-563E-496B-BC01-3B770AB5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D5B8F-1582-4D8C-A545-1702667A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FCD42-889B-48AA-A3BE-62346558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40136-852D-4062-8A8F-0059CE31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FC16C-495B-428C-B083-FB004D96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B6E6C-42E6-4E5F-96EE-FA877CDE6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69F2-D30A-49C4-8936-FAC1B5D08A2D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0A563-0041-4672-A4DE-0AA068788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84017-B35D-48C0-88D8-E4A9B1740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C341-6654-4B5E-A530-B54E8D88E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3B3694-D58F-4D47-93C1-EA7BCD4F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r="7538" b="-1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78A39E-7C31-46DC-BF58-1048E7CF39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1" b="26582"/>
          <a:stretch>
            <a:fillRect/>
          </a:stretch>
        </p:blipFill>
        <p:spPr>
          <a:xfrm>
            <a:off x="0" y="5029200"/>
            <a:ext cx="12192000" cy="1828800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C08E9-7BEC-4621-9CF9-8F1029233AB5}"/>
              </a:ext>
            </a:extLst>
          </p:cNvPr>
          <p:cNvSpPr txBox="1"/>
          <p:nvPr/>
        </p:nvSpPr>
        <p:spPr>
          <a:xfrm>
            <a:off x="9153989" y="6211668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최종과제 발표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20138422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김한섭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06449-7913-4909-AAE6-7DEB5BDE9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8350"/>
            <a:ext cx="6867525" cy="1390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786A6F-B161-45E6-A019-5B733B6A5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2080" r="74200" b="74853"/>
          <a:stretch/>
        </p:blipFill>
        <p:spPr>
          <a:xfrm>
            <a:off x="0" y="3298785"/>
            <a:ext cx="7010400" cy="16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36C3D5-710A-4478-A98B-CFF5EED1525A}"/>
              </a:ext>
            </a:extLst>
          </p:cNvPr>
          <p:cNvSpPr/>
          <p:nvPr/>
        </p:nvSpPr>
        <p:spPr>
          <a:xfrm>
            <a:off x="3048000" y="287500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288918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36C3D5-710A-4478-A98B-CFF5EED1525A}"/>
              </a:ext>
            </a:extLst>
          </p:cNvPr>
          <p:cNvSpPr/>
          <p:nvPr/>
        </p:nvSpPr>
        <p:spPr>
          <a:xfrm>
            <a:off x="3048000" y="287500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3B3694-D58F-4D47-93C1-EA7BCD4F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r="7538" b="-1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C08E9-7BEC-4621-9CF9-8F1029233AB5}"/>
              </a:ext>
            </a:extLst>
          </p:cNvPr>
          <p:cNvSpPr txBox="1"/>
          <p:nvPr/>
        </p:nvSpPr>
        <p:spPr>
          <a:xfrm>
            <a:off x="9153989" y="6211668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최종과제 발표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20138422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김한섭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06449-7913-4909-AAE6-7DEB5BDE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8350"/>
            <a:ext cx="6867525" cy="1390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786A6F-B161-45E6-A019-5B733B6A5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2080" r="74200" b="74853"/>
          <a:stretch/>
        </p:blipFill>
        <p:spPr>
          <a:xfrm>
            <a:off x="0" y="3298785"/>
            <a:ext cx="7010400" cy="16775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575C34-E427-471B-8006-93C9D2B63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2080" r="74200" b="74853"/>
          <a:stretch/>
        </p:blipFill>
        <p:spPr>
          <a:xfrm>
            <a:off x="-2" y="1751426"/>
            <a:ext cx="7010400" cy="16775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7153AD-B63F-4695-8DE7-7929BF3319DA}"/>
              </a:ext>
            </a:extLst>
          </p:cNvPr>
          <p:cNvSpPr/>
          <p:nvPr/>
        </p:nvSpPr>
        <p:spPr>
          <a:xfrm>
            <a:off x="284032" y="2698620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065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E2E0A2-8403-438A-A0C2-0B183494B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r="7538" b="-1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8A39E-7C31-46DC-BF58-1048E7CF39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1" b="26582"/>
          <a:stretch>
            <a:fillRect/>
          </a:stretch>
        </p:blipFill>
        <p:spPr>
          <a:xfrm>
            <a:off x="0" y="5029200"/>
            <a:ext cx="12192000" cy="1828800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23FC27-EAA5-455C-8E85-136D4077C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2080" r="74200" b="74853"/>
          <a:stretch/>
        </p:blipFill>
        <p:spPr>
          <a:xfrm>
            <a:off x="0" y="3298785"/>
            <a:ext cx="7010400" cy="167757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246D8F-2D2E-4AD0-B690-24ADF3F0985C}"/>
              </a:ext>
            </a:extLst>
          </p:cNvPr>
          <p:cNvCxnSpPr>
            <a:cxnSpLocks/>
          </p:cNvCxnSpPr>
          <p:nvPr/>
        </p:nvCxnSpPr>
        <p:spPr>
          <a:xfrm>
            <a:off x="0" y="1992965"/>
            <a:ext cx="2240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14277A-82EB-4AF4-A6FE-B78F87EE6449}"/>
              </a:ext>
            </a:extLst>
          </p:cNvPr>
          <p:cNvSpPr txBox="1"/>
          <p:nvPr/>
        </p:nvSpPr>
        <p:spPr>
          <a:xfrm>
            <a:off x="115747" y="1355349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0D22B-58BD-4EA8-A374-5231DB6453A0}"/>
              </a:ext>
            </a:extLst>
          </p:cNvPr>
          <p:cNvSpPr txBox="1"/>
          <p:nvPr/>
        </p:nvSpPr>
        <p:spPr>
          <a:xfrm>
            <a:off x="561479" y="2305824"/>
            <a:ext cx="29979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동기 및 목적</a:t>
            </a: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구현 기능</a:t>
            </a: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시연 영상</a:t>
            </a: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 &amp; A</a:t>
            </a:r>
            <a:r>
              <a:rPr lang="ko-KR" alt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7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동기 및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1B48BA-5041-47B0-9D3F-5A80F4236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466" y="1328559"/>
            <a:ext cx="6153430" cy="51852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4621FD-F99D-4E9B-955C-CE364C28EDC4}"/>
              </a:ext>
            </a:extLst>
          </p:cNvPr>
          <p:cNvSpPr txBox="1"/>
          <p:nvPr/>
        </p:nvSpPr>
        <p:spPr>
          <a:xfrm>
            <a:off x="8374778" y="3386049"/>
            <a:ext cx="2927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 밀집 지역에 위치한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부모님 가게</a:t>
            </a:r>
          </a:p>
        </p:txBody>
      </p:sp>
    </p:spTree>
    <p:extLst>
      <p:ext uri="{BB962C8B-B14F-4D97-AF65-F5344CB8AC3E}">
        <p14:creationId xmlns:p14="http://schemas.microsoft.com/office/powerpoint/2010/main" val="26866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동기 및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F5D72-B975-4C66-A1CA-687846D0A431}"/>
              </a:ext>
            </a:extLst>
          </p:cNvPr>
          <p:cNvSpPr txBox="1"/>
          <p:nvPr/>
        </p:nvSpPr>
        <p:spPr>
          <a:xfrm>
            <a:off x="1709221" y="4823318"/>
            <a:ext cx="8773557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제품과 수많은 고객업체를 정확히 파악하여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효율적인 업무 처리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7EFBC1-0E08-4C73-AD18-C362F49AD295}"/>
              </a:ext>
            </a:extLst>
          </p:cNvPr>
          <p:cNvSpPr txBox="1"/>
          <p:nvPr/>
        </p:nvSpPr>
        <p:spPr>
          <a:xfrm>
            <a:off x="4258485" y="1247510"/>
            <a:ext cx="3802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제품과 수많은 고객업체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엄청난 업무량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84DC83-7C92-4871-8CBD-99D76C32EC6A}"/>
              </a:ext>
            </a:extLst>
          </p:cNvPr>
          <p:cNvSpPr txBox="1"/>
          <p:nvPr/>
        </p:nvSpPr>
        <p:spPr>
          <a:xfrm>
            <a:off x="3738311" y="3288196"/>
            <a:ext cx="4842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사소한 말다툼    금전적인 문제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20C0FCE-26DF-4474-9D8F-D8CF819D0F4E}"/>
              </a:ext>
            </a:extLst>
          </p:cNvPr>
          <p:cNvSpPr/>
          <p:nvPr/>
        </p:nvSpPr>
        <p:spPr>
          <a:xfrm>
            <a:off x="5914974" y="2537012"/>
            <a:ext cx="485826" cy="730931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41A25B4-CF13-4E38-905B-068DDB7FD273}"/>
              </a:ext>
            </a:extLst>
          </p:cNvPr>
          <p:cNvSpPr/>
          <p:nvPr/>
        </p:nvSpPr>
        <p:spPr>
          <a:xfrm>
            <a:off x="5914974" y="4121312"/>
            <a:ext cx="485826" cy="730931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156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36D90-F062-4428-A73F-3E28FBA9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1" y="1754881"/>
            <a:ext cx="6858000" cy="39878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D7CB43-3BBF-4654-BE12-413C1DA578E2}"/>
              </a:ext>
            </a:extLst>
          </p:cNvPr>
          <p:cNvSpPr/>
          <p:nvPr/>
        </p:nvSpPr>
        <p:spPr>
          <a:xfrm>
            <a:off x="7841002" y="1802879"/>
            <a:ext cx="411843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Home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배너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시간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GUI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탭팬을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이용해 여러 창으로 나눔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7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156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5DBDC-7C32-45BB-9E18-E4F4D395F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1" y="1758562"/>
            <a:ext cx="6858000" cy="39878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93E7D1-2827-4E0F-956A-08FE43E1640C}"/>
              </a:ext>
            </a:extLst>
          </p:cNvPr>
          <p:cNvSpPr/>
          <p:nvPr/>
        </p:nvSpPr>
        <p:spPr>
          <a:xfrm>
            <a:off x="7841002" y="1802879"/>
            <a:ext cx="445827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재고품목 조회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재고량과 판매가격 수정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제품명 입력 시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해당 제품에 맞는 규격이 검색되어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ComboBox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형태로 제공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156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83D0B-648F-4C29-8BEF-65FC0B1A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5" y="1758562"/>
            <a:ext cx="6851670" cy="39841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8CEF60-47B0-4997-901B-E0C22147DF67}"/>
              </a:ext>
            </a:extLst>
          </p:cNvPr>
          <p:cNvSpPr/>
          <p:nvPr/>
        </p:nvSpPr>
        <p:spPr>
          <a:xfrm>
            <a:off x="7841002" y="1802879"/>
            <a:ext cx="38058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구매가능품목 조회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물품 주문하기 버튼 클릭 시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 테이블에 데이터를 삽입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156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9392D-0D9C-46C6-8E87-7D4D62C26F1F}"/>
              </a:ext>
            </a:extLst>
          </p:cNvPr>
          <p:cNvSpPr/>
          <p:nvPr/>
        </p:nvSpPr>
        <p:spPr>
          <a:xfrm>
            <a:off x="7841002" y="1802879"/>
            <a:ext cx="2685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주문내역 조회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물품 주문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91E217-362B-472A-9735-65BA6A12A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5" y="1758562"/>
            <a:ext cx="6851670" cy="39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1A35A6-F551-45ED-9CEE-A6688048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6" y="1758562"/>
            <a:ext cx="6851670" cy="39528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B4B291-EE84-478F-A3BB-6B5B87E37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41214" b="74853"/>
          <a:stretch/>
        </p:blipFill>
        <p:spPr>
          <a:xfrm>
            <a:off x="9838480" y="0"/>
            <a:ext cx="2353519" cy="56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F14E4-A54B-44F8-ADBD-9B590C131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>
            <a:off x="0" y="0"/>
            <a:ext cx="9838480" cy="562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E6880-864B-467B-8041-B0A1F5823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r="74200" b="74853"/>
          <a:stretch/>
        </p:blipFill>
        <p:spPr>
          <a:xfrm rot="5400000">
            <a:off x="6052743" y="591125"/>
            <a:ext cx="214132" cy="12319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531A9E-4A1B-4F48-8CC3-8437E79E23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521"/>
          <a:stretch/>
        </p:blipFill>
        <p:spPr>
          <a:xfrm>
            <a:off x="106679" y="135473"/>
            <a:ext cx="3169921" cy="2919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993DCD-3FF4-4CC3-AF05-96FD979193D4}"/>
              </a:ext>
            </a:extLst>
          </p:cNvPr>
          <p:cNvSpPr/>
          <p:nvPr/>
        </p:nvSpPr>
        <p:spPr>
          <a:xfrm>
            <a:off x="304746" y="866894"/>
            <a:ext cx="156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A0548B-AE2C-4A7A-9902-F26589861696}"/>
              </a:ext>
            </a:extLst>
          </p:cNvPr>
          <p:cNvSpPr/>
          <p:nvPr/>
        </p:nvSpPr>
        <p:spPr>
          <a:xfrm>
            <a:off x="7841002" y="1802879"/>
            <a:ext cx="3759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고객사 조회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1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146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Adobe 고딕 Std B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김한섭</dc:creator>
  <cp:lastModifiedBy>김한섭</cp:lastModifiedBy>
  <cp:revision>13</cp:revision>
  <dcterms:created xsi:type="dcterms:W3CDTF">2017-11-27T11:53:35Z</dcterms:created>
  <dcterms:modified xsi:type="dcterms:W3CDTF">2017-11-27T12:57:19Z</dcterms:modified>
</cp:coreProperties>
</file>