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81" r:id="rId4"/>
    <p:sldId id="282" r:id="rId5"/>
    <p:sldId id="286" r:id="rId6"/>
    <p:sldId id="280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7"/>
    <p:restoredTop sz="94675"/>
  </p:normalViewPr>
  <p:slideViewPr>
    <p:cSldViewPr snapToGrid="0">
      <p:cViewPr varScale="1">
        <p:scale>
          <a:sx n="140" d="100"/>
          <a:sy n="140" d="100"/>
        </p:scale>
        <p:origin x="9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AE0C-3595-8E7F-20E4-EAADEF54D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8BD3-AC83-EC32-056A-B6FC24C9E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D79FC-674D-A603-0988-F15774C2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B5C4-AF69-A8AC-9A27-B16F1693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826A-A93C-55CF-ED94-99CC76DC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3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6F0D-32CE-D8C2-E3A8-22908774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6E358-ED09-3553-7E08-77353585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A11E0-2F47-70CA-2AF5-CA40B0B4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8D210-F9DE-CFAA-9046-E06787E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A772A-6728-2702-8A7F-B09E837D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9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E277B-C7B5-3EA4-4C02-8A8603C3B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07E1B-C983-5CB7-33F7-41648FDE7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164A8-A4DD-994D-3C13-AC13D0DB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42BA-376A-4FA1-E620-53ED389C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77664-6E7E-64A7-A1D9-B462FF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3A64-CC21-C73B-9EEE-458DCD21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FF37-DCBE-DFA5-F9F8-508A8745F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CCF0-6C8B-8A40-51BD-D42BFC39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C6BC-A60D-E84A-A5F2-E3721627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D2B5-55E0-281B-4C1C-92E2F333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83A5-4655-D9F1-CBE0-995AAD23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E7E01-11E1-CADA-1F64-5B478DD23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E586-8CC8-724E-35B2-A00F0388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EA14-2A3E-A636-7FD8-A1726A9B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6D5FF-BB07-6CE5-564B-5DF999DB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6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0CE4-4DCA-7E58-3DFE-E894A18E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3015-7127-65C7-52BA-B4C848BA7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0F8B8-251A-F09C-61CE-D72F989AA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5F6EC-CD8A-00E4-AF06-626E0350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E8F0E-D2C7-8FB2-72D4-53158E2F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853FF-9264-4B4D-3752-9126BB80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3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9F73-E6A6-8B81-EAAB-20616092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E577D-3FB2-5B3C-D91A-887C1F9BC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35EC6-55DF-3929-F130-D0B4792C2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50358-3895-7214-A4A6-A921CFE6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FEDD6-DB90-E471-9000-A5D22E2A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A3364-6088-5213-7C0A-1DF647D4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2C614-E333-FA9F-DF1A-C12E790D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5971E-67E8-B731-78C4-EC115B09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6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1A70-3B57-8D7D-B5A4-33E51406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BE859-78CE-4DF5-F946-0B8B388B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51700-0682-9E72-DCEA-C7537226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D8050-8625-F55F-1949-9CE233F0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6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2DFE7-253B-4010-F256-FB6001BE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0CAFB-AD48-EC0D-1BE5-047EAD49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6AD6E-E021-4439-84AB-D37B66F4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2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EC7-C3C3-9CF8-0C73-DB2C788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542D-D83E-9594-CF1B-6EFAE3593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816CF-9761-1FC3-156F-9206DF586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3F833-FE99-9AC7-BC33-A296F783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8DACC-C397-90FB-0EC6-6BD8FC9E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540AB-ADB2-9F03-60E9-F3EABA21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0DD5-E1A7-5121-B4B8-77982AC7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FECEF-CF89-B598-9B2D-1BF626DAD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3595A-F455-00D2-0CD6-3185DD41D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F3CCF-7531-E723-A728-E1B3E8B6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0175-E3A4-582D-B29B-A8CC81C4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FE062-C78C-E669-2579-EDD49CA9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13C50-CDB5-D625-013C-8782E205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78149-7C00-CAA4-598F-AAF13CEBE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36C7-C4C0-32FF-22A8-C2E4540E0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52B8F-1640-FC4B-98F7-09CFB5EA8FD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36302-BE80-6F80-F864-7F0A7674E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B341-B6C0-E7C3-71F7-E789ACD60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45140-9688-D349-B973-3ACFE5979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7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FEAD3-7CE4-E00E-846B-D4392A2D8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2470" y="2447139"/>
            <a:ext cx="6421040" cy="196372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Strategy and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Template Method</a:t>
            </a:r>
            <a:r>
              <a:rPr lang="en-US" dirty="0">
                <a:solidFill>
                  <a:schemeClr val="accent6"/>
                </a:solidFill>
              </a:rPr>
              <a:t>_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CB8AB69-D37C-81BE-3051-A85C8E117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" y="5883204"/>
            <a:ext cx="974796" cy="97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6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B4BB4-7CD9-3381-08DC-41947913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Strategy</a:t>
            </a:r>
            <a:r>
              <a:rPr lang="en-US" sz="4000" dirty="0">
                <a:solidFill>
                  <a:schemeClr val="accent6"/>
                </a:solidFill>
              </a:rPr>
              <a:t>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0486-5988-6BE6-81B9-9F2BA0D1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393192"/>
            <a:ext cx="4862447" cy="5802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Consists of:</a:t>
            </a:r>
          </a:p>
          <a:p>
            <a:r>
              <a:rPr lang="en-US" sz="2400" dirty="0"/>
              <a:t>Strategy interface</a:t>
            </a:r>
            <a:endParaRPr lang="uk-UA" sz="2400" dirty="0"/>
          </a:p>
          <a:p>
            <a:r>
              <a:rPr lang="en-US" sz="2400" dirty="0"/>
              <a:t>Concrete Strategy classes</a:t>
            </a:r>
          </a:p>
          <a:p>
            <a:r>
              <a:rPr lang="en-US" sz="2400" dirty="0"/>
              <a:t>Context class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Pros:</a:t>
            </a:r>
          </a:p>
          <a:p>
            <a:r>
              <a:rPr lang="en-US" sz="2400" dirty="0"/>
              <a:t>2-3 points of changes</a:t>
            </a:r>
          </a:p>
          <a:p>
            <a:r>
              <a:rPr lang="en-US" sz="2400" dirty="0"/>
              <a:t>SOLID following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Cons:</a:t>
            </a:r>
          </a:p>
          <a:p>
            <a:r>
              <a:rPr lang="en-US" sz="2400" dirty="0"/>
              <a:t>To many classes</a:t>
            </a:r>
          </a:p>
          <a:p>
            <a:r>
              <a:rPr lang="en-US" sz="2400" dirty="0"/>
              <a:t>Takes time to understand logic</a:t>
            </a:r>
          </a:p>
          <a:p>
            <a:endParaRPr lang="en-US" sz="2400" dirty="0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99F4D93-664F-20B6-77BD-EA0E3B221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" y="5883204"/>
            <a:ext cx="974796" cy="97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4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green line&#10;&#10;Description automatically generated">
            <a:extLst>
              <a:ext uri="{FF2B5EF4-FFF2-40B4-BE49-F238E27FC236}">
                <a16:creationId xmlns:a16="http://schemas.microsoft.com/office/drawing/2014/main" id="{C697B2E2-9328-2600-C94C-F4ABB19F2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5883204"/>
            <a:ext cx="974796" cy="974796"/>
          </a:xfrm>
          <a:prstGeom prst="rect">
            <a:avLst/>
          </a:prstGeom>
        </p:spPr>
      </p:pic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80797C57-CFF9-42D5-C30A-2B27F734A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97" y="0"/>
            <a:ext cx="10813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8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2F0674-06E9-E2D3-9E14-465A4BBCE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691F05-4365-D835-7505-B74794DC1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A87550-8019-289D-DABC-4AEE740DA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D57D4C-E564-B5E2-9D39-F858E9F10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739ECE-4F24-E791-AFDB-89407D34B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F9D91-6D1B-F8D2-09EA-78FD20753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780BFD-F2C5-D140-4F1C-7956E103E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9F3C8-5E1C-DC10-C6C6-149CDCE1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Template Method</a:t>
            </a:r>
            <a:r>
              <a:rPr lang="en-US" sz="4000" dirty="0">
                <a:solidFill>
                  <a:schemeClr val="accent6"/>
                </a:solidFill>
              </a:rPr>
              <a:t>_</a:t>
            </a: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D96819D-9C0C-4C9A-561A-42732DB6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" y="5883204"/>
            <a:ext cx="974796" cy="97479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7C1567-9F8B-0B58-E229-129F351D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0" y="393192"/>
            <a:ext cx="6163056" cy="58023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Consists of:</a:t>
            </a:r>
          </a:p>
          <a:p>
            <a:r>
              <a:rPr lang="en-US" sz="2400" dirty="0"/>
              <a:t>class (abstract usually)</a:t>
            </a:r>
            <a:endParaRPr lang="uk-UA" sz="2400" dirty="0"/>
          </a:p>
          <a:p>
            <a:r>
              <a:rPr lang="en-US" sz="2400" dirty="0"/>
              <a:t>Method with commonly used logic</a:t>
            </a:r>
          </a:p>
          <a:p>
            <a:r>
              <a:rPr lang="en-US" sz="2400" dirty="0"/>
              <a:t>Method usually </a:t>
            </a:r>
            <a:r>
              <a:rPr lang="en-US" sz="2400" i="1" dirty="0"/>
              <a:t>protected final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Pros:</a:t>
            </a:r>
          </a:p>
          <a:p>
            <a:r>
              <a:rPr lang="en-US" sz="2400" dirty="0"/>
              <a:t>Deduplication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Cons:</a:t>
            </a:r>
          </a:p>
          <a:p>
            <a:r>
              <a:rPr lang="en-US" sz="2400" dirty="0"/>
              <a:t>We cannot extend one more class</a:t>
            </a:r>
          </a:p>
          <a:p>
            <a:r>
              <a:rPr lang="en-US" sz="2400" dirty="0"/>
              <a:t>Takes time to understand logic in inheritance flow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4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43775-6DEA-3246-3092-CFE620B48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green line&#10;&#10;Description automatically generated">
            <a:extLst>
              <a:ext uri="{FF2B5EF4-FFF2-40B4-BE49-F238E27FC236}">
                <a16:creationId xmlns:a16="http://schemas.microsoft.com/office/drawing/2014/main" id="{70E95F20-BBC7-E386-2E9F-F67C6739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5883204"/>
            <a:ext cx="974796" cy="974796"/>
          </a:xfrm>
          <a:prstGeom prst="rect">
            <a:avLst/>
          </a:prstGeom>
        </p:spPr>
      </p:pic>
      <p:pic>
        <p:nvPicPr>
          <p:cNvPr id="5" name="Picture 4" descr="A diagram of a strategy&#10;&#10;Description automatically generated">
            <a:extLst>
              <a:ext uri="{FF2B5EF4-FFF2-40B4-BE49-F238E27FC236}">
                <a16:creationId xmlns:a16="http://schemas.microsoft.com/office/drawing/2014/main" id="{17E47610-27B9-A9C4-382C-FA8949D41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81" y="0"/>
            <a:ext cx="10796085" cy="684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1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A7C63-BB86-2C33-869B-BE2A8E22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71" y="2863882"/>
            <a:ext cx="2628457" cy="14387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A02100A-5AED-C986-4885-D7F5AED1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" y="5883204"/>
            <a:ext cx="974796" cy="97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1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47820E-81D8-3854-66A2-BC8AF0CDE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5B12C99-614E-6D02-CA89-D4566BBB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4D0A0-6F06-5ABB-77BA-1D2E5F259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1952B-47B1-5CC8-35B3-C55D5D10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432D5D-B855-138E-540D-FD263952B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1659C0-0436-D22A-EF08-5EBFFD6D3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5EFD7E-9F33-2EBB-B08D-7100D390C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7A0605-06DC-7A02-3D2A-37177302F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C9B65-BD3D-388F-4F86-6B113BA0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555" y="3097739"/>
            <a:ext cx="2914889" cy="9710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9195B0-F5AA-4FFB-E023-F857F9F5A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10F3708-7F92-7598-9933-445F9E60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" y="5883204"/>
            <a:ext cx="974796" cy="97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3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9495</TotalTime>
  <Words>80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Strategy and Template Method_</vt:lpstr>
      <vt:lpstr>Strategy_</vt:lpstr>
      <vt:lpstr>PowerPoint Presentation</vt:lpstr>
      <vt:lpstr>Template Method_</vt:lpstr>
      <vt:lpstr>PowerPoint Presentation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Pavlo Khshanovskyi</dc:creator>
  <cp:lastModifiedBy>Pavlo Khshanovskyi</cp:lastModifiedBy>
  <cp:revision>10</cp:revision>
  <dcterms:created xsi:type="dcterms:W3CDTF">2024-09-07T10:18:46Z</dcterms:created>
  <dcterms:modified xsi:type="dcterms:W3CDTF">2024-10-25T20:17:17Z</dcterms:modified>
</cp:coreProperties>
</file>