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81" r:id="rId4"/>
    <p:sldId id="287" r:id="rId5"/>
    <p:sldId id="288" r:id="rId6"/>
    <p:sldId id="282" r:id="rId7"/>
    <p:sldId id="286" r:id="rId8"/>
    <p:sldId id="28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7"/>
    <p:restoredTop sz="94675"/>
  </p:normalViewPr>
  <p:slideViewPr>
    <p:cSldViewPr snapToGrid="0">
      <p:cViewPr varScale="1">
        <p:scale>
          <a:sx n="140" d="100"/>
          <a:sy n="140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0C-3595-8E7F-20E4-EAADEF54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8BD3-AC83-EC32-056A-B6FC24C9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79FC-674D-A603-0988-F15774C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5C4-AF69-A8AC-9A27-B16F169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26A-A93C-55CF-ED94-99CC76D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F0D-32CE-D8C2-E3A8-2290877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E358-ED09-3553-7E08-7735358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11E0-2F47-70CA-2AF5-CA40B0B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210-F9DE-CFAA-9046-E06787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72A-6728-2702-8A7F-B09E837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277B-C7B5-3EA4-4C02-8A8603C3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7E1B-C983-5CB7-33F7-41648FDE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4A8-A4DD-994D-3C13-AC13D0D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42BA-376A-4FA1-E620-53ED389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7664-6E7E-64A7-A1D9-B462FF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A64-CC21-C73B-9EEE-458DCD2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FF37-DCBE-DFA5-F9F8-508A8745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CCF0-6C8B-8A40-51BD-D42BFC3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6BC-A60D-E84A-A5F2-E372162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D2B5-55E0-281B-4C1C-92E2F3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83A5-4655-D9F1-CBE0-995AAD2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7E01-11E1-CADA-1F64-5B478DD2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E586-8CC8-724E-35B2-A00F038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A14-2A3E-A636-7FD8-A1726A9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5FF-BB07-6CE5-564B-5DF999D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CE4-4DCA-7E58-3DFE-E894A18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015-7127-65C7-52BA-B4C848BA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F8B8-251A-F09C-61CE-D72F989A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F6EC-CD8A-00E4-AF06-626E03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8F0E-D2C7-8FB2-72D4-53158E2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53FF-9264-4B4D-3752-9126BB8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F73-E6A6-8B81-EAAB-2061609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577D-3FB2-5B3C-D91A-887C1F9B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5EC6-55DF-3929-F130-D0B4792C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0358-3895-7214-A4A6-A921CFE6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EDD6-DB90-E471-9000-A5D22E2A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3364-6088-5213-7C0A-1DF647D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C614-E333-FA9F-DF1A-C12E790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971E-67E8-B731-78C4-EC115B0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A70-3B57-8D7D-B5A4-33E5140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E859-78CE-4DF5-F946-0B8B388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1700-0682-9E72-DCEA-C753722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8050-8625-F55F-1949-9CE233F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FE7-253B-4010-F256-FB6001BE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CAFB-AD48-EC0D-1BE5-047EAD4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D6E-E021-4439-84AB-D37B66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EC7-C3C3-9CF8-0C73-DB2C788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42D-D83E-9594-CF1B-6EFAE35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6CF-9761-1FC3-156F-9206DF58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F833-FE99-9AC7-BC33-A296F78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ACC-C397-90FB-0EC6-6BD8FC9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40AB-ADB2-9F03-60E9-F3EABA2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D5-E1A7-5121-B4B8-77982AC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ECEF-CF89-B598-9B2D-1BF626DA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595A-F455-00D2-0CD6-3185DD41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CCF-7531-E723-A728-E1B3E8B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0175-E3A4-582D-B29B-A8CC81C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E062-C78C-E669-2579-EDD49CA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C50-CDB5-D625-013C-8782E205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8149-7C00-CAA4-598F-AAF13CEB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6C7-C4C0-32FF-22A8-C2E4540E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02-BE80-6F80-F864-7F0A7674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341-B6C0-E7C3-71F7-E789ACD6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470" y="2447139"/>
            <a:ext cx="6421040" cy="196372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Strategy 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Template Method</a:t>
            </a:r>
            <a:r>
              <a:rPr lang="en-US" dirty="0">
                <a:solidFill>
                  <a:schemeClr val="accent6"/>
                </a:solidFill>
              </a:rPr>
              <a:t>_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CB8AB69-D37C-81BE-3051-A85C8E1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B4BB4-7CD9-3381-08DC-41947913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30" y="418380"/>
            <a:ext cx="3995792" cy="120372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Strategy</a:t>
            </a:r>
            <a:r>
              <a:rPr lang="en-US" sz="4000" b="1" dirty="0">
                <a:solidFill>
                  <a:schemeClr val="accent6"/>
                </a:solidFill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0486-5988-6BE6-81B9-9F2BA0D1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02599"/>
            <a:ext cx="4862447" cy="5802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Consists of:</a:t>
            </a:r>
          </a:p>
          <a:p>
            <a:r>
              <a:rPr lang="en-US" sz="2400" dirty="0"/>
              <a:t>Strategy interface</a:t>
            </a:r>
            <a:endParaRPr lang="uk-UA" sz="2400" dirty="0"/>
          </a:p>
          <a:p>
            <a:r>
              <a:rPr lang="en-US" sz="2400" dirty="0"/>
              <a:t>Concrete Strategy classes</a:t>
            </a:r>
          </a:p>
          <a:p>
            <a:r>
              <a:rPr lang="en-US" sz="2400" dirty="0"/>
              <a:t>Context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Pros:</a:t>
            </a:r>
          </a:p>
          <a:p>
            <a:r>
              <a:rPr lang="en-US" sz="2400" dirty="0"/>
              <a:t>2-3 points of changes</a:t>
            </a:r>
          </a:p>
          <a:p>
            <a:r>
              <a:rPr lang="en-US" sz="2400" dirty="0"/>
              <a:t>SOLID following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</a:t>
            </a:r>
          </a:p>
          <a:p>
            <a:r>
              <a:rPr lang="en-US" sz="2400" dirty="0"/>
              <a:t>Complexity</a:t>
            </a:r>
          </a:p>
          <a:p>
            <a:r>
              <a:rPr lang="en-US" sz="2400" dirty="0"/>
              <a:t>Overhead</a:t>
            </a:r>
          </a:p>
          <a:p>
            <a:endParaRPr lang="en-US" sz="2400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99F4D93-664F-20B6-77BD-EA0E3B22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95ED68-DAA4-A056-0548-B8B28B4FD5B9}"/>
              </a:ext>
            </a:extLst>
          </p:cNvPr>
          <p:cNvSpPr txBox="1">
            <a:spLocks/>
          </p:cNvSpPr>
          <p:nvPr/>
        </p:nvSpPr>
        <p:spPr>
          <a:xfrm>
            <a:off x="826395" y="1611638"/>
            <a:ext cx="4550277" cy="399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Behavioral pattern.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The primary purpose of the Strategy Pattern is to define a family of algorithms, encapsulate each one, and make them interchangeable. This pattern allows the algorithm to vary independently from the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13069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C697B2E2-9328-2600-C94C-F4ABB19F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03D09C2-0B26-EF25-A6C8-8FCEE75C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2" y="1"/>
            <a:ext cx="112220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76FC-CDB7-4A56-EA71-01B8DFF3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007A91DD-CC1B-6663-0729-779D51BA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8B385E2-C2A1-20D7-D9F7-3AFF8A20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2" y="1"/>
            <a:ext cx="1122205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D8AE-A5FE-2039-D32A-34FDDCB02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138829C2-55EF-087E-7434-B5D99ABB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3" name="Picture 2" descr="A diagram of a strategy&#10;&#10;Description automatically generated">
            <a:extLst>
              <a:ext uri="{FF2B5EF4-FFF2-40B4-BE49-F238E27FC236}">
                <a16:creationId xmlns:a16="http://schemas.microsoft.com/office/drawing/2014/main" id="{0270C6FC-D9EA-10FA-A11A-65B97391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8" y="0"/>
            <a:ext cx="1137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F0674-06E9-E2D3-9E14-465A4BBCE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691F05-4365-D835-7505-B74794DC1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87550-8019-289D-DABC-4AEE740DA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57D4C-E564-B5E2-9D39-F858E9F10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39ECE-4F24-E791-AFDB-89407D34B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F9D91-6D1B-F8D2-09EA-78FD20753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780BFD-F2C5-D140-4F1C-7956E103E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F3C8-5E1C-DC10-C6C6-149CDCE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5" y="842396"/>
            <a:ext cx="4230100" cy="74652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Template Method</a:t>
            </a:r>
            <a:r>
              <a:rPr lang="en-US" sz="4000" b="1" dirty="0">
                <a:solidFill>
                  <a:schemeClr val="accent6"/>
                </a:solidFill>
              </a:rPr>
              <a:t>_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D96819D-9C0C-4C9A-561A-42732DB6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7C1567-9F8B-0B58-E229-129F351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74" y="708154"/>
            <a:ext cx="6163056" cy="5802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Consists of:</a:t>
            </a:r>
          </a:p>
          <a:p>
            <a:r>
              <a:rPr lang="en-US" sz="2400" dirty="0"/>
              <a:t>class (abstract usually)</a:t>
            </a:r>
            <a:endParaRPr lang="uk-UA" sz="2400" dirty="0"/>
          </a:p>
          <a:p>
            <a:r>
              <a:rPr lang="en-US" sz="2400" dirty="0"/>
              <a:t>Method with commonly used logic</a:t>
            </a:r>
          </a:p>
          <a:p>
            <a:r>
              <a:rPr lang="en-US" sz="2400" dirty="0"/>
              <a:t>Method usually </a:t>
            </a:r>
            <a:r>
              <a:rPr lang="en-US" sz="2400" i="1" dirty="0"/>
              <a:t>protected final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Pros:</a:t>
            </a:r>
          </a:p>
          <a:p>
            <a:r>
              <a:rPr lang="en-US" sz="2400" dirty="0"/>
              <a:t>Deduplication</a:t>
            </a:r>
          </a:p>
          <a:p>
            <a:r>
              <a:rPr lang="en-US" sz="2400" dirty="0" err="1"/>
              <a:t>Maitability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</a:t>
            </a:r>
          </a:p>
          <a:p>
            <a:r>
              <a:rPr lang="en-US" sz="2400" dirty="0"/>
              <a:t>Limited flexibility</a:t>
            </a:r>
          </a:p>
          <a:p>
            <a:r>
              <a:rPr lang="en-US" sz="2400" dirty="0"/>
              <a:t>Takes time to understand logic in inheritance flow</a:t>
            </a:r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DBC40D-2BD1-AC82-EBEB-0A51321657C9}"/>
              </a:ext>
            </a:extLst>
          </p:cNvPr>
          <p:cNvSpPr txBox="1">
            <a:spLocks/>
          </p:cNvSpPr>
          <p:nvPr/>
        </p:nvSpPr>
        <p:spPr>
          <a:xfrm>
            <a:off x="826395" y="1611638"/>
            <a:ext cx="4550277" cy="3995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Behavioral pattern.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The Template Method Pattern defines an algorithm's structure in a base class, allowing subclasses to customize specific steps without altering the overall sequence.</a:t>
            </a:r>
          </a:p>
        </p:txBody>
      </p:sp>
    </p:spTree>
    <p:extLst>
      <p:ext uri="{BB962C8B-B14F-4D97-AF65-F5344CB8AC3E}">
        <p14:creationId xmlns:p14="http://schemas.microsoft.com/office/powerpoint/2010/main" val="30114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43775-6DEA-3246-3092-CFE620B4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70E95F20-BBC7-E386-2E9F-F67C6739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5" name="Picture 4" descr="A diagram of a strategy&#10;&#10;Description automatically generated">
            <a:extLst>
              <a:ext uri="{FF2B5EF4-FFF2-40B4-BE49-F238E27FC236}">
                <a16:creationId xmlns:a16="http://schemas.microsoft.com/office/drawing/2014/main" id="{17E47610-27B9-A9C4-382C-FA8949D4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1" y="0"/>
            <a:ext cx="10796085" cy="68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A7C63-BB86-2C33-869B-BE2A8E22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71" y="2863882"/>
            <a:ext cx="2628457" cy="1438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02100A-5AED-C986-4885-D7F5AED1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7820E-81D8-3854-66A2-BC8AF0CD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B12C99-614E-6D02-CA89-D4566BBB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4D0A0-6F06-5ABB-77BA-1D2E5F259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1952B-47B1-5CC8-35B3-C55D5D10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32D5D-B855-138E-540D-FD263952B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659C0-0436-D22A-EF08-5EBFFD6D3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EFD7E-9F33-2EBB-B08D-7100D390C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7A0605-06DC-7A02-3D2A-37177302F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C9B65-BD3D-388F-4F86-6B113BA0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55" y="3097739"/>
            <a:ext cx="2914889" cy="9710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195B0-F5AA-4FFB-E023-F857F9F5A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0F3708-7F92-7598-9933-445F9E60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10205</TotalTime>
  <Words>141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Strategy and Template Method_</vt:lpstr>
      <vt:lpstr>Strategy_</vt:lpstr>
      <vt:lpstr>PowerPoint Presentation</vt:lpstr>
      <vt:lpstr>PowerPoint Presentation</vt:lpstr>
      <vt:lpstr>PowerPoint Presentation</vt:lpstr>
      <vt:lpstr>Template Method_</vt:lpstr>
      <vt:lpstr>PowerPoint Presentation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11</cp:revision>
  <dcterms:created xsi:type="dcterms:W3CDTF">2024-09-07T10:18:46Z</dcterms:created>
  <dcterms:modified xsi:type="dcterms:W3CDTF">2024-10-26T08:07:15Z</dcterms:modified>
</cp:coreProperties>
</file>