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2" r:id="rId4"/>
    <p:sldId id="273" r:id="rId5"/>
    <p:sldId id="275" r:id="rId6"/>
    <p:sldId id="276" r:id="rId7"/>
    <p:sldId id="277" r:id="rId8"/>
    <p:sldId id="278" r:id="rId9"/>
    <p:sldId id="279" r:id="rId10"/>
    <p:sldId id="274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9"/>
    <p:restoredTop sz="94675"/>
  </p:normalViewPr>
  <p:slideViewPr>
    <p:cSldViewPr snapToGrid="0">
      <p:cViewPr varScale="1">
        <p:scale>
          <a:sx n="123" d="100"/>
          <a:sy n="123" d="100"/>
        </p:scale>
        <p:origin x="2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C5D5C-4728-445B-97A2-A1B64F77B5D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541F9B22-09EB-42CF-922A-F177ACA6D9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.txt, .pdf, .xlsx, .xml, .html documents</a:t>
          </a:r>
        </a:p>
      </dgm:t>
    </dgm:pt>
    <dgm:pt modelId="{92A38D00-94AD-40A8-B2A3-A750D776509A}" type="parTrans" cxnId="{C2AFDD4B-273A-4337-8869-D58F82D4AEA4}">
      <dgm:prSet/>
      <dgm:spPr/>
      <dgm:t>
        <a:bodyPr/>
        <a:lstStyle/>
        <a:p>
          <a:endParaRPr lang="en-US"/>
        </a:p>
      </dgm:t>
    </dgm:pt>
    <dgm:pt modelId="{A0204325-9065-4C51-85F9-A289503F860D}" type="sibTrans" cxnId="{C2AFDD4B-273A-4337-8869-D58F82D4AEA4}">
      <dgm:prSet/>
      <dgm:spPr/>
      <dgm:t>
        <a:bodyPr/>
        <a:lstStyle/>
        <a:p>
          <a:endParaRPr lang="en-US"/>
        </a:p>
      </dgm:t>
    </dgm:pt>
    <dgm:pt modelId="{0A42229A-5C76-4184-BF3A-0D6C8DB18D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Confluence</a:t>
          </a:r>
        </a:p>
      </dgm:t>
    </dgm:pt>
    <dgm:pt modelId="{F4C15987-1826-4F91-9FD9-13C2A6C95E96}" type="parTrans" cxnId="{60671808-DCAE-4093-964D-0C223BFDE29F}">
      <dgm:prSet/>
      <dgm:spPr/>
      <dgm:t>
        <a:bodyPr/>
        <a:lstStyle/>
        <a:p>
          <a:endParaRPr lang="en-US"/>
        </a:p>
      </dgm:t>
    </dgm:pt>
    <dgm:pt modelId="{D672686D-DB14-4043-A2B4-F104085576F3}" type="sibTrans" cxnId="{60671808-DCAE-4093-964D-0C223BFDE29F}">
      <dgm:prSet/>
      <dgm:spPr/>
      <dgm:t>
        <a:bodyPr/>
        <a:lstStyle/>
        <a:p>
          <a:endParaRPr lang="en-US"/>
        </a:p>
      </dgm:t>
    </dgm:pt>
    <dgm:pt modelId="{DA9B81D2-2C40-4E8C-9D9F-96C07083D5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GitHub</a:t>
          </a:r>
        </a:p>
      </dgm:t>
    </dgm:pt>
    <dgm:pt modelId="{6422490A-8C13-4737-A608-FE16F4C2ED9E}" type="parTrans" cxnId="{C19E6F02-49BD-41B6-99D8-A0A8B61BC49E}">
      <dgm:prSet/>
      <dgm:spPr/>
      <dgm:t>
        <a:bodyPr/>
        <a:lstStyle/>
        <a:p>
          <a:endParaRPr lang="en-US"/>
        </a:p>
      </dgm:t>
    </dgm:pt>
    <dgm:pt modelId="{FE3F0E45-98E5-4722-B618-1A716FB4B59B}" type="sibTrans" cxnId="{C19E6F02-49BD-41B6-99D8-A0A8B61BC49E}">
      <dgm:prSet/>
      <dgm:spPr/>
      <dgm:t>
        <a:bodyPr/>
        <a:lstStyle/>
        <a:p>
          <a:endParaRPr lang="en-US"/>
        </a:p>
      </dgm:t>
    </dgm:pt>
    <dgm:pt modelId="{92831B11-62AA-40D7-877A-386B70426E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Discord</a:t>
          </a:r>
          <a:endParaRPr lang="en-US" dirty="0"/>
        </a:p>
      </dgm:t>
    </dgm:pt>
    <dgm:pt modelId="{65667214-3302-4573-9278-CB30C0B38501}" type="parTrans" cxnId="{F4446A16-7C4D-4909-9D5A-43E24AF8F38C}">
      <dgm:prSet/>
      <dgm:spPr/>
      <dgm:t>
        <a:bodyPr/>
        <a:lstStyle/>
        <a:p>
          <a:endParaRPr lang="en-US"/>
        </a:p>
      </dgm:t>
    </dgm:pt>
    <dgm:pt modelId="{5BFC6685-6546-4B13-9798-257C2EE5808E}" type="sibTrans" cxnId="{F4446A16-7C4D-4909-9D5A-43E24AF8F38C}">
      <dgm:prSet/>
      <dgm:spPr/>
      <dgm:t>
        <a:bodyPr/>
        <a:lstStyle/>
        <a:p>
          <a:endParaRPr lang="en-US"/>
        </a:p>
      </dgm:t>
    </dgm:pt>
    <dgm:pt modelId="{CCE8920C-82D0-4C95-9FDF-67FF8FCDF4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WEB resource</a:t>
          </a:r>
        </a:p>
      </dgm:t>
    </dgm:pt>
    <dgm:pt modelId="{65369DA3-FEB7-4457-A4C5-F8D14B75C568}" type="parTrans" cxnId="{C23AD27A-648C-4AD4-9E62-AD7C28F3B66B}">
      <dgm:prSet/>
      <dgm:spPr/>
      <dgm:t>
        <a:bodyPr/>
        <a:lstStyle/>
        <a:p>
          <a:endParaRPr lang="en-US"/>
        </a:p>
      </dgm:t>
    </dgm:pt>
    <dgm:pt modelId="{045E57C0-DEBF-4E56-9BD6-EE0409F7344D}" type="sibTrans" cxnId="{C23AD27A-648C-4AD4-9E62-AD7C28F3B66B}">
      <dgm:prSet/>
      <dgm:spPr/>
      <dgm:t>
        <a:bodyPr/>
        <a:lstStyle/>
        <a:p>
          <a:endParaRPr lang="en-US"/>
        </a:p>
      </dgm:t>
    </dgm:pt>
    <dgm:pt modelId="{ED5AE8F3-E419-46E0-9E32-DF839371A8D1}" type="pres">
      <dgm:prSet presAssocID="{B45C5D5C-4728-445B-97A2-A1B64F77B5D2}" presName="root" presStyleCnt="0">
        <dgm:presLayoutVars>
          <dgm:dir/>
          <dgm:resizeHandles val="exact"/>
        </dgm:presLayoutVars>
      </dgm:prSet>
      <dgm:spPr/>
    </dgm:pt>
    <dgm:pt modelId="{8A9075AF-53A6-4C0C-863D-F3DCEBC9E220}" type="pres">
      <dgm:prSet presAssocID="{541F9B22-09EB-42CF-922A-F177ACA6D926}" presName="compNode" presStyleCnt="0"/>
      <dgm:spPr/>
    </dgm:pt>
    <dgm:pt modelId="{354563A3-38C1-4FAD-95A6-1BB92A063827}" type="pres">
      <dgm:prSet presAssocID="{541F9B22-09EB-42CF-922A-F177ACA6D926}" presName="iconBgRect" presStyleLbl="bgShp" presStyleIdx="0" presStyleCnt="5"/>
      <dgm:spPr/>
    </dgm:pt>
    <dgm:pt modelId="{9E49F802-26D3-4EE0-8670-2DA11000DF3B}" type="pres">
      <dgm:prSet presAssocID="{541F9B22-09EB-42CF-922A-F177ACA6D9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D22D9FA-198C-4938-8094-BFDBA3E55670}" type="pres">
      <dgm:prSet presAssocID="{541F9B22-09EB-42CF-922A-F177ACA6D926}" presName="spaceRect" presStyleCnt="0"/>
      <dgm:spPr/>
    </dgm:pt>
    <dgm:pt modelId="{9F619C22-BF00-493E-8AC9-34A86194E2C4}" type="pres">
      <dgm:prSet presAssocID="{541F9B22-09EB-42CF-922A-F177ACA6D926}" presName="textRect" presStyleLbl="revTx" presStyleIdx="0" presStyleCnt="5">
        <dgm:presLayoutVars>
          <dgm:chMax val="1"/>
          <dgm:chPref val="1"/>
        </dgm:presLayoutVars>
      </dgm:prSet>
      <dgm:spPr/>
    </dgm:pt>
    <dgm:pt modelId="{3B6D33AE-A9EC-4989-A851-D66CD9526BB9}" type="pres">
      <dgm:prSet presAssocID="{A0204325-9065-4C51-85F9-A289503F860D}" presName="sibTrans" presStyleCnt="0"/>
      <dgm:spPr/>
    </dgm:pt>
    <dgm:pt modelId="{E88D0AF5-D97A-4475-9086-8DEB789ECAD7}" type="pres">
      <dgm:prSet presAssocID="{0A42229A-5C76-4184-BF3A-0D6C8DB18D28}" presName="compNode" presStyleCnt="0"/>
      <dgm:spPr/>
    </dgm:pt>
    <dgm:pt modelId="{C2EC97DD-299F-4D3F-AFCD-1E9DB411FA39}" type="pres">
      <dgm:prSet presAssocID="{0A42229A-5C76-4184-BF3A-0D6C8DB18D28}" presName="iconBgRect" presStyleLbl="bgShp" presStyleIdx="1" presStyleCnt="5"/>
      <dgm:spPr/>
    </dgm:pt>
    <dgm:pt modelId="{F96426A3-8D92-4846-9E1C-55031B80CFB2}" type="pres">
      <dgm:prSet presAssocID="{0A42229A-5C76-4184-BF3A-0D6C8DB18D2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0624F044-69FD-4771-8FEC-FD457649D056}" type="pres">
      <dgm:prSet presAssocID="{0A42229A-5C76-4184-BF3A-0D6C8DB18D28}" presName="spaceRect" presStyleCnt="0"/>
      <dgm:spPr/>
    </dgm:pt>
    <dgm:pt modelId="{F8015E6C-E32C-4E15-9DC3-C606B34B9CF8}" type="pres">
      <dgm:prSet presAssocID="{0A42229A-5C76-4184-BF3A-0D6C8DB18D28}" presName="textRect" presStyleLbl="revTx" presStyleIdx="1" presStyleCnt="5">
        <dgm:presLayoutVars>
          <dgm:chMax val="1"/>
          <dgm:chPref val="1"/>
        </dgm:presLayoutVars>
      </dgm:prSet>
      <dgm:spPr/>
    </dgm:pt>
    <dgm:pt modelId="{CE2DF360-3AEE-4AC7-B877-589CCFE87219}" type="pres">
      <dgm:prSet presAssocID="{D672686D-DB14-4043-A2B4-F104085576F3}" presName="sibTrans" presStyleCnt="0"/>
      <dgm:spPr/>
    </dgm:pt>
    <dgm:pt modelId="{AC24EF9D-4714-41F4-B40E-F2E322309FDA}" type="pres">
      <dgm:prSet presAssocID="{DA9B81D2-2C40-4E8C-9D9F-96C07083D51C}" presName="compNode" presStyleCnt="0"/>
      <dgm:spPr/>
    </dgm:pt>
    <dgm:pt modelId="{67000248-C747-4DA9-B5F5-C918C8B5729C}" type="pres">
      <dgm:prSet presAssocID="{DA9B81D2-2C40-4E8C-9D9F-96C07083D51C}" presName="iconBgRect" presStyleLbl="bgShp" presStyleIdx="2" presStyleCnt="5"/>
      <dgm:spPr/>
    </dgm:pt>
    <dgm:pt modelId="{A3609E8A-CE04-40F2-8A63-60B16F428A4B}" type="pres">
      <dgm:prSet presAssocID="{DA9B81D2-2C40-4E8C-9D9F-96C07083D51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57CCBD57-156F-4461-9F7A-3D6DD595F9DC}" type="pres">
      <dgm:prSet presAssocID="{DA9B81D2-2C40-4E8C-9D9F-96C07083D51C}" presName="spaceRect" presStyleCnt="0"/>
      <dgm:spPr/>
    </dgm:pt>
    <dgm:pt modelId="{EA0FD513-C743-4CD4-8D3A-35C6DE0F8319}" type="pres">
      <dgm:prSet presAssocID="{DA9B81D2-2C40-4E8C-9D9F-96C07083D51C}" presName="textRect" presStyleLbl="revTx" presStyleIdx="2" presStyleCnt="5">
        <dgm:presLayoutVars>
          <dgm:chMax val="1"/>
          <dgm:chPref val="1"/>
        </dgm:presLayoutVars>
      </dgm:prSet>
      <dgm:spPr/>
    </dgm:pt>
    <dgm:pt modelId="{6EE1AD7A-BA22-4933-88AB-478900C27DE6}" type="pres">
      <dgm:prSet presAssocID="{FE3F0E45-98E5-4722-B618-1A716FB4B59B}" presName="sibTrans" presStyleCnt="0"/>
      <dgm:spPr/>
    </dgm:pt>
    <dgm:pt modelId="{8F890906-E79C-459E-9884-A2A6C099D1CB}" type="pres">
      <dgm:prSet presAssocID="{92831B11-62AA-40D7-877A-386B70426EC5}" presName="compNode" presStyleCnt="0"/>
      <dgm:spPr/>
    </dgm:pt>
    <dgm:pt modelId="{60BD0721-7BF2-498F-A2EA-268D33F5A7F1}" type="pres">
      <dgm:prSet presAssocID="{92831B11-62AA-40D7-877A-386B70426EC5}" presName="iconBgRect" presStyleLbl="bgShp" presStyleIdx="3" presStyleCnt="5"/>
      <dgm:spPr/>
    </dgm:pt>
    <dgm:pt modelId="{A8E50DD1-BFB3-4F9A-BC0D-29AE51AFB90E}" type="pres">
      <dgm:prSet presAssocID="{92831B11-62AA-40D7-877A-386B70426E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958C8ECC-1895-423D-8BA5-55A04AAA8DCC}" type="pres">
      <dgm:prSet presAssocID="{92831B11-62AA-40D7-877A-386B70426EC5}" presName="spaceRect" presStyleCnt="0"/>
      <dgm:spPr/>
    </dgm:pt>
    <dgm:pt modelId="{E09C94DE-75AB-446D-8D4E-563A34B0641F}" type="pres">
      <dgm:prSet presAssocID="{92831B11-62AA-40D7-877A-386B70426EC5}" presName="textRect" presStyleLbl="revTx" presStyleIdx="3" presStyleCnt="5">
        <dgm:presLayoutVars>
          <dgm:chMax val="1"/>
          <dgm:chPref val="1"/>
        </dgm:presLayoutVars>
      </dgm:prSet>
      <dgm:spPr/>
    </dgm:pt>
    <dgm:pt modelId="{C148940C-16B4-49B6-8855-BBEA19960E13}" type="pres">
      <dgm:prSet presAssocID="{5BFC6685-6546-4B13-9798-257C2EE5808E}" presName="sibTrans" presStyleCnt="0"/>
      <dgm:spPr/>
    </dgm:pt>
    <dgm:pt modelId="{805B6A86-1DBF-40EE-8CB2-1D3111CAA829}" type="pres">
      <dgm:prSet presAssocID="{CCE8920C-82D0-4C95-9FDF-67FF8FCDF4BC}" presName="compNode" presStyleCnt="0"/>
      <dgm:spPr/>
    </dgm:pt>
    <dgm:pt modelId="{D5D27DCA-A85E-422E-AFAC-BD2B1446770B}" type="pres">
      <dgm:prSet presAssocID="{CCE8920C-82D0-4C95-9FDF-67FF8FCDF4BC}" presName="iconBgRect" presStyleLbl="bgShp" presStyleIdx="4" presStyleCnt="5"/>
      <dgm:spPr/>
    </dgm:pt>
    <dgm:pt modelId="{3F42680F-F7D2-4C8B-9E7F-D31FC1AECE5E}" type="pres">
      <dgm:prSet presAssocID="{CCE8920C-82D0-4C95-9FDF-67FF8FCDF4B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E0DB749-6148-457A-AA41-AF2F10DA6521}" type="pres">
      <dgm:prSet presAssocID="{CCE8920C-82D0-4C95-9FDF-67FF8FCDF4BC}" presName="spaceRect" presStyleCnt="0"/>
      <dgm:spPr/>
    </dgm:pt>
    <dgm:pt modelId="{8AFC5DB6-4F58-4101-9A3E-D72849CCBA14}" type="pres">
      <dgm:prSet presAssocID="{CCE8920C-82D0-4C95-9FDF-67FF8FCDF4B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19E6F02-49BD-41B6-99D8-A0A8B61BC49E}" srcId="{B45C5D5C-4728-445B-97A2-A1B64F77B5D2}" destId="{DA9B81D2-2C40-4E8C-9D9F-96C07083D51C}" srcOrd="2" destOrd="0" parTransId="{6422490A-8C13-4737-A608-FE16F4C2ED9E}" sibTransId="{FE3F0E45-98E5-4722-B618-1A716FB4B59B}"/>
    <dgm:cxn modelId="{60671808-DCAE-4093-964D-0C223BFDE29F}" srcId="{B45C5D5C-4728-445B-97A2-A1B64F77B5D2}" destId="{0A42229A-5C76-4184-BF3A-0D6C8DB18D28}" srcOrd="1" destOrd="0" parTransId="{F4C15987-1826-4F91-9FD9-13C2A6C95E96}" sibTransId="{D672686D-DB14-4043-A2B4-F104085576F3}"/>
    <dgm:cxn modelId="{9DF4770D-6354-F946-AF20-030B716CCC24}" type="presOf" srcId="{92831B11-62AA-40D7-877A-386B70426EC5}" destId="{E09C94DE-75AB-446D-8D4E-563A34B0641F}" srcOrd="0" destOrd="0" presId="urn:microsoft.com/office/officeart/2018/5/layout/IconCircleLabelList"/>
    <dgm:cxn modelId="{F4446A16-7C4D-4909-9D5A-43E24AF8F38C}" srcId="{B45C5D5C-4728-445B-97A2-A1B64F77B5D2}" destId="{92831B11-62AA-40D7-877A-386B70426EC5}" srcOrd="3" destOrd="0" parTransId="{65667214-3302-4573-9278-CB30C0B38501}" sibTransId="{5BFC6685-6546-4B13-9798-257C2EE5808E}"/>
    <dgm:cxn modelId="{C2AFDD4B-273A-4337-8869-D58F82D4AEA4}" srcId="{B45C5D5C-4728-445B-97A2-A1B64F77B5D2}" destId="{541F9B22-09EB-42CF-922A-F177ACA6D926}" srcOrd="0" destOrd="0" parTransId="{92A38D00-94AD-40A8-B2A3-A750D776509A}" sibTransId="{A0204325-9065-4C51-85F9-A289503F860D}"/>
    <dgm:cxn modelId="{C23AD27A-648C-4AD4-9E62-AD7C28F3B66B}" srcId="{B45C5D5C-4728-445B-97A2-A1B64F77B5D2}" destId="{CCE8920C-82D0-4C95-9FDF-67FF8FCDF4BC}" srcOrd="4" destOrd="0" parTransId="{65369DA3-FEB7-4457-A4C5-F8D14B75C568}" sibTransId="{045E57C0-DEBF-4E56-9BD6-EE0409F7344D}"/>
    <dgm:cxn modelId="{6C2E258A-F636-D644-B06D-9BD92DAB0FA3}" type="presOf" srcId="{541F9B22-09EB-42CF-922A-F177ACA6D926}" destId="{9F619C22-BF00-493E-8AC9-34A86194E2C4}" srcOrd="0" destOrd="0" presId="urn:microsoft.com/office/officeart/2018/5/layout/IconCircleLabelList"/>
    <dgm:cxn modelId="{008AD39D-7945-FD42-9C15-E88B39C2E792}" type="presOf" srcId="{DA9B81D2-2C40-4E8C-9D9F-96C07083D51C}" destId="{EA0FD513-C743-4CD4-8D3A-35C6DE0F8319}" srcOrd="0" destOrd="0" presId="urn:microsoft.com/office/officeart/2018/5/layout/IconCircleLabelList"/>
    <dgm:cxn modelId="{8F688AB3-D16B-E84D-BE5F-3B10011B8BB4}" type="presOf" srcId="{0A42229A-5C76-4184-BF3A-0D6C8DB18D28}" destId="{F8015E6C-E32C-4E15-9DC3-C606B34B9CF8}" srcOrd="0" destOrd="0" presId="urn:microsoft.com/office/officeart/2018/5/layout/IconCircleLabelList"/>
    <dgm:cxn modelId="{15F836F9-0E83-5E4A-9895-A0A577B228B1}" type="presOf" srcId="{B45C5D5C-4728-445B-97A2-A1B64F77B5D2}" destId="{ED5AE8F3-E419-46E0-9E32-DF839371A8D1}" srcOrd="0" destOrd="0" presId="urn:microsoft.com/office/officeart/2018/5/layout/IconCircleLabelList"/>
    <dgm:cxn modelId="{FD584EFC-8069-444B-B175-1B4DBABE8C78}" type="presOf" srcId="{CCE8920C-82D0-4C95-9FDF-67FF8FCDF4BC}" destId="{8AFC5DB6-4F58-4101-9A3E-D72849CCBA14}" srcOrd="0" destOrd="0" presId="urn:microsoft.com/office/officeart/2018/5/layout/IconCircleLabelList"/>
    <dgm:cxn modelId="{F7C6517B-6556-7E4C-84DA-09FBF49C6BE2}" type="presParOf" srcId="{ED5AE8F3-E419-46E0-9E32-DF839371A8D1}" destId="{8A9075AF-53A6-4C0C-863D-F3DCEBC9E220}" srcOrd="0" destOrd="0" presId="urn:microsoft.com/office/officeart/2018/5/layout/IconCircleLabelList"/>
    <dgm:cxn modelId="{89767BDB-9C80-D642-9BF2-0529B331558A}" type="presParOf" srcId="{8A9075AF-53A6-4C0C-863D-F3DCEBC9E220}" destId="{354563A3-38C1-4FAD-95A6-1BB92A063827}" srcOrd="0" destOrd="0" presId="urn:microsoft.com/office/officeart/2018/5/layout/IconCircleLabelList"/>
    <dgm:cxn modelId="{545D0865-061E-D642-AA2B-D615725C3E81}" type="presParOf" srcId="{8A9075AF-53A6-4C0C-863D-F3DCEBC9E220}" destId="{9E49F802-26D3-4EE0-8670-2DA11000DF3B}" srcOrd="1" destOrd="0" presId="urn:microsoft.com/office/officeart/2018/5/layout/IconCircleLabelList"/>
    <dgm:cxn modelId="{7FB70D6F-4158-9447-8C6D-D1B2AD43B24E}" type="presParOf" srcId="{8A9075AF-53A6-4C0C-863D-F3DCEBC9E220}" destId="{8D22D9FA-198C-4938-8094-BFDBA3E55670}" srcOrd="2" destOrd="0" presId="urn:microsoft.com/office/officeart/2018/5/layout/IconCircleLabelList"/>
    <dgm:cxn modelId="{F0D7CE48-2120-7141-A8A2-AE83EE2906C8}" type="presParOf" srcId="{8A9075AF-53A6-4C0C-863D-F3DCEBC9E220}" destId="{9F619C22-BF00-493E-8AC9-34A86194E2C4}" srcOrd="3" destOrd="0" presId="urn:microsoft.com/office/officeart/2018/5/layout/IconCircleLabelList"/>
    <dgm:cxn modelId="{42B73463-2D67-B945-B9FC-7546A7CC2254}" type="presParOf" srcId="{ED5AE8F3-E419-46E0-9E32-DF839371A8D1}" destId="{3B6D33AE-A9EC-4989-A851-D66CD9526BB9}" srcOrd="1" destOrd="0" presId="urn:microsoft.com/office/officeart/2018/5/layout/IconCircleLabelList"/>
    <dgm:cxn modelId="{2A0CB3E1-0A9E-4E4B-ADA3-47FCF5AACF3E}" type="presParOf" srcId="{ED5AE8F3-E419-46E0-9E32-DF839371A8D1}" destId="{E88D0AF5-D97A-4475-9086-8DEB789ECAD7}" srcOrd="2" destOrd="0" presId="urn:microsoft.com/office/officeart/2018/5/layout/IconCircleLabelList"/>
    <dgm:cxn modelId="{2E990666-D9AB-2A47-A5D6-82996937620F}" type="presParOf" srcId="{E88D0AF5-D97A-4475-9086-8DEB789ECAD7}" destId="{C2EC97DD-299F-4D3F-AFCD-1E9DB411FA39}" srcOrd="0" destOrd="0" presId="urn:microsoft.com/office/officeart/2018/5/layout/IconCircleLabelList"/>
    <dgm:cxn modelId="{BED502C3-CE33-A547-B62B-2D5B4B384097}" type="presParOf" srcId="{E88D0AF5-D97A-4475-9086-8DEB789ECAD7}" destId="{F96426A3-8D92-4846-9E1C-55031B80CFB2}" srcOrd="1" destOrd="0" presId="urn:microsoft.com/office/officeart/2018/5/layout/IconCircleLabelList"/>
    <dgm:cxn modelId="{B95DB42C-2D8A-D344-B25E-6CF3788BB3EA}" type="presParOf" srcId="{E88D0AF5-D97A-4475-9086-8DEB789ECAD7}" destId="{0624F044-69FD-4771-8FEC-FD457649D056}" srcOrd="2" destOrd="0" presId="urn:microsoft.com/office/officeart/2018/5/layout/IconCircleLabelList"/>
    <dgm:cxn modelId="{36C6FF53-580A-BC42-9D3E-E7A001886805}" type="presParOf" srcId="{E88D0AF5-D97A-4475-9086-8DEB789ECAD7}" destId="{F8015E6C-E32C-4E15-9DC3-C606B34B9CF8}" srcOrd="3" destOrd="0" presId="urn:microsoft.com/office/officeart/2018/5/layout/IconCircleLabelList"/>
    <dgm:cxn modelId="{29DE6C6E-F25D-EF4D-84CD-0980D264DC7D}" type="presParOf" srcId="{ED5AE8F3-E419-46E0-9E32-DF839371A8D1}" destId="{CE2DF360-3AEE-4AC7-B877-589CCFE87219}" srcOrd="3" destOrd="0" presId="urn:microsoft.com/office/officeart/2018/5/layout/IconCircleLabelList"/>
    <dgm:cxn modelId="{894E773D-696D-AB4D-9658-F7E642ADA08A}" type="presParOf" srcId="{ED5AE8F3-E419-46E0-9E32-DF839371A8D1}" destId="{AC24EF9D-4714-41F4-B40E-F2E322309FDA}" srcOrd="4" destOrd="0" presId="urn:microsoft.com/office/officeart/2018/5/layout/IconCircleLabelList"/>
    <dgm:cxn modelId="{F22E8756-1CA1-2246-94B8-3B427FAB805D}" type="presParOf" srcId="{AC24EF9D-4714-41F4-B40E-F2E322309FDA}" destId="{67000248-C747-4DA9-B5F5-C918C8B5729C}" srcOrd="0" destOrd="0" presId="urn:microsoft.com/office/officeart/2018/5/layout/IconCircleLabelList"/>
    <dgm:cxn modelId="{4F003287-E7B4-7348-AF78-2B2851A4FB57}" type="presParOf" srcId="{AC24EF9D-4714-41F4-B40E-F2E322309FDA}" destId="{A3609E8A-CE04-40F2-8A63-60B16F428A4B}" srcOrd="1" destOrd="0" presId="urn:microsoft.com/office/officeart/2018/5/layout/IconCircleLabelList"/>
    <dgm:cxn modelId="{75E231DF-B6B1-FA4B-8AB5-35A80C24C90C}" type="presParOf" srcId="{AC24EF9D-4714-41F4-B40E-F2E322309FDA}" destId="{57CCBD57-156F-4461-9F7A-3D6DD595F9DC}" srcOrd="2" destOrd="0" presId="urn:microsoft.com/office/officeart/2018/5/layout/IconCircleLabelList"/>
    <dgm:cxn modelId="{7F411FE5-A28A-D447-B17D-48375302E366}" type="presParOf" srcId="{AC24EF9D-4714-41F4-B40E-F2E322309FDA}" destId="{EA0FD513-C743-4CD4-8D3A-35C6DE0F8319}" srcOrd="3" destOrd="0" presId="urn:microsoft.com/office/officeart/2018/5/layout/IconCircleLabelList"/>
    <dgm:cxn modelId="{B996401F-8DA6-BC48-94DE-5CF5773F2804}" type="presParOf" srcId="{ED5AE8F3-E419-46E0-9E32-DF839371A8D1}" destId="{6EE1AD7A-BA22-4933-88AB-478900C27DE6}" srcOrd="5" destOrd="0" presId="urn:microsoft.com/office/officeart/2018/5/layout/IconCircleLabelList"/>
    <dgm:cxn modelId="{8B181604-E998-4342-BA8B-A3F63274722F}" type="presParOf" srcId="{ED5AE8F3-E419-46E0-9E32-DF839371A8D1}" destId="{8F890906-E79C-459E-9884-A2A6C099D1CB}" srcOrd="6" destOrd="0" presId="urn:microsoft.com/office/officeart/2018/5/layout/IconCircleLabelList"/>
    <dgm:cxn modelId="{E39A776F-3D51-B841-8B6E-B53658A2C371}" type="presParOf" srcId="{8F890906-E79C-459E-9884-A2A6C099D1CB}" destId="{60BD0721-7BF2-498F-A2EA-268D33F5A7F1}" srcOrd="0" destOrd="0" presId="urn:microsoft.com/office/officeart/2018/5/layout/IconCircleLabelList"/>
    <dgm:cxn modelId="{9DE979EB-EEF5-EB47-84A8-B34CB4EE3372}" type="presParOf" srcId="{8F890906-E79C-459E-9884-A2A6C099D1CB}" destId="{A8E50DD1-BFB3-4F9A-BC0D-29AE51AFB90E}" srcOrd="1" destOrd="0" presId="urn:microsoft.com/office/officeart/2018/5/layout/IconCircleLabelList"/>
    <dgm:cxn modelId="{37C11BD0-24B6-254B-B2CF-92B149689744}" type="presParOf" srcId="{8F890906-E79C-459E-9884-A2A6C099D1CB}" destId="{958C8ECC-1895-423D-8BA5-55A04AAA8DCC}" srcOrd="2" destOrd="0" presId="urn:microsoft.com/office/officeart/2018/5/layout/IconCircleLabelList"/>
    <dgm:cxn modelId="{5F47438C-B04D-B448-9D30-EB475EA80D0D}" type="presParOf" srcId="{8F890906-E79C-459E-9884-A2A6C099D1CB}" destId="{E09C94DE-75AB-446D-8D4E-563A34B0641F}" srcOrd="3" destOrd="0" presId="urn:microsoft.com/office/officeart/2018/5/layout/IconCircleLabelList"/>
    <dgm:cxn modelId="{CE4ADFF2-E33D-DD44-BFD1-2CA970A9F93F}" type="presParOf" srcId="{ED5AE8F3-E419-46E0-9E32-DF839371A8D1}" destId="{C148940C-16B4-49B6-8855-BBEA19960E13}" srcOrd="7" destOrd="0" presId="urn:microsoft.com/office/officeart/2018/5/layout/IconCircleLabelList"/>
    <dgm:cxn modelId="{2D2D6E03-7C17-3F4F-85CD-62948B72B04D}" type="presParOf" srcId="{ED5AE8F3-E419-46E0-9E32-DF839371A8D1}" destId="{805B6A86-1DBF-40EE-8CB2-1D3111CAA829}" srcOrd="8" destOrd="0" presId="urn:microsoft.com/office/officeart/2018/5/layout/IconCircleLabelList"/>
    <dgm:cxn modelId="{61DA1D56-4958-1B42-9BB1-C17309874691}" type="presParOf" srcId="{805B6A86-1DBF-40EE-8CB2-1D3111CAA829}" destId="{D5D27DCA-A85E-422E-AFAC-BD2B1446770B}" srcOrd="0" destOrd="0" presId="urn:microsoft.com/office/officeart/2018/5/layout/IconCircleLabelList"/>
    <dgm:cxn modelId="{080FFA0C-C818-3F42-A1EF-77380A59F19B}" type="presParOf" srcId="{805B6A86-1DBF-40EE-8CB2-1D3111CAA829}" destId="{3F42680F-F7D2-4C8B-9E7F-D31FC1AECE5E}" srcOrd="1" destOrd="0" presId="urn:microsoft.com/office/officeart/2018/5/layout/IconCircleLabelList"/>
    <dgm:cxn modelId="{A0816692-341F-AE4F-9D5F-89D4950DBB9E}" type="presParOf" srcId="{805B6A86-1DBF-40EE-8CB2-1D3111CAA829}" destId="{DE0DB749-6148-457A-AA41-AF2F10DA6521}" srcOrd="2" destOrd="0" presId="urn:microsoft.com/office/officeart/2018/5/layout/IconCircleLabelList"/>
    <dgm:cxn modelId="{CC87A271-CD34-E84E-ABF2-D4E72E1E1385}" type="presParOf" srcId="{805B6A86-1DBF-40EE-8CB2-1D3111CAA829}" destId="{8AFC5DB6-4F58-4101-9A3E-D72849CCBA1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563A3-38C1-4FAD-95A6-1BB92A063827}">
      <dsp:nvSpPr>
        <dsp:cNvPr id="0" name=""/>
        <dsp:cNvSpPr/>
      </dsp:nvSpPr>
      <dsp:spPr>
        <a:xfrm>
          <a:off x="478800" y="109627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9F802-26D3-4EE0-8670-2DA11000DF3B}">
      <dsp:nvSpPr>
        <dsp:cNvPr id="0" name=""/>
        <dsp:cNvSpPr/>
      </dsp:nvSpPr>
      <dsp:spPr>
        <a:xfrm>
          <a:off x="712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19C22-BF00-493E-8AC9-34A86194E2C4}">
      <dsp:nvSpPr>
        <dsp:cNvPr id="0" name=""/>
        <dsp:cNvSpPr/>
      </dsp:nvSpPr>
      <dsp:spPr>
        <a:xfrm>
          <a:off x="127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.txt, .pdf, .xlsx, .xml, .html documents</a:t>
          </a:r>
        </a:p>
      </dsp:txBody>
      <dsp:txXfrm>
        <a:off x="127800" y="2536272"/>
        <a:ext cx="1800000" cy="720000"/>
      </dsp:txXfrm>
    </dsp:sp>
    <dsp:sp modelId="{C2EC97DD-299F-4D3F-AFCD-1E9DB411FA39}">
      <dsp:nvSpPr>
        <dsp:cNvPr id="0" name=""/>
        <dsp:cNvSpPr/>
      </dsp:nvSpPr>
      <dsp:spPr>
        <a:xfrm>
          <a:off x="2593800" y="1096272"/>
          <a:ext cx="1098000" cy="1098000"/>
        </a:xfrm>
        <a:prstGeom prst="ellips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426A3-8D92-4846-9E1C-55031B80CFB2}">
      <dsp:nvSpPr>
        <dsp:cNvPr id="0" name=""/>
        <dsp:cNvSpPr/>
      </dsp:nvSpPr>
      <dsp:spPr>
        <a:xfrm>
          <a:off x="2827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15E6C-E32C-4E15-9DC3-C606B34B9CF8}">
      <dsp:nvSpPr>
        <dsp:cNvPr id="0" name=""/>
        <dsp:cNvSpPr/>
      </dsp:nvSpPr>
      <dsp:spPr>
        <a:xfrm>
          <a:off x="2242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Confluence</a:t>
          </a:r>
        </a:p>
      </dsp:txBody>
      <dsp:txXfrm>
        <a:off x="2242800" y="2536272"/>
        <a:ext cx="1800000" cy="720000"/>
      </dsp:txXfrm>
    </dsp:sp>
    <dsp:sp modelId="{67000248-C747-4DA9-B5F5-C918C8B5729C}">
      <dsp:nvSpPr>
        <dsp:cNvPr id="0" name=""/>
        <dsp:cNvSpPr/>
      </dsp:nvSpPr>
      <dsp:spPr>
        <a:xfrm>
          <a:off x="4708800" y="1096272"/>
          <a:ext cx="1098000" cy="1098000"/>
        </a:xfrm>
        <a:prstGeom prst="ellipse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09E8A-CE04-40F2-8A63-60B16F428A4B}">
      <dsp:nvSpPr>
        <dsp:cNvPr id="0" name=""/>
        <dsp:cNvSpPr/>
      </dsp:nvSpPr>
      <dsp:spPr>
        <a:xfrm>
          <a:off x="4942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FD513-C743-4CD4-8D3A-35C6DE0F8319}">
      <dsp:nvSpPr>
        <dsp:cNvPr id="0" name=""/>
        <dsp:cNvSpPr/>
      </dsp:nvSpPr>
      <dsp:spPr>
        <a:xfrm>
          <a:off x="4357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GitHub</a:t>
          </a:r>
        </a:p>
      </dsp:txBody>
      <dsp:txXfrm>
        <a:off x="4357800" y="2536272"/>
        <a:ext cx="1800000" cy="720000"/>
      </dsp:txXfrm>
    </dsp:sp>
    <dsp:sp modelId="{60BD0721-7BF2-498F-A2EA-268D33F5A7F1}">
      <dsp:nvSpPr>
        <dsp:cNvPr id="0" name=""/>
        <dsp:cNvSpPr/>
      </dsp:nvSpPr>
      <dsp:spPr>
        <a:xfrm>
          <a:off x="6823800" y="1096272"/>
          <a:ext cx="1098000" cy="1098000"/>
        </a:xfrm>
        <a:prstGeom prst="ellipse">
          <a:avLst/>
        </a:prstGeom>
        <a:solidFill>
          <a:schemeClr val="accent2">
            <a:hueOff val="4832709"/>
            <a:satOff val="-13870"/>
            <a:lumOff val="-222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50DD1-BFB3-4F9A-BC0D-29AE51AFB90E}">
      <dsp:nvSpPr>
        <dsp:cNvPr id="0" name=""/>
        <dsp:cNvSpPr/>
      </dsp:nvSpPr>
      <dsp:spPr>
        <a:xfrm>
          <a:off x="7057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C94DE-75AB-446D-8D4E-563A34B0641F}">
      <dsp:nvSpPr>
        <dsp:cNvPr id="0" name=""/>
        <dsp:cNvSpPr/>
      </dsp:nvSpPr>
      <dsp:spPr>
        <a:xfrm>
          <a:off x="6472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Discord</a:t>
          </a:r>
          <a:endParaRPr lang="en-US" sz="1500" kern="1200" dirty="0"/>
        </a:p>
      </dsp:txBody>
      <dsp:txXfrm>
        <a:off x="6472800" y="2536272"/>
        <a:ext cx="1800000" cy="720000"/>
      </dsp:txXfrm>
    </dsp:sp>
    <dsp:sp modelId="{D5D27DCA-A85E-422E-AFAC-BD2B1446770B}">
      <dsp:nvSpPr>
        <dsp:cNvPr id="0" name=""/>
        <dsp:cNvSpPr/>
      </dsp:nvSpPr>
      <dsp:spPr>
        <a:xfrm>
          <a:off x="8938800" y="1096272"/>
          <a:ext cx="1098000" cy="1098000"/>
        </a:xfrm>
        <a:prstGeom prst="ellipse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2680F-F7D2-4C8B-9E7F-D31FC1AECE5E}">
      <dsp:nvSpPr>
        <dsp:cNvPr id="0" name=""/>
        <dsp:cNvSpPr/>
      </dsp:nvSpPr>
      <dsp:spPr>
        <a:xfrm>
          <a:off x="9172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C5DB6-4F58-4101-9A3E-D72849CCBA14}">
      <dsp:nvSpPr>
        <dsp:cNvPr id="0" name=""/>
        <dsp:cNvSpPr/>
      </dsp:nvSpPr>
      <dsp:spPr>
        <a:xfrm>
          <a:off x="8587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WEB resource</a:t>
          </a:r>
        </a:p>
      </dsp:txBody>
      <dsp:txXfrm>
        <a:off x="8587800" y="253627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AE0C-3595-8E7F-20E4-EAADEF54D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8BD3-AC83-EC32-056A-B6FC24C9E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D79FC-674D-A603-0988-F15774C2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9B5C4-AF69-A8AC-9A27-B16F1693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9826A-A93C-55CF-ED94-99CC76DC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3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6F0D-32CE-D8C2-E3A8-22908774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6E358-ED09-3553-7E08-77353585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A11E0-2F47-70CA-2AF5-CA40B0B4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8D210-F9DE-CFAA-9046-E06787E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A772A-6728-2702-8A7F-B09E837D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9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E277B-C7B5-3EA4-4C02-8A8603C3B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07E1B-C983-5CB7-33F7-41648FDE7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164A8-A4DD-994D-3C13-AC13D0DB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42BA-376A-4FA1-E620-53ED389C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77664-6E7E-64A7-A1D9-B462FF9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3A64-CC21-C73B-9EEE-458DCD21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FF37-DCBE-DFA5-F9F8-508A8745F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CCF0-6C8B-8A40-51BD-D42BFC39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C6BC-A60D-E84A-A5F2-E3721627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D2B5-55E0-281B-4C1C-92E2F333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83A5-4655-D9F1-CBE0-995AAD23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E7E01-11E1-CADA-1F64-5B478DD23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E586-8CC8-724E-35B2-A00F0388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EA14-2A3E-A636-7FD8-A1726A9B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6D5FF-BB07-6CE5-564B-5DF999DB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6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0CE4-4DCA-7E58-3DFE-E894A18E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3015-7127-65C7-52BA-B4C848BA7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0F8B8-251A-F09C-61CE-D72F989AA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5F6EC-CD8A-00E4-AF06-626E0350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E8F0E-D2C7-8FB2-72D4-53158E2F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853FF-9264-4B4D-3752-9126BB80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3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9F73-E6A6-8B81-EAAB-20616092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E577D-3FB2-5B3C-D91A-887C1F9BC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35EC6-55DF-3929-F130-D0B4792C2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50358-3895-7214-A4A6-A921CFE6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FEDD6-DB90-E471-9000-A5D22E2A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A3364-6088-5213-7C0A-1DF647D4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2C614-E333-FA9F-DF1A-C12E790D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5971E-67E8-B731-78C4-EC115B09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6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1A70-3B57-8D7D-B5A4-33E51406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BE859-78CE-4DF5-F946-0B8B388B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51700-0682-9E72-DCEA-C7537226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D8050-8625-F55F-1949-9CE233F0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6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2DFE7-253B-4010-F256-FB6001BE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0CAFB-AD48-EC0D-1BE5-047EAD49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6AD6E-E021-4439-84AB-D37B66F4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2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0EC7-C3C3-9CF8-0C73-DB2C788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542D-D83E-9594-CF1B-6EFAE3593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816CF-9761-1FC3-156F-9206DF586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3F833-FE99-9AC7-BC33-A296F783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8DACC-C397-90FB-0EC6-6BD8FC9E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540AB-ADB2-9F03-60E9-F3EABA21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0DD5-E1A7-5121-B4B8-77982AC7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FECEF-CF89-B598-9B2D-1BF626DAD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3595A-F455-00D2-0CD6-3185DD41D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F3CCF-7531-E723-A728-E1B3E8B6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0175-E3A4-582D-B29B-A8CC81C4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FE062-C78C-E669-2579-EDD49CA9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13C50-CDB5-D625-013C-8782E205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78149-7C00-CAA4-598F-AAF13CEBE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36C7-C4C0-32FF-22A8-C2E4540E0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52B8F-1640-FC4B-98F7-09CFB5EA8FD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36302-BE80-6F80-F864-7F0A7674E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B341-B6C0-E7C3-71F7-E789ACD60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7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FEAD3-7CE4-E00E-846B-D4392A2D8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9641" y="1701272"/>
            <a:ext cx="7945607" cy="2779619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RAG:</a:t>
            </a:r>
            <a:br>
              <a:rPr lang="uk-UA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Little dive into basics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6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D28CF-DA2B-E19E-A377-6D24FFEC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representation of flow:</a:t>
            </a:r>
          </a:p>
        </p:txBody>
      </p:sp>
      <p:pic>
        <p:nvPicPr>
          <p:cNvPr id="3074" name="Picture 2" descr="What is RAG? Retrieval-Augmented Generation for AI">
            <a:extLst>
              <a:ext uri="{FF2B5EF4-FFF2-40B4-BE49-F238E27FC236}">
                <a16:creationId xmlns:a16="http://schemas.microsoft.com/office/drawing/2014/main" id="{BA9CCD87-6D11-A8A5-9A77-FDB67A3EE6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797" y="1966293"/>
            <a:ext cx="11130404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67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A7C63-BB86-2C33-869B-BE2A8E22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B4BB4-7CD9-3381-08DC-41947913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What is RAG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0486-5988-6BE6-81B9-9F2BA0D1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RAG (Retrieval-Augmented Generation) model is a concept that lets us utilize external knowledge as a contextual reference when interacting with AI assistants.</a:t>
            </a:r>
          </a:p>
        </p:txBody>
      </p:sp>
    </p:spTree>
    <p:extLst>
      <p:ext uri="{BB962C8B-B14F-4D97-AF65-F5344CB8AC3E}">
        <p14:creationId xmlns:p14="http://schemas.microsoft.com/office/powerpoint/2010/main" val="130694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33FD1-F74C-8E52-FE41-FA0BD846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application with RAG architecture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6EBEB9-794A-4883-7519-FD6AC37A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691654"/>
            <a:ext cx="6408836" cy="3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1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82CDE-2FAD-32D8-36DC-D1DB7810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we do create context?</a:t>
            </a:r>
          </a:p>
        </p:txBody>
      </p:sp>
      <p:sp>
        <p:nvSpPr>
          <p:cNvPr id="2059" name="Rectangle: Rounded Corners 2058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0" name="Picture 2" descr="Syncing data sources to vector stores">
            <a:extLst>
              <a:ext uri="{FF2B5EF4-FFF2-40B4-BE49-F238E27FC236}">
                <a16:creationId xmlns:a16="http://schemas.microsoft.com/office/drawing/2014/main" id="{1504EB37-AAB9-7463-D67D-C8E72AFA71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572" y="2217642"/>
            <a:ext cx="11420856" cy="394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84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1CE66-078F-1A2E-DFEA-4761F327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Source: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0EE9500-ED10-1D02-678C-DD88EF0787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43046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27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A1135-E4A9-797A-18F3-4031B7CB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58466" cy="1645920"/>
          </a:xfrm>
        </p:spPr>
        <p:txBody>
          <a:bodyPr>
            <a:normAutofit/>
          </a:bodyPr>
          <a:lstStyle/>
          <a:p>
            <a:r>
              <a:rPr lang="en-US" sz="3200"/>
              <a:t>Load files or whatever as Documents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993A4-A888-ED4D-A5E1-321FE46A8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40602"/>
            <a:ext cx="600760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Spring and LangChain have a lot of tools to load files or data from WEB resources into Documents. Document is object where persist extracted data from resource and its metadata.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32C82ED7-F029-613B-FA18-51F51ECB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6" y="2176215"/>
            <a:ext cx="11167446" cy="1820990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ABC4CAB1-F2D9-449F-A69D-0102B4947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16" y="198844"/>
            <a:ext cx="11167447" cy="182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9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D1234-59C3-EEDD-E5EC-69BE7212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Transform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(or slice)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7472-5DC6-3CE4-8BC8-AEAE2C6E8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Once we loaded Documents then we can slice them into more smaller Documents (chunks), add or modify data and metadata.</a:t>
            </a:r>
          </a:p>
          <a:p>
            <a:pPr marL="0" indent="0">
              <a:buNone/>
            </a:pPr>
            <a:r>
              <a:rPr lang="en-US" dirty="0"/>
              <a:t> We can slice it semantically, by headers or amount of characters. This transformation speed up search from DB and reduces amount of tokens that implies on the query cost</a:t>
            </a:r>
          </a:p>
        </p:txBody>
      </p:sp>
    </p:spTree>
    <p:extLst>
      <p:ext uri="{BB962C8B-B14F-4D97-AF65-F5344CB8AC3E}">
        <p14:creationId xmlns:p14="http://schemas.microsoft.com/office/powerpoint/2010/main" val="79482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39770-27F9-37E7-1263-26FD12AD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Create embeddings from Documents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55BF6-0F6C-1A61-FC0A-891EC33E6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Embeddings are vector representation of data. </a:t>
            </a:r>
          </a:p>
          <a:p>
            <a:pPr marL="0" indent="0">
              <a:buNone/>
            </a:pPr>
            <a:r>
              <a:rPr lang="en-US" sz="1800"/>
              <a:t>Basically, it is decimal or numerical representation of tokes represented in a way that captures the relationships and similarities between different tokens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CC87387-05CB-F53E-B198-D954EE4A1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885001"/>
            <a:ext cx="11164824" cy="31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82CDE-2FAD-32D8-36DC-D1DB7810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we do create context?</a:t>
            </a:r>
          </a:p>
        </p:txBody>
      </p:sp>
      <p:sp>
        <p:nvSpPr>
          <p:cNvPr id="2059" name="Rectangle: Rounded Corners 2058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0" name="Picture 2" descr="Syncing data sources to vector stores">
            <a:extLst>
              <a:ext uri="{FF2B5EF4-FFF2-40B4-BE49-F238E27FC236}">
                <a16:creationId xmlns:a16="http://schemas.microsoft.com/office/drawing/2014/main" id="{1504EB37-AAB9-7463-D67D-C8E72AFA71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572" y="2217642"/>
            <a:ext cx="11420856" cy="394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19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3489</TotalTime>
  <Words>218</Words>
  <Application>Microsoft Macintosh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RAG: Little dive into basics</vt:lpstr>
      <vt:lpstr>What is RAG model?</vt:lpstr>
      <vt:lpstr>Overview of application with RAG architecture</vt:lpstr>
      <vt:lpstr>How we do create context?</vt:lpstr>
      <vt:lpstr>Source:</vt:lpstr>
      <vt:lpstr>Load files or whatever as Documents</vt:lpstr>
      <vt:lpstr>Transform  (or slice)</vt:lpstr>
      <vt:lpstr>Create embeddings from Documents</vt:lpstr>
      <vt:lpstr>How we do create context?</vt:lpstr>
      <vt:lpstr>Final representation of flow: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Pavlo Khshanovskyi</dc:creator>
  <cp:lastModifiedBy>Pavlo Khshanovskyi</cp:lastModifiedBy>
  <cp:revision>6</cp:revision>
  <dcterms:created xsi:type="dcterms:W3CDTF">2024-09-07T10:18:46Z</dcterms:created>
  <dcterms:modified xsi:type="dcterms:W3CDTF">2024-09-11T21:35:43Z</dcterms:modified>
</cp:coreProperties>
</file>