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7" r:id="rId8"/>
    <p:sldId id="259" r:id="rId9"/>
    <p:sldId id="263" r:id="rId10"/>
    <p:sldId id="265" r:id="rId11"/>
    <p:sldId id="268" r:id="rId12"/>
    <p:sldId id="266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785DA-FDE2-43A9-8F7F-47C845468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56CAA0-A8E4-45A8-8F5C-F4FCC963BF8B}">
      <dgm:prSet/>
      <dgm:spPr/>
      <dgm:t>
        <a:bodyPr/>
        <a:lstStyle/>
        <a:p>
          <a:pPr>
            <a:defRPr cap="all"/>
          </a:pPr>
          <a:r>
            <a:rPr lang="en-US" dirty="0"/>
            <a:t>Understand why knowledge in AI tech is important nowadays</a:t>
          </a:r>
        </a:p>
      </dgm:t>
    </dgm:pt>
    <dgm:pt modelId="{44EF43D2-5155-4662-BF6F-FCD96BCE58B5}" type="parTrans" cxnId="{3C1E87E9-BFB8-459F-875C-BE84079BA9EB}">
      <dgm:prSet/>
      <dgm:spPr/>
      <dgm:t>
        <a:bodyPr/>
        <a:lstStyle/>
        <a:p>
          <a:endParaRPr lang="en-US"/>
        </a:p>
      </dgm:t>
    </dgm:pt>
    <dgm:pt modelId="{9CFD827B-01E1-499E-B22B-E7C8D97B44B6}" type="sibTrans" cxnId="{3C1E87E9-BFB8-459F-875C-BE84079BA9EB}">
      <dgm:prSet/>
      <dgm:spPr/>
      <dgm:t>
        <a:bodyPr/>
        <a:lstStyle/>
        <a:p>
          <a:endParaRPr lang="en-US"/>
        </a:p>
      </dgm:t>
    </dgm:pt>
    <dgm:pt modelId="{640BD0D0-BA1C-4FE8-A158-EF02F0F64B6F}">
      <dgm:prSet/>
      <dgm:spPr/>
      <dgm:t>
        <a:bodyPr/>
        <a:lstStyle/>
        <a:p>
          <a:pPr>
            <a:defRPr cap="all"/>
          </a:pPr>
          <a:r>
            <a:rPr lang="en-US"/>
            <a:t>Study Prompts engineering best practices</a:t>
          </a:r>
        </a:p>
      </dgm:t>
    </dgm:pt>
    <dgm:pt modelId="{40905559-9E00-4BDB-B918-87775BA446EF}" type="parTrans" cxnId="{2F5D8D9B-AB0E-4DFC-860D-13265B9446B5}">
      <dgm:prSet/>
      <dgm:spPr/>
      <dgm:t>
        <a:bodyPr/>
        <a:lstStyle/>
        <a:p>
          <a:endParaRPr lang="en-US"/>
        </a:p>
      </dgm:t>
    </dgm:pt>
    <dgm:pt modelId="{4AD50DBC-C4F2-4BBB-B7D6-003CD4B8802F}" type="sibTrans" cxnId="{2F5D8D9B-AB0E-4DFC-860D-13265B9446B5}">
      <dgm:prSet/>
      <dgm:spPr/>
      <dgm:t>
        <a:bodyPr/>
        <a:lstStyle/>
        <a:p>
          <a:endParaRPr lang="en-US"/>
        </a:p>
      </dgm:t>
    </dgm:pt>
    <dgm:pt modelId="{F207F621-EDD5-4240-AD58-9188A7EDF9A3}">
      <dgm:prSet/>
      <dgm:spPr/>
      <dgm:t>
        <a:bodyPr/>
        <a:lstStyle/>
        <a:p>
          <a:pPr>
            <a:defRPr cap="all"/>
          </a:pPr>
          <a:r>
            <a:rPr lang="en-US"/>
            <a:t>Write prompts</a:t>
          </a:r>
        </a:p>
      </dgm:t>
    </dgm:pt>
    <dgm:pt modelId="{356BF635-6DD8-4378-944E-EEC28991D676}" type="parTrans" cxnId="{41063314-BAF6-4D20-865D-95CA8CAE53C1}">
      <dgm:prSet/>
      <dgm:spPr/>
      <dgm:t>
        <a:bodyPr/>
        <a:lstStyle/>
        <a:p>
          <a:endParaRPr lang="en-US"/>
        </a:p>
      </dgm:t>
    </dgm:pt>
    <dgm:pt modelId="{474B30D6-5C55-44F8-A15F-8572A74ED939}" type="sibTrans" cxnId="{41063314-BAF6-4D20-865D-95CA8CAE53C1}">
      <dgm:prSet/>
      <dgm:spPr/>
      <dgm:t>
        <a:bodyPr/>
        <a:lstStyle/>
        <a:p>
          <a:endParaRPr lang="en-US"/>
        </a:p>
      </dgm:t>
    </dgm:pt>
    <dgm:pt modelId="{1349E044-5908-4197-B688-080252B0725E}">
      <dgm:prSet/>
      <dgm:spPr/>
      <dgm:t>
        <a:bodyPr/>
        <a:lstStyle/>
        <a:p>
          <a:pPr>
            <a:defRPr cap="all"/>
          </a:pPr>
          <a:r>
            <a:rPr lang="en-US"/>
            <a:t>Take a look at RAG model implemetation</a:t>
          </a:r>
        </a:p>
      </dgm:t>
    </dgm:pt>
    <dgm:pt modelId="{5691229C-056E-4FFD-88D9-44D9EF93CB9D}" type="parTrans" cxnId="{7BB0CA74-35BC-4C76-AC65-27061E282B74}">
      <dgm:prSet/>
      <dgm:spPr/>
      <dgm:t>
        <a:bodyPr/>
        <a:lstStyle/>
        <a:p>
          <a:endParaRPr lang="en-US"/>
        </a:p>
      </dgm:t>
    </dgm:pt>
    <dgm:pt modelId="{450E8928-4E7C-445D-B3FE-2AAC23A0F81E}" type="sibTrans" cxnId="{7BB0CA74-35BC-4C76-AC65-27061E282B74}">
      <dgm:prSet/>
      <dgm:spPr/>
      <dgm:t>
        <a:bodyPr/>
        <a:lstStyle/>
        <a:p>
          <a:endParaRPr lang="en-US"/>
        </a:p>
      </dgm:t>
    </dgm:pt>
    <dgm:pt modelId="{06E9EFAC-95FC-4B71-8E07-74452D9B7116}" type="pres">
      <dgm:prSet presAssocID="{399785DA-FDE2-43A9-8F7F-47C845468AFD}" presName="root" presStyleCnt="0">
        <dgm:presLayoutVars>
          <dgm:dir/>
          <dgm:resizeHandles val="exact"/>
        </dgm:presLayoutVars>
      </dgm:prSet>
      <dgm:spPr/>
    </dgm:pt>
    <dgm:pt modelId="{A3BEE612-6A74-4776-9A8B-27ADA73CCEA0}" type="pres">
      <dgm:prSet presAssocID="{4256CAA0-A8E4-45A8-8F5C-F4FCC963BF8B}" presName="compNode" presStyleCnt="0"/>
      <dgm:spPr/>
    </dgm:pt>
    <dgm:pt modelId="{436E164A-6889-4D45-9368-DF147933C9C5}" type="pres">
      <dgm:prSet presAssocID="{4256CAA0-A8E4-45A8-8F5C-F4FCC963BF8B}" presName="iconBgRect" presStyleLbl="bgShp" presStyleIdx="0" presStyleCnt="4"/>
      <dgm:spPr/>
    </dgm:pt>
    <dgm:pt modelId="{801F174E-6577-4906-B1FD-EE3B52BB2E95}" type="pres">
      <dgm:prSet presAssocID="{4256CAA0-A8E4-45A8-8F5C-F4FCC963BF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364CB5-D906-4E14-BDEB-FEB888DA6497}" type="pres">
      <dgm:prSet presAssocID="{4256CAA0-A8E4-45A8-8F5C-F4FCC963BF8B}" presName="spaceRect" presStyleCnt="0"/>
      <dgm:spPr/>
    </dgm:pt>
    <dgm:pt modelId="{6C9F3C12-B414-4C4A-B870-8831FEC29DB0}" type="pres">
      <dgm:prSet presAssocID="{4256CAA0-A8E4-45A8-8F5C-F4FCC963BF8B}" presName="textRect" presStyleLbl="revTx" presStyleIdx="0" presStyleCnt="4">
        <dgm:presLayoutVars>
          <dgm:chMax val="1"/>
          <dgm:chPref val="1"/>
        </dgm:presLayoutVars>
      </dgm:prSet>
      <dgm:spPr/>
    </dgm:pt>
    <dgm:pt modelId="{F0F76C2A-A9B4-49A0-82A6-480F35EAAA03}" type="pres">
      <dgm:prSet presAssocID="{9CFD827B-01E1-499E-B22B-E7C8D97B44B6}" presName="sibTrans" presStyleCnt="0"/>
      <dgm:spPr/>
    </dgm:pt>
    <dgm:pt modelId="{3D02B6E5-5917-41FC-8E27-E9935716908B}" type="pres">
      <dgm:prSet presAssocID="{640BD0D0-BA1C-4FE8-A158-EF02F0F64B6F}" presName="compNode" presStyleCnt="0"/>
      <dgm:spPr/>
    </dgm:pt>
    <dgm:pt modelId="{50D41B96-B625-4466-B742-BA50F5990182}" type="pres">
      <dgm:prSet presAssocID="{640BD0D0-BA1C-4FE8-A158-EF02F0F64B6F}" presName="iconBgRect" presStyleLbl="bgShp" presStyleIdx="1" presStyleCnt="4"/>
      <dgm:spPr/>
    </dgm:pt>
    <dgm:pt modelId="{E6BD93CB-4096-42E2-8F45-28F6C2B77A16}" type="pres">
      <dgm:prSet presAssocID="{640BD0D0-BA1C-4FE8-A158-EF02F0F64B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C0EE672-0A37-4E8C-9D1B-97B739DB6D6E}" type="pres">
      <dgm:prSet presAssocID="{640BD0D0-BA1C-4FE8-A158-EF02F0F64B6F}" presName="spaceRect" presStyleCnt="0"/>
      <dgm:spPr/>
    </dgm:pt>
    <dgm:pt modelId="{05194237-1FFF-4E13-A7D0-64D78570FC00}" type="pres">
      <dgm:prSet presAssocID="{640BD0D0-BA1C-4FE8-A158-EF02F0F64B6F}" presName="textRect" presStyleLbl="revTx" presStyleIdx="1" presStyleCnt="4">
        <dgm:presLayoutVars>
          <dgm:chMax val="1"/>
          <dgm:chPref val="1"/>
        </dgm:presLayoutVars>
      </dgm:prSet>
      <dgm:spPr/>
    </dgm:pt>
    <dgm:pt modelId="{60692C31-8980-4171-9E2E-6A4F89F9F751}" type="pres">
      <dgm:prSet presAssocID="{4AD50DBC-C4F2-4BBB-B7D6-003CD4B8802F}" presName="sibTrans" presStyleCnt="0"/>
      <dgm:spPr/>
    </dgm:pt>
    <dgm:pt modelId="{DBBC459B-1377-4D98-B039-984D41F46FEE}" type="pres">
      <dgm:prSet presAssocID="{F207F621-EDD5-4240-AD58-9188A7EDF9A3}" presName="compNode" presStyleCnt="0"/>
      <dgm:spPr/>
    </dgm:pt>
    <dgm:pt modelId="{AE2211DA-51F2-466F-AB5F-09A9AB54073E}" type="pres">
      <dgm:prSet presAssocID="{F207F621-EDD5-4240-AD58-9188A7EDF9A3}" presName="iconBgRect" presStyleLbl="bgShp" presStyleIdx="2" presStyleCnt="4"/>
      <dgm:spPr/>
    </dgm:pt>
    <dgm:pt modelId="{8240D4F5-D712-4E59-ADEF-C5B439C9758A}" type="pres">
      <dgm:prSet presAssocID="{F207F621-EDD5-4240-AD58-9188A7EDF9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14B2B8-2389-4580-ADF7-9FAB3C0C6251}" type="pres">
      <dgm:prSet presAssocID="{F207F621-EDD5-4240-AD58-9188A7EDF9A3}" presName="spaceRect" presStyleCnt="0"/>
      <dgm:spPr/>
    </dgm:pt>
    <dgm:pt modelId="{E968F491-DAA5-4A4C-8CDA-1253DA310720}" type="pres">
      <dgm:prSet presAssocID="{F207F621-EDD5-4240-AD58-9188A7EDF9A3}" presName="textRect" presStyleLbl="revTx" presStyleIdx="2" presStyleCnt="4">
        <dgm:presLayoutVars>
          <dgm:chMax val="1"/>
          <dgm:chPref val="1"/>
        </dgm:presLayoutVars>
      </dgm:prSet>
      <dgm:spPr/>
    </dgm:pt>
    <dgm:pt modelId="{643C11D2-38E9-4118-99A2-AEB437B13E12}" type="pres">
      <dgm:prSet presAssocID="{474B30D6-5C55-44F8-A15F-8572A74ED939}" presName="sibTrans" presStyleCnt="0"/>
      <dgm:spPr/>
    </dgm:pt>
    <dgm:pt modelId="{3168254D-FB6E-44C6-AF93-7610FA1164CC}" type="pres">
      <dgm:prSet presAssocID="{1349E044-5908-4197-B688-080252B0725E}" presName="compNode" presStyleCnt="0"/>
      <dgm:spPr/>
    </dgm:pt>
    <dgm:pt modelId="{1A5EF721-3770-420F-89E3-3FB3980D0542}" type="pres">
      <dgm:prSet presAssocID="{1349E044-5908-4197-B688-080252B0725E}" presName="iconBgRect" presStyleLbl="bgShp" presStyleIdx="3" presStyleCnt="4"/>
      <dgm:spPr/>
    </dgm:pt>
    <dgm:pt modelId="{D186BAE6-F411-4960-934D-0609A806100D}" type="pres">
      <dgm:prSet presAssocID="{1349E044-5908-4197-B688-080252B07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641343-9C8A-4941-9958-ECF8EF28C551}" type="pres">
      <dgm:prSet presAssocID="{1349E044-5908-4197-B688-080252B0725E}" presName="spaceRect" presStyleCnt="0"/>
      <dgm:spPr/>
    </dgm:pt>
    <dgm:pt modelId="{0ECD9EEF-7817-4451-B26B-5328E1F9DFC5}" type="pres">
      <dgm:prSet presAssocID="{1349E044-5908-4197-B688-080252B072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063314-BAF6-4D20-865D-95CA8CAE53C1}" srcId="{399785DA-FDE2-43A9-8F7F-47C845468AFD}" destId="{F207F621-EDD5-4240-AD58-9188A7EDF9A3}" srcOrd="2" destOrd="0" parTransId="{356BF635-6DD8-4378-944E-EEC28991D676}" sibTransId="{474B30D6-5C55-44F8-A15F-8572A74ED939}"/>
    <dgm:cxn modelId="{9E425B44-EE07-4205-AF52-BC573916602B}" type="presOf" srcId="{640BD0D0-BA1C-4FE8-A158-EF02F0F64B6F}" destId="{05194237-1FFF-4E13-A7D0-64D78570FC00}" srcOrd="0" destOrd="0" presId="urn:microsoft.com/office/officeart/2018/5/layout/IconCircleLabelList"/>
    <dgm:cxn modelId="{183B1E4F-F7A5-44F2-85CD-397024CD9E80}" type="presOf" srcId="{399785DA-FDE2-43A9-8F7F-47C845468AFD}" destId="{06E9EFAC-95FC-4B71-8E07-74452D9B7116}" srcOrd="0" destOrd="0" presId="urn:microsoft.com/office/officeart/2018/5/layout/IconCircleLabelList"/>
    <dgm:cxn modelId="{7342DE50-8074-4D28-8236-D5D8B0956BEE}" type="presOf" srcId="{F207F621-EDD5-4240-AD58-9188A7EDF9A3}" destId="{E968F491-DAA5-4A4C-8CDA-1253DA310720}" srcOrd="0" destOrd="0" presId="urn:microsoft.com/office/officeart/2018/5/layout/IconCircleLabelList"/>
    <dgm:cxn modelId="{7BB0CA74-35BC-4C76-AC65-27061E282B74}" srcId="{399785DA-FDE2-43A9-8F7F-47C845468AFD}" destId="{1349E044-5908-4197-B688-080252B0725E}" srcOrd="3" destOrd="0" parTransId="{5691229C-056E-4FFD-88D9-44D9EF93CB9D}" sibTransId="{450E8928-4E7C-445D-B3FE-2AAC23A0F81E}"/>
    <dgm:cxn modelId="{7B842B87-E5C3-4FD8-B101-379B62F71CA0}" type="presOf" srcId="{4256CAA0-A8E4-45A8-8F5C-F4FCC963BF8B}" destId="{6C9F3C12-B414-4C4A-B870-8831FEC29DB0}" srcOrd="0" destOrd="0" presId="urn:microsoft.com/office/officeart/2018/5/layout/IconCircleLabelList"/>
    <dgm:cxn modelId="{2F5D8D9B-AB0E-4DFC-860D-13265B9446B5}" srcId="{399785DA-FDE2-43A9-8F7F-47C845468AFD}" destId="{640BD0D0-BA1C-4FE8-A158-EF02F0F64B6F}" srcOrd="1" destOrd="0" parTransId="{40905559-9E00-4BDB-B918-87775BA446EF}" sibTransId="{4AD50DBC-C4F2-4BBB-B7D6-003CD4B8802F}"/>
    <dgm:cxn modelId="{F029B6AA-B5AA-45D8-869E-894F9CA2529F}" type="presOf" srcId="{1349E044-5908-4197-B688-080252B0725E}" destId="{0ECD9EEF-7817-4451-B26B-5328E1F9DFC5}" srcOrd="0" destOrd="0" presId="urn:microsoft.com/office/officeart/2018/5/layout/IconCircleLabelList"/>
    <dgm:cxn modelId="{3C1E87E9-BFB8-459F-875C-BE84079BA9EB}" srcId="{399785DA-FDE2-43A9-8F7F-47C845468AFD}" destId="{4256CAA0-A8E4-45A8-8F5C-F4FCC963BF8B}" srcOrd="0" destOrd="0" parTransId="{44EF43D2-5155-4662-BF6F-FCD96BCE58B5}" sibTransId="{9CFD827B-01E1-499E-B22B-E7C8D97B44B6}"/>
    <dgm:cxn modelId="{30BB7A67-548D-4ECB-A709-0BFBC08F60CA}" type="presParOf" srcId="{06E9EFAC-95FC-4B71-8E07-74452D9B7116}" destId="{A3BEE612-6A74-4776-9A8B-27ADA73CCEA0}" srcOrd="0" destOrd="0" presId="urn:microsoft.com/office/officeart/2018/5/layout/IconCircleLabelList"/>
    <dgm:cxn modelId="{357BEDD0-9E55-4BD1-920C-591660094E9A}" type="presParOf" srcId="{A3BEE612-6A74-4776-9A8B-27ADA73CCEA0}" destId="{436E164A-6889-4D45-9368-DF147933C9C5}" srcOrd="0" destOrd="0" presId="urn:microsoft.com/office/officeart/2018/5/layout/IconCircleLabelList"/>
    <dgm:cxn modelId="{EFC1E873-2B0D-4C25-A2DF-CBA952236BF9}" type="presParOf" srcId="{A3BEE612-6A74-4776-9A8B-27ADA73CCEA0}" destId="{801F174E-6577-4906-B1FD-EE3B52BB2E95}" srcOrd="1" destOrd="0" presId="urn:microsoft.com/office/officeart/2018/5/layout/IconCircleLabelList"/>
    <dgm:cxn modelId="{651C0F14-8ED3-403E-9CE0-DA8E86403286}" type="presParOf" srcId="{A3BEE612-6A74-4776-9A8B-27ADA73CCEA0}" destId="{C6364CB5-D906-4E14-BDEB-FEB888DA6497}" srcOrd="2" destOrd="0" presId="urn:microsoft.com/office/officeart/2018/5/layout/IconCircleLabelList"/>
    <dgm:cxn modelId="{7F7DDDA4-7DA8-45B6-BDD8-DA70E4519E6E}" type="presParOf" srcId="{A3BEE612-6A74-4776-9A8B-27ADA73CCEA0}" destId="{6C9F3C12-B414-4C4A-B870-8831FEC29DB0}" srcOrd="3" destOrd="0" presId="urn:microsoft.com/office/officeart/2018/5/layout/IconCircleLabelList"/>
    <dgm:cxn modelId="{33ACA126-48EB-4B79-B534-531160FA1EB3}" type="presParOf" srcId="{06E9EFAC-95FC-4B71-8E07-74452D9B7116}" destId="{F0F76C2A-A9B4-49A0-82A6-480F35EAAA03}" srcOrd="1" destOrd="0" presId="urn:microsoft.com/office/officeart/2018/5/layout/IconCircleLabelList"/>
    <dgm:cxn modelId="{5D8AAE05-D32E-4AC5-942B-E9D7E9BFC98D}" type="presParOf" srcId="{06E9EFAC-95FC-4B71-8E07-74452D9B7116}" destId="{3D02B6E5-5917-41FC-8E27-E9935716908B}" srcOrd="2" destOrd="0" presId="urn:microsoft.com/office/officeart/2018/5/layout/IconCircleLabelList"/>
    <dgm:cxn modelId="{4D9DC12F-F61B-4DD9-94F8-9B9CBA276190}" type="presParOf" srcId="{3D02B6E5-5917-41FC-8E27-E9935716908B}" destId="{50D41B96-B625-4466-B742-BA50F5990182}" srcOrd="0" destOrd="0" presId="urn:microsoft.com/office/officeart/2018/5/layout/IconCircleLabelList"/>
    <dgm:cxn modelId="{ADB4AAE3-2B28-4BB3-9160-9D0C62DFB622}" type="presParOf" srcId="{3D02B6E5-5917-41FC-8E27-E9935716908B}" destId="{E6BD93CB-4096-42E2-8F45-28F6C2B77A16}" srcOrd="1" destOrd="0" presId="urn:microsoft.com/office/officeart/2018/5/layout/IconCircleLabelList"/>
    <dgm:cxn modelId="{72D10A4D-8992-45D3-9B56-F7270665971E}" type="presParOf" srcId="{3D02B6E5-5917-41FC-8E27-E9935716908B}" destId="{4C0EE672-0A37-4E8C-9D1B-97B739DB6D6E}" srcOrd="2" destOrd="0" presId="urn:microsoft.com/office/officeart/2018/5/layout/IconCircleLabelList"/>
    <dgm:cxn modelId="{A5C05363-1677-4D5A-B98F-9D11B13CD31F}" type="presParOf" srcId="{3D02B6E5-5917-41FC-8E27-E9935716908B}" destId="{05194237-1FFF-4E13-A7D0-64D78570FC00}" srcOrd="3" destOrd="0" presId="urn:microsoft.com/office/officeart/2018/5/layout/IconCircleLabelList"/>
    <dgm:cxn modelId="{424A9822-BB42-45F9-BF2B-CF88EA83E6BC}" type="presParOf" srcId="{06E9EFAC-95FC-4B71-8E07-74452D9B7116}" destId="{60692C31-8980-4171-9E2E-6A4F89F9F751}" srcOrd="3" destOrd="0" presId="urn:microsoft.com/office/officeart/2018/5/layout/IconCircleLabelList"/>
    <dgm:cxn modelId="{E5667F76-BC92-4E31-8FD7-77EF7115E071}" type="presParOf" srcId="{06E9EFAC-95FC-4B71-8E07-74452D9B7116}" destId="{DBBC459B-1377-4D98-B039-984D41F46FEE}" srcOrd="4" destOrd="0" presId="urn:microsoft.com/office/officeart/2018/5/layout/IconCircleLabelList"/>
    <dgm:cxn modelId="{CB252EF6-32BF-451F-B774-D5D8A6B06F9D}" type="presParOf" srcId="{DBBC459B-1377-4D98-B039-984D41F46FEE}" destId="{AE2211DA-51F2-466F-AB5F-09A9AB54073E}" srcOrd="0" destOrd="0" presId="urn:microsoft.com/office/officeart/2018/5/layout/IconCircleLabelList"/>
    <dgm:cxn modelId="{D3748E00-9581-47C7-A629-9CB80E23A3BE}" type="presParOf" srcId="{DBBC459B-1377-4D98-B039-984D41F46FEE}" destId="{8240D4F5-D712-4E59-ADEF-C5B439C9758A}" srcOrd="1" destOrd="0" presId="urn:microsoft.com/office/officeart/2018/5/layout/IconCircleLabelList"/>
    <dgm:cxn modelId="{AE97E44A-188F-45C9-8E3B-F4065EDFBC0E}" type="presParOf" srcId="{DBBC459B-1377-4D98-B039-984D41F46FEE}" destId="{7314B2B8-2389-4580-ADF7-9FAB3C0C6251}" srcOrd="2" destOrd="0" presId="urn:microsoft.com/office/officeart/2018/5/layout/IconCircleLabelList"/>
    <dgm:cxn modelId="{F7401B10-01A2-4D54-88D7-02AD2C12280A}" type="presParOf" srcId="{DBBC459B-1377-4D98-B039-984D41F46FEE}" destId="{E968F491-DAA5-4A4C-8CDA-1253DA310720}" srcOrd="3" destOrd="0" presId="urn:microsoft.com/office/officeart/2018/5/layout/IconCircleLabelList"/>
    <dgm:cxn modelId="{3A51F5C4-47CC-481B-AA8A-4B7DAB505F1D}" type="presParOf" srcId="{06E9EFAC-95FC-4B71-8E07-74452D9B7116}" destId="{643C11D2-38E9-4118-99A2-AEB437B13E12}" srcOrd="5" destOrd="0" presId="urn:microsoft.com/office/officeart/2018/5/layout/IconCircleLabelList"/>
    <dgm:cxn modelId="{07473099-3630-49C1-BE0A-369058D577CC}" type="presParOf" srcId="{06E9EFAC-95FC-4B71-8E07-74452D9B7116}" destId="{3168254D-FB6E-44C6-AF93-7610FA1164CC}" srcOrd="6" destOrd="0" presId="urn:microsoft.com/office/officeart/2018/5/layout/IconCircleLabelList"/>
    <dgm:cxn modelId="{8A1F30D6-DE5A-4274-8176-74BCE4946B04}" type="presParOf" srcId="{3168254D-FB6E-44C6-AF93-7610FA1164CC}" destId="{1A5EF721-3770-420F-89E3-3FB3980D0542}" srcOrd="0" destOrd="0" presId="urn:microsoft.com/office/officeart/2018/5/layout/IconCircleLabelList"/>
    <dgm:cxn modelId="{180C1C30-110A-4E75-B3A3-E374142C2A15}" type="presParOf" srcId="{3168254D-FB6E-44C6-AF93-7610FA1164CC}" destId="{D186BAE6-F411-4960-934D-0609A806100D}" srcOrd="1" destOrd="0" presId="urn:microsoft.com/office/officeart/2018/5/layout/IconCircleLabelList"/>
    <dgm:cxn modelId="{1A341AB7-2786-49C1-9ACA-81AEBF4266ED}" type="presParOf" srcId="{3168254D-FB6E-44C6-AF93-7610FA1164CC}" destId="{A7641343-9C8A-4941-9958-ECF8EF28C551}" srcOrd="2" destOrd="0" presId="urn:microsoft.com/office/officeart/2018/5/layout/IconCircleLabelList"/>
    <dgm:cxn modelId="{7EB1A4C4-F370-4A07-A474-BD0C298C6D93}" type="presParOf" srcId="{3168254D-FB6E-44C6-AF93-7610FA1164CC}" destId="{0ECD9EEF-7817-4451-B26B-5328E1F9DF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74548-B3BF-4E4C-86D4-43C2CEFEE91E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5B30B5-E778-4747-A865-FAD12CD81848}">
      <dgm:prSet/>
      <dgm:spPr/>
      <dgm:t>
        <a:bodyPr/>
        <a:lstStyle/>
        <a:p>
          <a:r>
            <a:rPr lang="en-US"/>
            <a:t>Market is changing with huge speed and ‘Prompt engineering’ is activity that becoming our routine nowadays</a:t>
          </a:r>
        </a:p>
      </dgm:t>
    </dgm:pt>
    <dgm:pt modelId="{DB148CC5-BF8E-4AA9-87A2-EC1079B28009}" type="parTrans" cxnId="{691A0896-BBBB-4024-B973-3C27ECF4EF40}">
      <dgm:prSet/>
      <dgm:spPr/>
      <dgm:t>
        <a:bodyPr/>
        <a:lstStyle/>
        <a:p>
          <a:endParaRPr lang="en-US"/>
        </a:p>
      </dgm:t>
    </dgm:pt>
    <dgm:pt modelId="{F78BEA79-7A54-452E-8CE3-E2D6E160D1E2}" type="sibTrans" cxnId="{691A0896-BBBB-4024-B973-3C27ECF4EF40}">
      <dgm:prSet/>
      <dgm:spPr/>
      <dgm:t>
        <a:bodyPr/>
        <a:lstStyle/>
        <a:p>
          <a:endParaRPr lang="en-US"/>
        </a:p>
      </dgm:t>
    </dgm:pt>
    <dgm:pt modelId="{0A6B58D2-2098-4DAA-9005-9BA18A65875A}">
      <dgm:prSet/>
      <dgm:spPr/>
      <dgm:t>
        <a:bodyPr/>
        <a:lstStyle/>
        <a:p>
          <a:r>
            <a:rPr lang="en-US"/>
            <a:t>Implementation of RAG (Retrieval Argument Generation) it is activity that we inevitably meet in nearest future</a:t>
          </a:r>
        </a:p>
      </dgm:t>
    </dgm:pt>
    <dgm:pt modelId="{A8B77128-A798-43C9-83BC-75C478235BB6}" type="parTrans" cxnId="{4A271F7F-78C3-456E-BEAF-28D9A4BB4C29}">
      <dgm:prSet/>
      <dgm:spPr/>
      <dgm:t>
        <a:bodyPr/>
        <a:lstStyle/>
        <a:p>
          <a:endParaRPr lang="en-US"/>
        </a:p>
      </dgm:t>
    </dgm:pt>
    <dgm:pt modelId="{75D0EF08-4961-43DA-B3F2-47A427B31B88}" type="sibTrans" cxnId="{4A271F7F-78C3-456E-BEAF-28D9A4BB4C29}">
      <dgm:prSet/>
      <dgm:spPr/>
      <dgm:t>
        <a:bodyPr/>
        <a:lstStyle/>
        <a:p>
          <a:endParaRPr lang="en-US"/>
        </a:p>
      </dgm:t>
    </dgm:pt>
    <dgm:pt modelId="{CBCFD22C-F09C-4DD4-B4A9-A4A7D64CF465}">
      <dgm:prSet/>
      <dgm:spPr/>
      <dgm:t>
        <a:bodyPr/>
        <a:lstStyle/>
        <a:p>
          <a:r>
            <a:rPr lang="en-US"/>
            <a:t>A lot of clients want it because: </a:t>
          </a:r>
        </a:p>
      </dgm:t>
    </dgm:pt>
    <dgm:pt modelId="{62B1087B-2342-4979-9136-6930B9AE4EC5}" type="parTrans" cxnId="{4F2C73A6-6C0D-4DC2-A637-B8815415F29D}">
      <dgm:prSet/>
      <dgm:spPr/>
      <dgm:t>
        <a:bodyPr/>
        <a:lstStyle/>
        <a:p>
          <a:endParaRPr lang="en-US"/>
        </a:p>
      </dgm:t>
    </dgm:pt>
    <dgm:pt modelId="{99E727AA-55EE-40D9-B3E2-42055B52048E}" type="sibTrans" cxnId="{4F2C73A6-6C0D-4DC2-A637-B8815415F29D}">
      <dgm:prSet/>
      <dgm:spPr/>
      <dgm:t>
        <a:bodyPr/>
        <a:lstStyle/>
        <a:p>
          <a:endParaRPr lang="en-US"/>
        </a:p>
      </dgm:t>
    </dgm:pt>
    <dgm:pt modelId="{ACF7DB51-8596-40A3-B54C-8CCB6D57E43E}">
      <dgm:prSet/>
      <dgm:spPr/>
      <dgm:t>
        <a:bodyPr/>
        <a:lstStyle/>
        <a:p>
          <a:r>
            <a:rPr lang="en-US"/>
            <a:t>- AI tools (price per token) becoming cheaper and cheaper</a:t>
          </a:r>
        </a:p>
      </dgm:t>
    </dgm:pt>
    <dgm:pt modelId="{8F5D1823-E5B8-4346-A8E4-7B731840F6CB}" type="parTrans" cxnId="{44EA4A6A-6427-482F-943F-1012A0156844}">
      <dgm:prSet/>
      <dgm:spPr/>
      <dgm:t>
        <a:bodyPr/>
        <a:lstStyle/>
        <a:p>
          <a:endParaRPr lang="en-US"/>
        </a:p>
      </dgm:t>
    </dgm:pt>
    <dgm:pt modelId="{00D9940D-C4A1-49B1-AD14-FC091CE4131A}" type="sibTrans" cxnId="{44EA4A6A-6427-482F-943F-1012A0156844}">
      <dgm:prSet/>
      <dgm:spPr/>
      <dgm:t>
        <a:bodyPr/>
        <a:lstStyle/>
        <a:p>
          <a:endParaRPr lang="en-US"/>
        </a:p>
      </dgm:t>
    </dgm:pt>
    <dgm:pt modelId="{7102364F-74FC-4357-8E59-0BAFA5D5CB74}">
      <dgm:prSet/>
      <dgm:spPr/>
      <dgm:t>
        <a:bodyPr/>
        <a:lstStyle/>
        <a:p>
          <a:r>
            <a:rPr lang="en-US"/>
            <a:t>- It can speed up time-to-market</a:t>
          </a:r>
        </a:p>
      </dgm:t>
    </dgm:pt>
    <dgm:pt modelId="{1A6D3F06-FBEE-4297-AA92-2EB2ECECA5AA}" type="parTrans" cxnId="{017621D1-394A-4532-8FC9-6C00289C3390}">
      <dgm:prSet/>
      <dgm:spPr/>
      <dgm:t>
        <a:bodyPr/>
        <a:lstStyle/>
        <a:p>
          <a:endParaRPr lang="en-US"/>
        </a:p>
      </dgm:t>
    </dgm:pt>
    <dgm:pt modelId="{AE792DAE-AF89-47C1-A79D-0273C0FA65BE}" type="sibTrans" cxnId="{017621D1-394A-4532-8FC9-6C00289C3390}">
      <dgm:prSet/>
      <dgm:spPr/>
      <dgm:t>
        <a:bodyPr/>
        <a:lstStyle/>
        <a:p>
          <a:endParaRPr lang="en-US"/>
        </a:p>
      </dgm:t>
    </dgm:pt>
    <dgm:pt modelId="{30F10E59-15B4-4488-A391-F5F2078BB17D}">
      <dgm:prSet/>
      <dgm:spPr/>
      <dgm:t>
        <a:bodyPr/>
        <a:lstStyle/>
        <a:p>
          <a:r>
            <a:rPr lang="en-US" dirty="0"/>
            <a:t>- It can do a lot of different work (support, analyzing, conclusions  making)</a:t>
          </a:r>
        </a:p>
      </dgm:t>
    </dgm:pt>
    <dgm:pt modelId="{141031A6-F73D-4B16-A493-8B80766BDCD0}" type="parTrans" cxnId="{87159B52-F975-4251-8490-553D6AC9F393}">
      <dgm:prSet/>
      <dgm:spPr/>
      <dgm:t>
        <a:bodyPr/>
        <a:lstStyle/>
        <a:p>
          <a:endParaRPr lang="en-US"/>
        </a:p>
      </dgm:t>
    </dgm:pt>
    <dgm:pt modelId="{E99635FD-F965-4507-8AA7-412363B1C0FD}" type="sibTrans" cxnId="{87159B52-F975-4251-8490-553D6AC9F393}">
      <dgm:prSet/>
      <dgm:spPr/>
      <dgm:t>
        <a:bodyPr/>
        <a:lstStyle/>
        <a:p>
          <a:endParaRPr lang="en-US"/>
        </a:p>
      </dgm:t>
    </dgm:pt>
    <dgm:pt modelId="{58EBDDA9-5A29-9F4C-9923-0C461831F4FF}" type="pres">
      <dgm:prSet presAssocID="{E6B74548-B3BF-4E4C-86D4-43C2CEFEE9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CA6DC7-5DE4-4449-AB1D-FD700B16472F}" type="pres">
      <dgm:prSet presAssocID="{515B30B5-E778-4747-A865-FAD12CD81848}" presName="root1" presStyleCnt="0"/>
      <dgm:spPr/>
    </dgm:pt>
    <dgm:pt modelId="{9DF8B9E3-C483-DB44-9398-F354834AF0ED}" type="pres">
      <dgm:prSet presAssocID="{515B30B5-E778-4747-A865-FAD12CD81848}" presName="LevelOneTextNode" presStyleLbl="node0" presStyleIdx="0" presStyleCnt="3">
        <dgm:presLayoutVars>
          <dgm:chPref val="3"/>
        </dgm:presLayoutVars>
      </dgm:prSet>
      <dgm:spPr/>
    </dgm:pt>
    <dgm:pt modelId="{34E0250D-ABF2-4847-AD3F-1C260F648DFA}" type="pres">
      <dgm:prSet presAssocID="{515B30B5-E778-4747-A865-FAD12CD81848}" presName="level2hierChild" presStyleCnt="0"/>
      <dgm:spPr/>
    </dgm:pt>
    <dgm:pt modelId="{2A023ABE-DB35-A548-AFB2-81C97A490C08}" type="pres">
      <dgm:prSet presAssocID="{0A6B58D2-2098-4DAA-9005-9BA18A65875A}" presName="root1" presStyleCnt="0"/>
      <dgm:spPr/>
    </dgm:pt>
    <dgm:pt modelId="{E2B39C61-1931-0046-82E1-2C52EE4AF81A}" type="pres">
      <dgm:prSet presAssocID="{0A6B58D2-2098-4DAA-9005-9BA18A65875A}" presName="LevelOneTextNode" presStyleLbl="node0" presStyleIdx="1" presStyleCnt="3">
        <dgm:presLayoutVars>
          <dgm:chPref val="3"/>
        </dgm:presLayoutVars>
      </dgm:prSet>
      <dgm:spPr/>
    </dgm:pt>
    <dgm:pt modelId="{168D49E7-4D6D-9743-9403-39CEBFE02909}" type="pres">
      <dgm:prSet presAssocID="{0A6B58D2-2098-4DAA-9005-9BA18A65875A}" presName="level2hierChild" presStyleCnt="0"/>
      <dgm:spPr/>
    </dgm:pt>
    <dgm:pt modelId="{8EDA1C34-E130-154D-87D1-03ED681D91A5}" type="pres">
      <dgm:prSet presAssocID="{CBCFD22C-F09C-4DD4-B4A9-A4A7D64CF465}" presName="root1" presStyleCnt="0"/>
      <dgm:spPr/>
    </dgm:pt>
    <dgm:pt modelId="{43033A5A-F65A-C24D-83AE-3D5EE8EF3D09}" type="pres">
      <dgm:prSet presAssocID="{CBCFD22C-F09C-4DD4-B4A9-A4A7D64CF465}" presName="LevelOneTextNode" presStyleLbl="node0" presStyleIdx="2" presStyleCnt="3">
        <dgm:presLayoutVars>
          <dgm:chPref val="3"/>
        </dgm:presLayoutVars>
      </dgm:prSet>
      <dgm:spPr/>
    </dgm:pt>
    <dgm:pt modelId="{1D99B1D8-8EA3-7145-9BE9-B09D12517292}" type="pres">
      <dgm:prSet presAssocID="{CBCFD22C-F09C-4DD4-B4A9-A4A7D64CF465}" presName="level2hierChild" presStyleCnt="0"/>
      <dgm:spPr/>
    </dgm:pt>
    <dgm:pt modelId="{EEA341D8-DE4F-794B-B1D6-2DFD49324FD7}" type="pres">
      <dgm:prSet presAssocID="{8F5D1823-E5B8-4346-A8E4-7B731840F6CB}" presName="conn2-1" presStyleLbl="parChTrans1D2" presStyleIdx="0" presStyleCnt="3"/>
      <dgm:spPr/>
    </dgm:pt>
    <dgm:pt modelId="{CE258D59-ACFD-3A42-A294-21AD29B4DD69}" type="pres">
      <dgm:prSet presAssocID="{8F5D1823-E5B8-4346-A8E4-7B731840F6CB}" presName="connTx" presStyleLbl="parChTrans1D2" presStyleIdx="0" presStyleCnt="3"/>
      <dgm:spPr/>
    </dgm:pt>
    <dgm:pt modelId="{1DBBC0AE-C769-1E4C-9623-8294237C274D}" type="pres">
      <dgm:prSet presAssocID="{ACF7DB51-8596-40A3-B54C-8CCB6D57E43E}" presName="root2" presStyleCnt="0"/>
      <dgm:spPr/>
    </dgm:pt>
    <dgm:pt modelId="{CB886F49-8130-1344-ADEC-7F9207B513C7}" type="pres">
      <dgm:prSet presAssocID="{ACF7DB51-8596-40A3-B54C-8CCB6D57E43E}" presName="LevelTwoTextNode" presStyleLbl="node2" presStyleIdx="0" presStyleCnt="3">
        <dgm:presLayoutVars>
          <dgm:chPref val="3"/>
        </dgm:presLayoutVars>
      </dgm:prSet>
      <dgm:spPr/>
    </dgm:pt>
    <dgm:pt modelId="{80DBE2FA-9E15-D84E-8D14-1AA08688045C}" type="pres">
      <dgm:prSet presAssocID="{ACF7DB51-8596-40A3-B54C-8CCB6D57E43E}" presName="level3hierChild" presStyleCnt="0"/>
      <dgm:spPr/>
    </dgm:pt>
    <dgm:pt modelId="{C4391C80-ADB6-064C-971F-1C14A0858AAF}" type="pres">
      <dgm:prSet presAssocID="{1A6D3F06-FBEE-4297-AA92-2EB2ECECA5AA}" presName="conn2-1" presStyleLbl="parChTrans1D2" presStyleIdx="1" presStyleCnt="3"/>
      <dgm:spPr/>
    </dgm:pt>
    <dgm:pt modelId="{211D6670-91AB-D447-9A39-229A53D8CC4D}" type="pres">
      <dgm:prSet presAssocID="{1A6D3F06-FBEE-4297-AA92-2EB2ECECA5AA}" presName="connTx" presStyleLbl="parChTrans1D2" presStyleIdx="1" presStyleCnt="3"/>
      <dgm:spPr/>
    </dgm:pt>
    <dgm:pt modelId="{0673589F-855A-5548-9387-39DDB2EE6E7B}" type="pres">
      <dgm:prSet presAssocID="{7102364F-74FC-4357-8E59-0BAFA5D5CB74}" presName="root2" presStyleCnt="0"/>
      <dgm:spPr/>
    </dgm:pt>
    <dgm:pt modelId="{AF870434-A9F0-874F-A1B4-B29775E2A862}" type="pres">
      <dgm:prSet presAssocID="{7102364F-74FC-4357-8E59-0BAFA5D5CB74}" presName="LevelTwoTextNode" presStyleLbl="node2" presStyleIdx="1" presStyleCnt="3">
        <dgm:presLayoutVars>
          <dgm:chPref val="3"/>
        </dgm:presLayoutVars>
      </dgm:prSet>
      <dgm:spPr/>
    </dgm:pt>
    <dgm:pt modelId="{5AF22495-1F53-554D-8B80-B0A2A702AA03}" type="pres">
      <dgm:prSet presAssocID="{7102364F-74FC-4357-8E59-0BAFA5D5CB74}" presName="level3hierChild" presStyleCnt="0"/>
      <dgm:spPr/>
    </dgm:pt>
    <dgm:pt modelId="{ECD8AA26-4DA8-BC4B-91E2-C8E713E364A9}" type="pres">
      <dgm:prSet presAssocID="{141031A6-F73D-4B16-A493-8B80766BDCD0}" presName="conn2-1" presStyleLbl="parChTrans1D2" presStyleIdx="2" presStyleCnt="3"/>
      <dgm:spPr/>
    </dgm:pt>
    <dgm:pt modelId="{BE74C349-FF36-574D-B6DC-52C332798193}" type="pres">
      <dgm:prSet presAssocID="{141031A6-F73D-4B16-A493-8B80766BDCD0}" presName="connTx" presStyleLbl="parChTrans1D2" presStyleIdx="2" presStyleCnt="3"/>
      <dgm:spPr/>
    </dgm:pt>
    <dgm:pt modelId="{5B6B7E3A-2C61-404A-84FA-3FA4D0747F78}" type="pres">
      <dgm:prSet presAssocID="{30F10E59-15B4-4488-A391-F5F2078BB17D}" presName="root2" presStyleCnt="0"/>
      <dgm:spPr/>
    </dgm:pt>
    <dgm:pt modelId="{B6D6571D-8201-9E40-8B82-570CD4B5C19A}" type="pres">
      <dgm:prSet presAssocID="{30F10E59-15B4-4488-A391-F5F2078BB17D}" presName="LevelTwoTextNode" presStyleLbl="node2" presStyleIdx="2" presStyleCnt="3">
        <dgm:presLayoutVars>
          <dgm:chPref val="3"/>
        </dgm:presLayoutVars>
      </dgm:prSet>
      <dgm:spPr/>
    </dgm:pt>
    <dgm:pt modelId="{F5AB4FEF-4754-F942-A10E-F30FEDEB73E5}" type="pres">
      <dgm:prSet presAssocID="{30F10E59-15B4-4488-A391-F5F2078BB17D}" presName="level3hierChild" presStyleCnt="0"/>
      <dgm:spPr/>
    </dgm:pt>
  </dgm:ptLst>
  <dgm:cxnLst>
    <dgm:cxn modelId="{61152F0B-5126-4842-8839-1CCC9EBED3B9}" type="presOf" srcId="{1A6D3F06-FBEE-4297-AA92-2EB2ECECA5AA}" destId="{C4391C80-ADB6-064C-971F-1C14A0858AAF}" srcOrd="0" destOrd="0" presId="urn:microsoft.com/office/officeart/2005/8/layout/hierarchy2"/>
    <dgm:cxn modelId="{97D59338-96F1-3C47-B532-3BD277DD526D}" type="presOf" srcId="{0A6B58D2-2098-4DAA-9005-9BA18A65875A}" destId="{E2B39C61-1931-0046-82E1-2C52EE4AF81A}" srcOrd="0" destOrd="0" presId="urn:microsoft.com/office/officeart/2005/8/layout/hierarchy2"/>
    <dgm:cxn modelId="{B7753941-EE36-4741-A989-2F25BDA35029}" type="presOf" srcId="{141031A6-F73D-4B16-A493-8B80766BDCD0}" destId="{BE74C349-FF36-574D-B6DC-52C332798193}" srcOrd="1" destOrd="0" presId="urn:microsoft.com/office/officeart/2005/8/layout/hierarchy2"/>
    <dgm:cxn modelId="{87159B52-F975-4251-8490-553D6AC9F393}" srcId="{CBCFD22C-F09C-4DD4-B4A9-A4A7D64CF465}" destId="{30F10E59-15B4-4488-A391-F5F2078BB17D}" srcOrd="2" destOrd="0" parTransId="{141031A6-F73D-4B16-A493-8B80766BDCD0}" sibTransId="{E99635FD-F965-4507-8AA7-412363B1C0FD}"/>
    <dgm:cxn modelId="{BD73465D-7FDA-AD4D-BE4F-A89D17D98D89}" type="presOf" srcId="{8F5D1823-E5B8-4346-A8E4-7B731840F6CB}" destId="{EEA341D8-DE4F-794B-B1D6-2DFD49324FD7}" srcOrd="0" destOrd="0" presId="urn:microsoft.com/office/officeart/2005/8/layout/hierarchy2"/>
    <dgm:cxn modelId="{DB4E9064-C0E0-C64E-865C-E5DA499AAD77}" type="presOf" srcId="{30F10E59-15B4-4488-A391-F5F2078BB17D}" destId="{B6D6571D-8201-9E40-8B82-570CD4B5C19A}" srcOrd="0" destOrd="0" presId="urn:microsoft.com/office/officeart/2005/8/layout/hierarchy2"/>
    <dgm:cxn modelId="{4B215165-55E2-0F40-9C42-1B772D430742}" type="presOf" srcId="{8F5D1823-E5B8-4346-A8E4-7B731840F6CB}" destId="{CE258D59-ACFD-3A42-A294-21AD29B4DD69}" srcOrd="1" destOrd="0" presId="urn:microsoft.com/office/officeart/2005/8/layout/hierarchy2"/>
    <dgm:cxn modelId="{44EA4A6A-6427-482F-943F-1012A0156844}" srcId="{CBCFD22C-F09C-4DD4-B4A9-A4A7D64CF465}" destId="{ACF7DB51-8596-40A3-B54C-8CCB6D57E43E}" srcOrd="0" destOrd="0" parTransId="{8F5D1823-E5B8-4346-A8E4-7B731840F6CB}" sibTransId="{00D9940D-C4A1-49B1-AD14-FC091CE4131A}"/>
    <dgm:cxn modelId="{4A271F7F-78C3-456E-BEAF-28D9A4BB4C29}" srcId="{E6B74548-B3BF-4E4C-86D4-43C2CEFEE91E}" destId="{0A6B58D2-2098-4DAA-9005-9BA18A65875A}" srcOrd="1" destOrd="0" parTransId="{A8B77128-A798-43C9-83BC-75C478235BB6}" sibTransId="{75D0EF08-4961-43DA-B3F2-47A427B31B88}"/>
    <dgm:cxn modelId="{EEB23587-8EAA-A54C-9CB4-C6CF7617EBDF}" type="presOf" srcId="{141031A6-F73D-4B16-A493-8B80766BDCD0}" destId="{ECD8AA26-4DA8-BC4B-91E2-C8E713E364A9}" srcOrd="0" destOrd="0" presId="urn:microsoft.com/office/officeart/2005/8/layout/hierarchy2"/>
    <dgm:cxn modelId="{0A87758A-3995-1647-AF7A-82313F446CF0}" type="presOf" srcId="{1A6D3F06-FBEE-4297-AA92-2EB2ECECA5AA}" destId="{211D6670-91AB-D447-9A39-229A53D8CC4D}" srcOrd="1" destOrd="0" presId="urn:microsoft.com/office/officeart/2005/8/layout/hierarchy2"/>
    <dgm:cxn modelId="{691A0896-BBBB-4024-B973-3C27ECF4EF40}" srcId="{E6B74548-B3BF-4E4C-86D4-43C2CEFEE91E}" destId="{515B30B5-E778-4747-A865-FAD12CD81848}" srcOrd="0" destOrd="0" parTransId="{DB148CC5-BF8E-4AA9-87A2-EC1079B28009}" sibTransId="{F78BEA79-7A54-452E-8CE3-E2D6E160D1E2}"/>
    <dgm:cxn modelId="{4F2C73A6-6C0D-4DC2-A637-B8815415F29D}" srcId="{E6B74548-B3BF-4E4C-86D4-43C2CEFEE91E}" destId="{CBCFD22C-F09C-4DD4-B4A9-A4A7D64CF465}" srcOrd="2" destOrd="0" parTransId="{62B1087B-2342-4979-9136-6930B9AE4EC5}" sibTransId="{99E727AA-55EE-40D9-B3E2-42055B52048E}"/>
    <dgm:cxn modelId="{E44D14C4-0601-9241-8F92-D49DEB1277B8}" type="presOf" srcId="{CBCFD22C-F09C-4DD4-B4A9-A4A7D64CF465}" destId="{43033A5A-F65A-C24D-83AE-3D5EE8EF3D09}" srcOrd="0" destOrd="0" presId="urn:microsoft.com/office/officeart/2005/8/layout/hierarchy2"/>
    <dgm:cxn modelId="{30AE44C6-6FD6-5B45-B99F-5032929EC376}" type="presOf" srcId="{E6B74548-B3BF-4E4C-86D4-43C2CEFEE91E}" destId="{58EBDDA9-5A29-9F4C-9923-0C461831F4FF}" srcOrd="0" destOrd="0" presId="urn:microsoft.com/office/officeart/2005/8/layout/hierarchy2"/>
    <dgm:cxn modelId="{600A03C7-7617-7B4D-93E8-39DA0E56735D}" type="presOf" srcId="{ACF7DB51-8596-40A3-B54C-8CCB6D57E43E}" destId="{CB886F49-8130-1344-ADEC-7F9207B513C7}" srcOrd="0" destOrd="0" presId="urn:microsoft.com/office/officeart/2005/8/layout/hierarchy2"/>
    <dgm:cxn modelId="{017621D1-394A-4532-8FC9-6C00289C3390}" srcId="{CBCFD22C-F09C-4DD4-B4A9-A4A7D64CF465}" destId="{7102364F-74FC-4357-8E59-0BAFA5D5CB74}" srcOrd="1" destOrd="0" parTransId="{1A6D3F06-FBEE-4297-AA92-2EB2ECECA5AA}" sibTransId="{AE792DAE-AF89-47C1-A79D-0273C0FA65BE}"/>
    <dgm:cxn modelId="{576F81E1-1BB8-E34A-A8F1-3D340C6FCE3D}" type="presOf" srcId="{7102364F-74FC-4357-8E59-0BAFA5D5CB74}" destId="{AF870434-A9F0-874F-A1B4-B29775E2A862}" srcOrd="0" destOrd="0" presId="urn:microsoft.com/office/officeart/2005/8/layout/hierarchy2"/>
    <dgm:cxn modelId="{7C04B1E3-0CAD-504A-99E9-D0C6322A68F7}" type="presOf" srcId="{515B30B5-E778-4747-A865-FAD12CD81848}" destId="{9DF8B9E3-C483-DB44-9398-F354834AF0ED}" srcOrd="0" destOrd="0" presId="urn:microsoft.com/office/officeart/2005/8/layout/hierarchy2"/>
    <dgm:cxn modelId="{3D9CF34D-3D6A-8849-8827-C855707AB54F}" type="presParOf" srcId="{58EBDDA9-5A29-9F4C-9923-0C461831F4FF}" destId="{18CA6DC7-5DE4-4449-AB1D-FD700B16472F}" srcOrd="0" destOrd="0" presId="urn:microsoft.com/office/officeart/2005/8/layout/hierarchy2"/>
    <dgm:cxn modelId="{7783C82E-F9B7-0B4D-A838-BA001D7D08E9}" type="presParOf" srcId="{18CA6DC7-5DE4-4449-AB1D-FD700B16472F}" destId="{9DF8B9E3-C483-DB44-9398-F354834AF0ED}" srcOrd="0" destOrd="0" presId="urn:microsoft.com/office/officeart/2005/8/layout/hierarchy2"/>
    <dgm:cxn modelId="{7BB385EB-1048-5845-AFC9-75E0695F7B9D}" type="presParOf" srcId="{18CA6DC7-5DE4-4449-AB1D-FD700B16472F}" destId="{34E0250D-ABF2-4847-AD3F-1C260F648DFA}" srcOrd="1" destOrd="0" presId="urn:microsoft.com/office/officeart/2005/8/layout/hierarchy2"/>
    <dgm:cxn modelId="{29B4B7BD-5B2E-1C48-9142-114E46A914C0}" type="presParOf" srcId="{58EBDDA9-5A29-9F4C-9923-0C461831F4FF}" destId="{2A023ABE-DB35-A548-AFB2-81C97A490C08}" srcOrd="1" destOrd="0" presId="urn:microsoft.com/office/officeart/2005/8/layout/hierarchy2"/>
    <dgm:cxn modelId="{D005D5B1-E8FB-7743-95E0-988ED1EC4493}" type="presParOf" srcId="{2A023ABE-DB35-A548-AFB2-81C97A490C08}" destId="{E2B39C61-1931-0046-82E1-2C52EE4AF81A}" srcOrd="0" destOrd="0" presId="urn:microsoft.com/office/officeart/2005/8/layout/hierarchy2"/>
    <dgm:cxn modelId="{E9AA113D-2753-1A44-B9E1-35C604503768}" type="presParOf" srcId="{2A023ABE-DB35-A548-AFB2-81C97A490C08}" destId="{168D49E7-4D6D-9743-9403-39CEBFE02909}" srcOrd="1" destOrd="0" presId="urn:microsoft.com/office/officeart/2005/8/layout/hierarchy2"/>
    <dgm:cxn modelId="{6E246897-F31B-874C-A9A7-AFA8D745AF08}" type="presParOf" srcId="{58EBDDA9-5A29-9F4C-9923-0C461831F4FF}" destId="{8EDA1C34-E130-154D-87D1-03ED681D91A5}" srcOrd="2" destOrd="0" presId="urn:microsoft.com/office/officeart/2005/8/layout/hierarchy2"/>
    <dgm:cxn modelId="{3459CE30-A77E-834F-8780-EEBB72081E7F}" type="presParOf" srcId="{8EDA1C34-E130-154D-87D1-03ED681D91A5}" destId="{43033A5A-F65A-C24D-83AE-3D5EE8EF3D09}" srcOrd="0" destOrd="0" presId="urn:microsoft.com/office/officeart/2005/8/layout/hierarchy2"/>
    <dgm:cxn modelId="{37014700-3E2C-D142-8E89-8DD65C1D8BB1}" type="presParOf" srcId="{8EDA1C34-E130-154D-87D1-03ED681D91A5}" destId="{1D99B1D8-8EA3-7145-9BE9-B09D12517292}" srcOrd="1" destOrd="0" presId="urn:microsoft.com/office/officeart/2005/8/layout/hierarchy2"/>
    <dgm:cxn modelId="{AAF062E6-DF8A-5941-B57F-4419B60CAB87}" type="presParOf" srcId="{1D99B1D8-8EA3-7145-9BE9-B09D12517292}" destId="{EEA341D8-DE4F-794B-B1D6-2DFD49324FD7}" srcOrd="0" destOrd="0" presId="urn:microsoft.com/office/officeart/2005/8/layout/hierarchy2"/>
    <dgm:cxn modelId="{4C2A6F90-5B1C-5946-AF09-032382F39300}" type="presParOf" srcId="{EEA341D8-DE4F-794B-B1D6-2DFD49324FD7}" destId="{CE258D59-ACFD-3A42-A294-21AD29B4DD69}" srcOrd="0" destOrd="0" presId="urn:microsoft.com/office/officeart/2005/8/layout/hierarchy2"/>
    <dgm:cxn modelId="{1DA58B99-B0D8-394D-A7A3-8D37B86289DF}" type="presParOf" srcId="{1D99B1D8-8EA3-7145-9BE9-B09D12517292}" destId="{1DBBC0AE-C769-1E4C-9623-8294237C274D}" srcOrd="1" destOrd="0" presId="urn:microsoft.com/office/officeart/2005/8/layout/hierarchy2"/>
    <dgm:cxn modelId="{41CBDB06-38E8-B94B-91D5-D61119B25F7C}" type="presParOf" srcId="{1DBBC0AE-C769-1E4C-9623-8294237C274D}" destId="{CB886F49-8130-1344-ADEC-7F9207B513C7}" srcOrd="0" destOrd="0" presId="urn:microsoft.com/office/officeart/2005/8/layout/hierarchy2"/>
    <dgm:cxn modelId="{4114F66F-7330-C246-8AA2-477B26E84D43}" type="presParOf" srcId="{1DBBC0AE-C769-1E4C-9623-8294237C274D}" destId="{80DBE2FA-9E15-D84E-8D14-1AA08688045C}" srcOrd="1" destOrd="0" presId="urn:microsoft.com/office/officeart/2005/8/layout/hierarchy2"/>
    <dgm:cxn modelId="{8495EF4F-910D-6A4E-88B7-42A967318B24}" type="presParOf" srcId="{1D99B1D8-8EA3-7145-9BE9-B09D12517292}" destId="{C4391C80-ADB6-064C-971F-1C14A0858AAF}" srcOrd="2" destOrd="0" presId="urn:microsoft.com/office/officeart/2005/8/layout/hierarchy2"/>
    <dgm:cxn modelId="{1FF984EF-CA9B-C84E-B276-ED0C2F01BA15}" type="presParOf" srcId="{C4391C80-ADB6-064C-971F-1C14A0858AAF}" destId="{211D6670-91AB-D447-9A39-229A53D8CC4D}" srcOrd="0" destOrd="0" presId="urn:microsoft.com/office/officeart/2005/8/layout/hierarchy2"/>
    <dgm:cxn modelId="{0797ACC9-E186-EF48-A398-F3D8D1FE98BF}" type="presParOf" srcId="{1D99B1D8-8EA3-7145-9BE9-B09D12517292}" destId="{0673589F-855A-5548-9387-39DDB2EE6E7B}" srcOrd="3" destOrd="0" presId="urn:microsoft.com/office/officeart/2005/8/layout/hierarchy2"/>
    <dgm:cxn modelId="{E485ABF9-9D7B-1A4C-97BF-C0FD1F5BFE06}" type="presParOf" srcId="{0673589F-855A-5548-9387-39DDB2EE6E7B}" destId="{AF870434-A9F0-874F-A1B4-B29775E2A862}" srcOrd="0" destOrd="0" presId="urn:microsoft.com/office/officeart/2005/8/layout/hierarchy2"/>
    <dgm:cxn modelId="{BE8C982B-D95F-0A43-A4E3-6FB9FDA8C46B}" type="presParOf" srcId="{0673589F-855A-5548-9387-39DDB2EE6E7B}" destId="{5AF22495-1F53-554D-8B80-B0A2A702AA03}" srcOrd="1" destOrd="0" presId="urn:microsoft.com/office/officeart/2005/8/layout/hierarchy2"/>
    <dgm:cxn modelId="{9054F30E-04B0-FA46-B819-E15492221A55}" type="presParOf" srcId="{1D99B1D8-8EA3-7145-9BE9-B09D12517292}" destId="{ECD8AA26-4DA8-BC4B-91E2-C8E713E364A9}" srcOrd="4" destOrd="0" presId="urn:microsoft.com/office/officeart/2005/8/layout/hierarchy2"/>
    <dgm:cxn modelId="{76A885B9-BFDE-6847-B75C-E8290D15D61E}" type="presParOf" srcId="{ECD8AA26-4DA8-BC4B-91E2-C8E713E364A9}" destId="{BE74C349-FF36-574D-B6DC-52C332798193}" srcOrd="0" destOrd="0" presId="urn:microsoft.com/office/officeart/2005/8/layout/hierarchy2"/>
    <dgm:cxn modelId="{5CBCC5A3-A0E5-E54B-A2D2-A09D294FF2A2}" type="presParOf" srcId="{1D99B1D8-8EA3-7145-9BE9-B09D12517292}" destId="{5B6B7E3A-2C61-404A-84FA-3FA4D0747F78}" srcOrd="5" destOrd="0" presId="urn:microsoft.com/office/officeart/2005/8/layout/hierarchy2"/>
    <dgm:cxn modelId="{476C12FE-EB26-A744-9696-D50C7A0558B8}" type="presParOf" srcId="{5B6B7E3A-2C61-404A-84FA-3FA4D0747F78}" destId="{B6D6571D-8201-9E40-8B82-570CD4B5C19A}" srcOrd="0" destOrd="0" presId="urn:microsoft.com/office/officeart/2005/8/layout/hierarchy2"/>
    <dgm:cxn modelId="{8D0327AE-1085-284D-AE2B-F1B5C352269E}" type="presParOf" srcId="{5B6B7E3A-2C61-404A-84FA-3FA4D0747F78}" destId="{F5AB4FEF-4754-F942-A10E-F30FEDEB73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164A-6889-4D45-9368-DF147933C9C5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174E-6577-4906-B1FD-EE3B52BB2E95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F3C12-B414-4C4A-B870-8831FEC29DB0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Understand why knowledge in AI tech is important nowadays</a:t>
          </a:r>
        </a:p>
      </dsp:txBody>
      <dsp:txXfrm>
        <a:off x="447389" y="2632529"/>
        <a:ext cx="2063504" cy="720000"/>
      </dsp:txXfrm>
    </dsp:sp>
    <dsp:sp modelId="{50D41B96-B625-4466-B742-BA50F5990182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93CB-4096-42E2-8F45-28F6C2B77A1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94237-1FFF-4E13-A7D0-64D78570FC00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Study Prompts engineering best practices</a:t>
          </a:r>
        </a:p>
      </dsp:txBody>
      <dsp:txXfrm>
        <a:off x="2872007" y="2632529"/>
        <a:ext cx="2063504" cy="720000"/>
      </dsp:txXfrm>
    </dsp:sp>
    <dsp:sp modelId="{AE2211DA-51F2-466F-AB5F-09A9AB54073E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0D4F5-D712-4E59-ADEF-C5B439C9758A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8F491-DAA5-4A4C-8CDA-1253DA310720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Write prompts</a:t>
          </a:r>
        </a:p>
      </dsp:txBody>
      <dsp:txXfrm>
        <a:off x="5296624" y="2632529"/>
        <a:ext cx="2063504" cy="720000"/>
      </dsp:txXfrm>
    </dsp:sp>
    <dsp:sp modelId="{1A5EF721-3770-420F-89E3-3FB3980D0542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6BAE6-F411-4960-934D-0609A806100D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D9EEF-7817-4451-B26B-5328E1F9DFC5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Take a look at RAG model implemetation</a:t>
          </a:r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8B9E3-C483-DB44-9398-F354834AF0ED}">
      <dsp:nvSpPr>
        <dsp:cNvPr id="0" name=""/>
        <dsp:cNvSpPr/>
      </dsp:nvSpPr>
      <dsp:spPr>
        <a:xfrm>
          <a:off x="393412" y="1331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 is changing with huge speed and ‘Prompt engineering’ is activity that becoming our routine nowadays</a:t>
          </a:r>
        </a:p>
      </dsp:txBody>
      <dsp:txXfrm>
        <a:off x="429291" y="37210"/>
        <a:ext cx="2378245" cy="1153243"/>
      </dsp:txXfrm>
    </dsp:sp>
    <dsp:sp modelId="{E2B39C61-1931-0046-82E1-2C52EE4AF81A}">
      <dsp:nvSpPr>
        <dsp:cNvPr id="0" name=""/>
        <dsp:cNvSpPr/>
      </dsp:nvSpPr>
      <dsp:spPr>
        <a:xfrm>
          <a:off x="393412" y="1410083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Implementation of RAG (Retrieval Argument Generation) it is activity that we inevitably meet in nearest future</a:t>
          </a:r>
        </a:p>
      </dsp:txBody>
      <dsp:txXfrm>
        <a:off x="429291" y="1445962"/>
        <a:ext cx="2378245" cy="1153243"/>
      </dsp:txXfrm>
    </dsp:sp>
    <dsp:sp modelId="{43033A5A-F65A-C24D-83AE-3D5EE8EF3D09}">
      <dsp:nvSpPr>
        <dsp:cNvPr id="0" name=""/>
        <dsp:cNvSpPr/>
      </dsp:nvSpPr>
      <dsp:spPr>
        <a:xfrm>
          <a:off x="393412" y="2818835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lot of clients want it because: </a:t>
          </a:r>
        </a:p>
      </dsp:txBody>
      <dsp:txXfrm>
        <a:off x="429291" y="2854714"/>
        <a:ext cx="2378245" cy="1153243"/>
      </dsp:txXfrm>
    </dsp:sp>
    <dsp:sp modelId="{EEA341D8-DE4F-794B-B1D6-2DFD49324FD7}">
      <dsp:nvSpPr>
        <dsp:cNvPr id="0" name=""/>
        <dsp:cNvSpPr/>
      </dsp:nvSpPr>
      <dsp:spPr>
        <a:xfrm rot="18289469">
          <a:off x="2475368" y="2706745"/>
          <a:ext cx="17160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6095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0514" y="2684057"/>
        <a:ext cx="85804" cy="85804"/>
      </dsp:txXfrm>
    </dsp:sp>
    <dsp:sp modelId="{CB886F49-8130-1344-ADEC-7F9207B513C7}">
      <dsp:nvSpPr>
        <dsp:cNvPr id="0" name=""/>
        <dsp:cNvSpPr/>
      </dsp:nvSpPr>
      <dsp:spPr>
        <a:xfrm>
          <a:off x="3823417" y="1410083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AI tools (price per token) becoming cheaper and cheaper</a:t>
          </a:r>
        </a:p>
      </dsp:txBody>
      <dsp:txXfrm>
        <a:off x="3859296" y="1445962"/>
        <a:ext cx="2378245" cy="1153243"/>
      </dsp:txXfrm>
    </dsp:sp>
    <dsp:sp modelId="{C4391C80-ADB6-064C-971F-1C14A0858AAF}">
      <dsp:nvSpPr>
        <dsp:cNvPr id="0" name=""/>
        <dsp:cNvSpPr/>
      </dsp:nvSpPr>
      <dsp:spPr>
        <a:xfrm>
          <a:off x="2843415" y="3411121"/>
          <a:ext cx="9800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0001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8916" y="3406835"/>
        <a:ext cx="49000" cy="49000"/>
      </dsp:txXfrm>
    </dsp:sp>
    <dsp:sp modelId="{AF870434-A9F0-874F-A1B4-B29775E2A862}">
      <dsp:nvSpPr>
        <dsp:cNvPr id="0" name=""/>
        <dsp:cNvSpPr/>
      </dsp:nvSpPr>
      <dsp:spPr>
        <a:xfrm>
          <a:off x="3823417" y="2818835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It can speed up time-to-market</a:t>
          </a:r>
        </a:p>
      </dsp:txBody>
      <dsp:txXfrm>
        <a:off x="3859296" y="2854714"/>
        <a:ext cx="2378245" cy="1153243"/>
      </dsp:txXfrm>
    </dsp:sp>
    <dsp:sp modelId="{ECD8AA26-4DA8-BC4B-91E2-C8E713E364A9}">
      <dsp:nvSpPr>
        <dsp:cNvPr id="0" name=""/>
        <dsp:cNvSpPr/>
      </dsp:nvSpPr>
      <dsp:spPr>
        <a:xfrm rot="3310531">
          <a:off x="2475368" y="4115496"/>
          <a:ext cx="17160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6095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0514" y="4092809"/>
        <a:ext cx="85804" cy="85804"/>
      </dsp:txXfrm>
    </dsp:sp>
    <dsp:sp modelId="{B6D6571D-8201-9E40-8B82-570CD4B5C19A}">
      <dsp:nvSpPr>
        <dsp:cNvPr id="0" name=""/>
        <dsp:cNvSpPr/>
      </dsp:nvSpPr>
      <dsp:spPr>
        <a:xfrm>
          <a:off x="3823417" y="4227586"/>
          <a:ext cx="2450003" cy="1225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It can do a lot of different work (support, analyzing, conclusions  making)</a:t>
          </a:r>
        </a:p>
      </dsp:txBody>
      <dsp:txXfrm>
        <a:off x="3859296" y="4263465"/>
        <a:ext cx="2378245" cy="115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0C-3595-8E7F-20E4-EAADEF54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8BD3-AC83-EC32-056A-B6FC24C9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79FC-674D-A603-0988-F15774C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5C4-AF69-A8AC-9A27-B16F169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26A-A93C-55CF-ED94-99CC76D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F0D-32CE-D8C2-E3A8-2290877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E358-ED09-3553-7E08-7735358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11E0-2F47-70CA-2AF5-CA40B0B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210-F9DE-CFAA-9046-E06787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72A-6728-2702-8A7F-B09E837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277B-C7B5-3EA4-4C02-8A8603C3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7E1B-C983-5CB7-33F7-41648FDE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4A8-A4DD-994D-3C13-AC13D0D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42BA-376A-4FA1-E620-53ED389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7664-6E7E-64A7-A1D9-B462FF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A64-CC21-C73B-9EEE-458DCD2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FF37-DCBE-DFA5-F9F8-508A8745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CCF0-6C8B-8A40-51BD-D42BFC3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6BC-A60D-E84A-A5F2-E372162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D2B5-55E0-281B-4C1C-92E2F3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83A5-4655-D9F1-CBE0-995AAD2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7E01-11E1-CADA-1F64-5B478DD2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E586-8CC8-724E-35B2-A00F038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A14-2A3E-A636-7FD8-A1726A9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5FF-BB07-6CE5-564B-5DF999D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CE4-4DCA-7E58-3DFE-E894A18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015-7127-65C7-52BA-B4C848BA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F8B8-251A-F09C-61CE-D72F989A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F6EC-CD8A-00E4-AF06-626E03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8F0E-D2C7-8FB2-72D4-53158E2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53FF-9264-4B4D-3752-9126BB8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F73-E6A6-8B81-EAAB-2061609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577D-3FB2-5B3C-D91A-887C1F9B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5EC6-55DF-3929-F130-D0B4792C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0358-3895-7214-A4A6-A921CFE6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EDD6-DB90-E471-9000-A5D22E2A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3364-6088-5213-7C0A-1DF647D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C614-E333-FA9F-DF1A-C12E790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971E-67E8-B731-78C4-EC115B0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A70-3B57-8D7D-B5A4-33E5140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E859-78CE-4DF5-F946-0B8B388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1700-0682-9E72-DCEA-C753722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8050-8625-F55F-1949-9CE233F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FE7-253B-4010-F256-FB6001BE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CAFB-AD48-EC0D-1BE5-047EAD4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D6E-E021-4439-84AB-D37B66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EC7-C3C3-9CF8-0C73-DB2C788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42D-D83E-9594-CF1B-6EFAE35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6CF-9761-1FC3-156F-9206DF58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F833-FE99-9AC7-BC33-A296F78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ACC-C397-90FB-0EC6-6BD8FC9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40AB-ADB2-9F03-60E9-F3EABA2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D5-E1A7-5121-B4B8-77982AC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ECEF-CF89-B598-9B2D-1BF626DA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595A-F455-00D2-0CD6-3185DD41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CCF-7531-E723-A728-E1B3E8B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0175-E3A4-582D-B29B-A8CC81C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E062-C78C-E669-2579-EDD49CA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C50-CDB5-D625-013C-8782E205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8149-7C00-CAA4-598F-AAF13CEB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6C7-C4C0-32FF-22A8-C2E4540E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52B8F-1640-FC4B-98F7-09CFB5EA8FD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02-BE80-6F80-F864-7F0A7674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341-B6C0-E7C3-71F7-E789ACD6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641" y="1701272"/>
            <a:ext cx="794560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Gen AI:</a:t>
            </a:r>
            <a:br>
              <a:rPr lang="uk-UA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Prompt </a:t>
            </a:r>
            <a:r>
              <a:rPr lang="uk-UA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Engineering Best Practices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EC4A1-44E8-8061-D942-2955FDB4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 What should I do?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187-3AD1-55C0-7D1B-C85A0731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provided data, perform a sentiment analysis of customer feedback to determine the overall impression about product. Identify commons in bad feedbacks and what can be enhanced.</a:t>
            </a:r>
          </a:p>
        </p:txBody>
      </p:sp>
    </p:spTree>
    <p:extLst>
      <p:ext uri="{BB962C8B-B14F-4D97-AF65-F5344CB8AC3E}">
        <p14:creationId xmlns:p14="http://schemas.microsoft.com/office/powerpoint/2010/main" val="19668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E1A2-F606-46A0-5FF5-744EED77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3.</a:t>
            </a:r>
            <a:br>
              <a:rPr lang="en-US" sz="5400" dirty="0"/>
            </a:br>
            <a:r>
              <a:rPr lang="en-US" sz="5400" dirty="0"/>
              <a:t>In what format you want to get the answer?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1DD-0832-DF7D-F030-25FEB68B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Your answer have firstly included your analysis and after analysis you need to provide some quotes that will be taken from context.</a:t>
            </a:r>
          </a:p>
        </p:txBody>
      </p:sp>
    </p:spTree>
    <p:extLst>
      <p:ext uri="{BB962C8B-B14F-4D97-AF65-F5344CB8AC3E}">
        <p14:creationId xmlns:p14="http://schemas.microsoft.com/office/powerpoint/2010/main" val="8340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B5B9-F614-E255-929E-8B6838BF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4.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 need some examples…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27BD916-5C72-8487-08DD-065383E2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Overall impression about product: …</a:t>
            </a:r>
          </a:p>
          <a:p>
            <a:r>
              <a:rPr lang="en-US" dirty="0"/>
              <a:t>Top common issues in bad feedbacks: […]</a:t>
            </a:r>
          </a:p>
          <a:p>
            <a:r>
              <a:rPr lang="en-US" dirty="0"/>
              <a:t>Features that can be enhanced: […]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0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95F49-844B-090B-4855-0AF44315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Provide me with data/context…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6B4900-7EB6-1CC9-5C20-4E8898DC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[</a:t>
            </a:r>
          </a:p>
          <a:p>
            <a:pPr marL="457200" lvl="1" indent="0">
              <a:buNone/>
            </a:pPr>
            <a:r>
              <a:rPr lang="en-US" sz="1900"/>
              <a:t>"The new update is fantastic! The reduction in steps from order to delivery is noticeable and convenient. Also, the addition of Apple and Google Pay options simplifies the payment process. A big thumbs up!”, 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"Although the reduction in steps for ordering is great, I still struggle to find a noticeable difference in the overall flow. Additionally, adding Apple and Google Pay doesn't help those of us who prefer other payment options.”,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"Loving the streamlined ordering process. It's quicker than before and the integration of Google and Apple Pay options is an exceptional improvement. Makes everything much more efficient!"</a:t>
            </a:r>
          </a:p>
          <a:p>
            <a:pPr marL="0" indent="0">
              <a:buNone/>
            </a:pPr>
            <a:r>
              <a:rPr lang="en-US" sz="19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564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FD1493-6D10-DA97-CCCB-BFDF1225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Act as a data analyst responsible for improving the product with insights from customer feedback.</a:t>
            </a:r>
          </a:p>
          <a:p>
            <a:pPr marL="0" indent="0">
              <a:buNone/>
            </a:pPr>
            <a:r>
              <a:rPr lang="en-US" sz="1900"/>
              <a:t>Using provided data, perform a sentiment analysis of customer feedback to determine the overall impression about product. Identify commons in bad feedbacks and what can be enhanced.</a:t>
            </a:r>
          </a:p>
          <a:p>
            <a:pPr marL="0" indent="0">
              <a:buNone/>
            </a:pPr>
            <a:r>
              <a:rPr lang="en-US" sz="1900"/>
              <a:t>Your answer have firstly included your analysis and after analysis you need to provide some quotes that will be taken from context.</a:t>
            </a:r>
          </a:p>
          <a:p>
            <a:pPr marL="0" indent="0">
              <a:buNone/>
            </a:pPr>
            <a:r>
              <a:rPr lang="en-US" sz="1900"/>
              <a:t>Example:</a:t>
            </a:r>
          </a:p>
          <a:p>
            <a:r>
              <a:rPr lang="en-US" sz="1900"/>
              <a:t>Overall impression about product: …</a:t>
            </a:r>
          </a:p>
          <a:p>
            <a:r>
              <a:rPr lang="en-US" sz="1900"/>
              <a:t>Top common issues in bad feedbacks: […]</a:t>
            </a:r>
          </a:p>
          <a:p>
            <a:r>
              <a:rPr lang="en-US" sz="1900"/>
              <a:t>Features that can be enhanced: […]</a:t>
            </a:r>
          </a:p>
          <a:p>
            <a:pPr marL="0" indent="0">
              <a:buNone/>
            </a:pPr>
            <a:r>
              <a:rPr lang="en-US" sz="1900"/>
              <a:t>Context: {context}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01474-11EF-0774-C5AB-9BB203181E14}"/>
              </a:ext>
            </a:extLst>
          </p:cNvPr>
          <p:cNvSpPr txBox="1"/>
          <p:nvPr/>
        </p:nvSpPr>
        <p:spPr>
          <a:xfrm>
            <a:off x="838200" y="585218"/>
            <a:ext cx="45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52485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B06A1F-ED90-7593-EB48-AF63C871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" y="892629"/>
            <a:ext cx="5036437" cy="4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E15DB3-D42E-BB12-56C2-98AB2C10142A}"/>
              </a:ext>
            </a:extLst>
          </p:cNvPr>
          <p:cNvSpPr/>
          <p:nvPr/>
        </p:nvSpPr>
        <p:spPr>
          <a:xfrm>
            <a:off x="759733" y="4430486"/>
            <a:ext cx="5036437" cy="1469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 is driving to work coz was ashamed to dance in TikTok in 2020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ADCD74-A985-6C78-9355-DE54E68A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89" y="914400"/>
            <a:ext cx="5036437" cy="49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2B80E8-9048-9587-C49C-E78C5101ACE1}"/>
              </a:ext>
            </a:extLst>
          </p:cNvPr>
          <p:cNvSpPr/>
          <p:nvPr/>
        </p:nvSpPr>
        <p:spPr>
          <a:xfrm>
            <a:off x="6507389" y="4408715"/>
            <a:ext cx="5036437" cy="1469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 is driving to work coz was lazy to learn Prompt engineering in 2024</a:t>
            </a:r>
          </a:p>
        </p:txBody>
      </p:sp>
    </p:spTree>
    <p:extLst>
      <p:ext uri="{BB962C8B-B14F-4D97-AF65-F5344CB8AC3E}">
        <p14:creationId xmlns:p14="http://schemas.microsoft.com/office/powerpoint/2010/main" val="5884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B215D-9DF5-D9C6-52AC-D4BB04E2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1" name="Title 1">
            <a:extLst>
              <a:ext uri="{FF2B5EF4-FFF2-40B4-BE49-F238E27FC236}">
                <a16:creationId xmlns:a16="http://schemas.microsoft.com/office/drawing/2014/main" id="{B4F2DAFC-6667-08CA-DE13-9DFB98079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89832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DA96-9B51-A9B9-8E02-A9EE339E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‘Prompt engineering’?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7418-72FD-51C6-3F1F-76D40377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latin typeface="source-serif-pro"/>
              </a:rPr>
              <a:t>Prompt engineering is the process of structuring text that can be interpreted and understood by a generative AI. </a:t>
            </a:r>
          </a:p>
          <a:p>
            <a:pPr marL="0" indent="0">
              <a:buNone/>
            </a:pPr>
            <a:r>
              <a:rPr lang="en-US" sz="1700" b="0" i="0" dirty="0">
                <a:effectLst/>
                <a:latin typeface="source-serif-pro"/>
              </a:rPr>
              <a:t>The main goal of prompt is to explain to AI assistant wha</a:t>
            </a:r>
            <a:r>
              <a:rPr lang="en-US" sz="1700" dirty="0">
                <a:latin typeface="source-serif-pro"/>
              </a:rPr>
              <a:t>t it should do</a:t>
            </a:r>
            <a:endParaRPr lang="en-US" sz="17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C0701F-E59E-3375-18D0-CF39BC85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182" y="1145314"/>
            <a:ext cx="7415307" cy="45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34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70920-B20B-18C9-5383-C91DDEA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knowledge in AI tech is important nowadays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40A80-039D-C9DD-5AAB-FEB282EA0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764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1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9F45E-989A-217F-D441-564F8B76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per request in OpenAI and Ollama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C5D7D5-4BC3-5BAE-C983-8041824F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6497"/>
            <a:ext cx="11548872" cy="33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Prompt </a:t>
            </a:r>
            <a:r>
              <a:rPr lang="uk-UA" sz="4800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Engineering Best Practices: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72CF8D-E8F1-054C-153E-82AE0A79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 r="1" b="4181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9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50BA7-32DB-40F5-B92E-4D4A205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Prompt Components</a:t>
            </a:r>
          </a:p>
        </p:txBody>
      </p:sp>
      <p:sp>
        <p:nvSpPr>
          <p:cNvPr id="209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9D8E-CEB1-D95E-64E1-9FC413E1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1400"/>
              <a:t>Agenda: </a:t>
            </a:r>
            <a:r>
              <a:rPr lang="en-US" sz="1400" b="0" i="0">
                <a:effectLst/>
                <a:latin typeface="source-serif-pro"/>
              </a:rPr>
              <a:t>concise introduction or background details to establish the conversational setting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Instruction: </a:t>
            </a:r>
            <a:r>
              <a:rPr lang="en-US" sz="1400" b="0" i="0">
                <a:effectLst/>
                <a:latin typeface="source-serif-pro"/>
              </a:rPr>
              <a:t>Clearly explain the tasks you want the LLM to perform or the specific questions you wish to be addressed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3. Trigger: </a:t>
            </a:r>
            <a:r>
              <a:rPr lang="en-US" sz="1400" b="0" i="0">
                <a:effectLst/>
                <a:latin typeface="source-serif-pro"/>
              </a:rPr>
              <a:t>Provide specific examples that you want the Generative AI model to consider or expand upon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/>
              <a:t>4. Format: </a:t>
            </a:r>
            <a:r>
              <a:rPr lang="en-US" sz="1400" b="0" i="0">
                <a:effectLst/>
                <a:latin typeface="source-serif-pro"/>
              </a:rPr>
              <a:t>Define the desired format for the response, whether it be a bullet-point list, paragraph, code snippet, or any other preferred structure</a:t>
            </a:r>
            <a:endParaRPr lang="en-US" sz="14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1400" dirty="0"/>
          </a:p>
          <a:p>
            <a:pPr marL="457200" indent="-457200">
              <a:buAutoNum type="arabicPeriod"/>
            </a:pP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4BCB3-FA36-AF25-F3D5-96C4BEDF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6096"/>
            <a:ext cx="6903720" cy="38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61750A-F9CD-2B29-1794-CA60B2560E5C}"/>
              </a:ext>
            </a:extLst>
          </p:cNvPr>
          <p:cNvSpPr txBox="1">
            <a:spLocks/>
          </p:cNvSpPr>
          <p:nvPr/>
        </p:nvSpPr>
        <p:spPr>
          <a:xfrm>
            <a:off x="228600" y="3714050"/>
            <a:ext cx="4428744" cy="1245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6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87E43-95CF-7F0D-C835-1BCDC3C5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Explain me who I am or how I should act…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39CE-C541-060A-CB17-30C4278A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Act as a data analyst responsible for improving the product with insights from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1251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637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source-serif-pro</vt:lpstr>
      <vt:lpstr>Office Theme</vt:lpstr>
      <vt:lpstr>Gen AI: Prompt  Engineering Best Practices</vt:lpstr>
      <vt:lpstr>Goals:</vt:lpstr>
      <vt:lpstr>What is ‘Prompt engineering’?</vt:lpstr>
      <vt:lpstr>Why knowledge in AI tech is important nowadays </vt:lpstr>
      <vt:lpstr>Price per request in OpenAI and Ollama</vt:lpstr>
      <vt:lpstr>Prompt  Engineering Best Practices:</vt:lpstr>
      <vt:lpstr>PowerPoint Presentation</vt:lpstr>
      <vt:lpstr>Prompt Components</vt:lpstr>
      <vt:lpstr>1. Explain me who I am or how I should act…</vt:lpstr>
      <vt:lpstr>2. What should I do?</vt:lpstr>
      <vt:lpstr>3. In what format you want to get the answer?</vt:lpstr>
      <vt:lpstr>4.  I need some examples…</vt:lpstr>
      <vt:lpstr>Provide me with data/context…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2</cp:revision>
  <dcterms:created xsi:type="dcterms:W3CDTF">2024-09-07T10:18:46Z</dcterms:created>
  <dcterms:modified xsi:type="dcterms:W3CDTF">2024-09-10T04:38:44Z</dcterms:modified>
</cp:coreProperties>
</file>