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6"/>
  </p:notesMasterIdLst>
  <p:sldIdLst>
    <p:sldId id="256" r:id="rId2"/>
    <p:sldId id="257" r:id="rId3"/>
    <p:sldId id="298" r:id="rId4"/>
    <p:sldId id="300" r:id="rId5"/>
    <p:sldId id="299" r:id="rId6"/>
    <p:sldId id="301" r:id="rId7"/>
    <p:sldId id="289" r:id="rId8"/>
    <p:sldId id="296" r:id="rId9"/>
    <p:sldId id="297" r:id="rId10"/>
    <p:sldId id="284" r:id="rId11"/>
    <p:sldId id="291" r:id="rId12"/>
    <p:sldId id="295" r:id="rId13"/>
    <p:sldId id="281" r:id="rId14"/>
    <p:sldId id="286" r:id="rId15"/>
    <p:sldId id="280" r:id="rId16"/>
    <p:sldId id="292" r:id="rId17"/>
    <p:sldId id="293" r:id="rId18"/>
    <p:sldId id="294" r:id="rId19"/>
    <p:sldId id="302" r:id="rId20"/>
    <p:sldId id="285" r:id="rId21"/>
    <p:sldId id="287" r:id="rId22"/>
    <p:sldId id="290" r:id="rId23"/>
    <p:sldId id="271" r:id="rId24"/>
    <p:sldId id="273" r:id="rId25"/>
  </p:sldIdLst>
  <p:sldSz cx="9144000" cy="6858000" type="screen4x3"/>
  <p:notesSz cx="6858000" cy="9144000"/>
  <p:custShowLst>
    <p:custShow name="officers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D53854-3706-423F-9982-C626864C8E52}">
          <p14:sldIdLst>
            <p14:sldId id="256"/>
            <p14:sldId id="257"/>
          </p14:sldIdLst>
        </p14:section>
        <p14:section name="Untitled Section" id="{FDE31DF3-B664-401C-BA2B-FE892D231FF0}">
          <p14:sldIdLst>
            <p14:sldId id="298"/>
            <p14:sldId id="300"/>
            <p14:sldId id="299"/>
            <p14:sldId id="301"/>
            <p14:sldId id="289"/>
            <p14:sldId id="296"/>
            <p14:sldId id="297"/>
            <p14:sldId id="284"/>
            <p14:sldId id="291"/>
            <p14:sldId id="295"/>
            <p14:sldId id="281"/>
            <p14:sldId id="286"/>
            <p14:sldId id="280"/>
            <p14:sldId id="292"/>
            <p14:sldId id="293"/>
            <p14:sldId id="294"/>
            <p14:sldId id="302"/>
            <p14:sldId id="285"/>
            <p14:sldId id="287"/>
            <p14:sldId id="290"/>
            <p14:sldId id="271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4" autoAdjust="0"/>
    <p:restoredTop sz="94660"/>
  </p:normalViewPr>
  <p:slideViewPr>
    <p:cSldViewPr>
      <p:cViewPr>
        <p:scale>
          <a:sx n="66" d="100"/>
          <a:sy n="66" d="100"/>
        </p:scale>
        <p:origin x="-2934" y="-1176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97E55-88C5-4774-91D7-923B80ACB583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23787-4ADE-46C8-AC43-E775F5631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15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23787-4ADE-46C8-AC43-E775F56313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1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23787-4ADE-46C8-AC43-E775F56313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24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23787-4ADE-46C8-AC43-E775F56313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24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23787-4ADE-46C8-AC43-E775F56313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90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23787-4ADE-46C8-AC43-E775F56313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9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23787-4ADE-46C8-AC43-E775F56313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47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23787-4ADE-46C8-AC43-E775F56313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27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23787-4ADE-46C8-AC43-E775F56313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96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BE6D-7FB7-44A0-B5BD-A2222AF2D524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CA2239-BDE8-436F-B45D-FE66648443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BE6D-7FB7-44A0-B5BD-A2222AF2D524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2239-BDE8-436F-B45D-FE6664844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BE6D-7FB7-44A0-B5BD-A2222AF2D524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2239-BDE8-436F-B45D-FE6664844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BE6D-7FB7-44A0-B5BD-A2222AF2D524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2239-BDE8-436F-B45D-FE6664844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BE6D-7FB7-44A0-B5BD-A2222AF2D524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2239-BDE8-436F-B45D-FE66648443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BE6D-7FB7-44A0-B5BD-A2222AF2D524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2239-BDE8-436F-B45D-FE66648443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BE6D-7FB7-44A0-B5BD-A2222AF2D524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2239-BDE8-436F-B45D-FE666484435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BE6D-7FB7-44A0-B5BD-A2222AF2D524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2239-BDE8-436F-B45D-FE6664844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BE6D-7FB7-44A0-B5BD-A2222AF2D524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2239-BDE8-436F-B45D-FE6664844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BE6D-7FB7-44A0-B5BD-A2222AF2D524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2239-BDE8-436F-B45D-FE6664844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BE6D-7FB7-44A0-B5BD-A2222AF2D524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2239-BDE8-436F-B45D-FE6664844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5D6BE6D-7FB7-44A0-B5BD-A2222AF2D524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9CA2239-BDE8-436F-B45D-FE66648443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wewestern2012.org/aloha.php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SWE General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Monday, January 23, 2011</a:t>
            </a:r>
          </a:p>
          <a:p>
            <a:r>
              <a:rPr lang="en-US" dirty="0" smtClean="0"/>
              <a:t>5:00pm-6:00pm</a:t>
            </a:r>
          </a:p>
          <a:p>
            <a:r>
              <a:rPr lang="en-US" dirty="0" smtClean="0"/>
              <a:t>Bourns A265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52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</a:t>
            </a:r>
            <a:br>
              <a:rPr lang="en-US" dirty="0" smtClean="0"/>
            </a:br>
            <a:r>
              <a:rPr lang="en-US" dirty="0" smtClean="0"/>
              <a:t>Upcoming Events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55837"/>
            <a:ext cx="4038600" cy="37639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 smtClean="0"/>
              <a:t>Outreach/Prof. </a:t>
            </a:r>
            <a:r>
              <a:rPr lang="en-US" b="1" dirty="0" err="1" smtClean="0"/>
              <a:t>Dev</a:t>
            </a:r>
            <a:endParaRPr lang="en-US" dirty="0" smtClean="0"/>
          </a:p>
          <a:p>
            <a:r>
              <a:rPr lang="en-US" sz="2000" i="1" u="sng" dirty="0" smtClean="0"/>
              <a:t>WEDNESDAY, JAN 25 – ENGR &amp; TECH CAREER FAIR</a:t>
            </a:r>
          </a:p>
          <a:p>
            <a:r>
              <a:rPr lang="en-US" sz="2000" dirty="0" smtClean="0"/>
              <a:t>Feb. 29 to Mar. 3 –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SWE Regional Conference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in Hawaii</a:t>
            </a:r>
          </a:p>
          <a:p>
            <a:r>
              <a:rPr lang="en-US" sz="2000" dirty="0" smtClean="0"/>
              <a:t>Feb. 17 – YEMP, Norco</a:t>
            </a:r>
          </a:p>
          <a:p>
            <a:r>
              <a:rPr lang="en-US" sz="2000" dirty="0" smtClean="0"/>
              <a:t>Feb. 22 - MESA Engineering </a:t>
            </a:r>
            <a:r>
              <a:rPr lang="en-US" sz="2000" dirty="0" err="1" smtClean="0"/>
              <a:t>Nite</a:t>
            </a:r>
            <a:endParaRPr lang="en-US" sz="2000" dirty="0" smtClean="0"/>
          </a:p>
          <a:p>
            <a:r>
              <a:rPr lang="en-US" sz="2000" dirty="0" smtClean="0"/>
              <a:t>Perris High School Tutoring</a:t>
            </a:r>
          </a:p>
          <a:p>
            <a:r>
              <a:rPr lang="en-US" sz="2000" dirty="0" smtClean="0"/>
              <a:t>FIRST Robotics Team Mentoring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65760" y="2286000"/>
            <a:ext cx="4041648" cy="384048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Social/Fundraising Events</a:t>
            </a:r>
          </a:p>
          <a:p>
            <a:r>
              <a:rPr lang="en-US" sz="2000" i="1" u="sng" dirty="0" smtClean="0"/>
              <a:t>Jan. 27 – Ice Skating Social</a:t>
            </a:r>
          </a:p>
          <a:p>
            <a:r>
              <a:rPr lang="en-US" sz="2000" dirty="0" smtClean="0"/>
              <a:t>Feb. 10 – Valentine’s Auction</a:t>
            </a:r>
          </a:p>
          <a:p>
            <a:r>
              <a:rPr lang="en-US" sz="2000" dirty="0" smtClean="0"/>
              <a:t>Feb. 17 to Feb. 19 – Big Bear Trip</a:t>
            </a:r>
          </a:p>
          <a:p>
            <a:r>
              <a:rPr lang="en-US" sz="2000" dirty="0" smtClean="0"/>
              <a:t>Mar. 7 – TV Taping (Mike and Molly)</a:t>
            </a:r>
          </a:p>
          <a:p>
            <a:r>
              <a:rPr lang="en-US" sz="2000" dirty="0" smtClean="0"/>
              <a:t>Mar. 31 – Warrior Dash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654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Event:</a:t>
            </a:r>
            <a:br>
              <a:rPr lang="en-US" dirty="0" smtClean="0"/>
            </a:br>
            <a:r>
              <a:rPr lang="en-US" dirty="0" smtClean="0"/>
              <a:t>Ice Skating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FRIDAY, JANUARY 25 – 8pm-11pm</a:t>
            </a:r>
            <a:endParaRPr lang="en-US" dirty="0" smtClean="0"/>
          </a:p>
          <a:p>
            <a:r>
              <a:rPr lang="en-US" dirty="0" smtClean="0"/>
              <a:t>Riverside Ice Town</a:t>
            </a:r>
          </a:p>
          <a:p>
            <a:r>
              <a:rPr lang="en-US" dirty="0" smtClean="0"/>
              <a:t>Carpools will be provided</a:t>
            </a:r>
          </a:p>
          <a:p>
            <a:r>
              <a:rPr lang="en-US" dirty="0" smtClean="0"/>
              <a:t>No experience is needed!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82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SCIENCE AND ENGINEERING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Committee Meeting this THURSDAY!</a:t>
            </a:r>
          </a:p>
          <a:p>
            <a:r>
              <a:rPr lang="en-US" dirty="0" smtClean="0"/>
              <a:t>Thursday, January 26</a:t>
            </a:r>
            <a:r>
              <a:rPr lang="en-US" baseline="30000" dirty="0" smtClean="0"/>
              <a:t>th</a:t>
            </a:r>
            <a:r>
              <a:rPr lang="en-US" dirty="0" smtClean="0"/>
              <a:t>, 12:30pm </a:t>
            </a:r>
            <a:r>
              <a:rPr lang="en-US" dirty="0" err="1" smtClean="0"/>
              <a:t>noonish</a:t>
            </a:r>
            <a:endParaRPr lang="en-US" dirty="0" smtClean="0"/>
          </a:p>
          <a:p>
            <a:r>
              <a:rPr lang="en-US" dirty="0" smtClean="0"/>
              <a:t>Winston Chung Hall (EBUII) 102</a:t>
            </a:r>
          </a:p>
          <a:p>
            <a:r>
              <a:rPr lang="en-US" dirty="0" smtClean="0"/>
              <a:t>Lunch will be provided!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21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Professional Development -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Engineering Career Fair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Wednesday, January 25</a:t>
            </a:r>
            <a:r>
              <a:rPr lang="en-US" b="1" baseline="30000" dirty="0" smtClean="0"/>
              <a:t>th</a:t>
            </a:r>
            <a:r>
              <a:rPr lang="en-US" b="1" dirty="0" smtClean="0"/>
              <a:t> – 10:00am – 2:00pm</a:t>
            </a:r>
          </a:p>
          <a:p>
            <a:r>
              <a:rPr lang="en-US" dirty="0" smtClean="0"/>
              <a:t>HUB 302</a:t>
            </a:r>
          </a:p>
          <a:p>
            <a:r>
              <a:rPr lang="en-US" dirty="0" smtClean="0"/>
              <a:t>Bring your Resumes!</a:t>
            </a:r>
          </a:p>
          <a:p>
            <a:r>
              <a:rPr lang="en-US" dirty="0" smtClean="0"/>
              <a:t>Dress professionally!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995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 Fair tips: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 prepared! Do the research.</a:t>
            </a:r>
          </a:p>
          <a:p>
            <a:pPr lvl="1"/>
            <a:r>
              <a:rPr lang="en-US" dirty="0" smtClean="0"/>
              <a:t>Look up these companies early!</a:t>
            </a:r>
          </a:p>
          <a:p>
            <a:r>
              <a:rPr lang="en-US" dirty="0" smtClean="0"/>
              <a:t>Dress professionally.</a:t>
            </a:r>
          </a:p>
          <a:p>
            <a:pPr lvl="1"/>
            <a:r>
              <a:rPr lang="en-US" dirty="0" smtClean="0"/>
              <a:t>Slacks and blouse/dress shirt are appropriate</a:t>
            </a:r>
          </a:p>
          <a:p>
            <a:r>
              <a:rPr lang="en-US" dirty="0" smtClean="0"/>
              <a:t>Practice makes perfect.</a:t>
            </a:r>
          </a:p>
          <a:p>
            <a:r>
              <a:rPr lang="en-US" dirty="0" smtClean="0"/>
              <a:t>Cater your resume to specific positions</a:t>
            </a:r>
          </a:p>
          <a:p>
            <a:pPr lvl="1"/>
            <a:r>
              <a:rPr lang="en-US" dirty="0" smtClean="0"/>
              <a:t>Need help? Stick around and we’ll help you go over your resume.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Event –</a:t>
            </a:r>
            <a:br>
              <a:rPr lang="en-US" dirty="0" smtClean="0"/>
            </a:br>
            <a:r>
              <a:rPr lang="en-US" dirty="0" smtClean="0"/>
              <a:t>Valentine Auction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Friday, February 10th</a:t>
            </a:r>
          </a:p>
          <a:p>
            <a:r>
              <a:rPr lang="en-US" dirty="0" smtClean="0"/>
              <a:t>Winston Chung Hall (EBUII) 205/206</a:t>
            </a:r>
          </a:p>
          <a:p>
            <a:r>
              <a:rPr lang="en-US" dirty="0" smtClean="0"/>
              <a:t>We need volunteers to be auctioned off!</a:t>
            </a:r>
          </a:p>
          <a:p>
            <a:r>
              <a:rPr lang="en-US" dirty="0" smtClean="0"/>
              <a:t>Includes free dinner!</a:t>
            </a:r>
          </a:p>
        </p:txBody>
      </p:sp>
    </p:spTree>
    <p:extLst>
      <p:ext uri="{BB962C8B-B14F-4D97-AF65-F5344CB8AC3E}">
        <p14:creationId xmlns:p14="http://schemas.microsoft.com/office/powerpoint/2010/main" val="187717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Outreach Event:</a:t>
            </a:r>
            <a:br>
              <a:rPr lang="en-US" dirty="0" smtClean="0"/>
            </a:br>
            <a:r>
              <a:rPr lang="en-US" dirty="0" smtClean="0"/>
              <a:t>YEMP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Friday, February 17</a:t>
            </a:r>
            <a:r>
              <a:rPr lang="en-US" b="1" baseline="30000" dirty="0" smtClean="0"/>
              <a:t>th</a:t>
            </a:r>
            <a:r>
              <a:rPr lang="en-US" b="1" dirty="0"/>
              <a:t> </a:t>
            </a:r>
            <a:r>
              <a:rPr lang="en-US" b="1" dirty="0" smtClean="0"/>
              <a:t>– 8am-10am</a:t>
            </a:r>
          </a:p>
          <a:p>
            <a:r>
              <a:rPr lang="en-US" b="1" dirty="0" smtClean="0"/>
              <a:t>Norco Middle School</a:t>
            </a:r>
          </a:p>
          <a:p>
            <a:r>
              <a:rPr lang="en-US" dirty="0" smtClean="0"/>
              <a:t>Speak to middle school students about engineering!</a:t>
            </a:r>
          </a:p>
          <a:p>
            <a:r>
              <a:rPr lang="en-US" dirty="0" smtClean="0"/>
              <a:t>COMMUNITY SERVICE HOURS!</a:t>
            </a:r>
          </a:p>
          <a:p>
            <a:r>
              <a:rPr lang="en-US" dirty="0" smtClean="0"/>
              <a:t>Carpool provided</a:t>
            </a:r>
          </a:p>
          <a:p>
            <a:r>
              <a:rPr lang="en-US" dirty="0" smtClean="0"/>
              <a:t>No experience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5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Event –</a:t>
            </a:r>
            <a:br>
              <a:rPr lang="en-US" dirty="0" smtClean="0"/>
            </a:br>
            <a:r>
              <a:rPr lang="en-US" dirty="0" smtClean="0"/>
              <a:t>Big Bear Trip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President’s Day Weekend – </a:t>
            </a:r>
            <a:br>
              <a:rPr lang="en-US" dirty="0" smtClean="0"/>
            </a:br>
            <a:r>
              <a:rPr lang="en-US" dirty="0" smtClean="0"/>
              <a:t>Feb. 17 – 19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Spend the weekend at a Big Bear Cabin!</a:t>
            </a:r>
          </a:p>
          <a:p>
            <a:r>
              <a:rPr lang="en-US" dirty="0" smtClean="0"/>
              <a:t>Snowboarding on Saturday!</a:t>
            </a:r>
          </a:p>
          <a:p>
            <a:r>
              <a:rPr lang="en-US" dirty="0" smtClean="0"/>
              <a:t>We will figure out costs soon</a:t>
            </a:r>
          </a:p>
        </p:txBody>
      </p:sp>
    </p:spTree>
    <p:extLst>
      <p:ext uri="{BB962C8B-B14F-4D97-AF65-F5344CB8AC3E}">
        <p14:creationId xmlns:p14="http://schemas.microsoft.com/office/powerpoint/2010/main" val="1458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Fundraising/Social Event-</a:t>
            </a:r>
            <a:br>
              <a:rPr lang="en-US" dirty="0" smtClean="0"/>
            </a:br>
            <a:r>
              <a:rPr lang="en-US" sz="4400" dirty="0" smtClean="0"/>
              <a:t>TV Taping (Mike and Molly)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Wednesday, March 7</a:t>
            </a:r>
            <a:r>
              <a:rPr lang="en-US" baseline="30000" dirty="0" smtClean="0"/>
              <a:t>th , </a:t>
            </a:r>
          </a:p>
          <a:p>
            <a:pPr lvl="1"/>
            <a:r>
              <a:rPr lang="en-US" dirty="0" smtClean="0"/>
              <a:t>Taping begins at 5:00pm</a:t>
            </a:r>
          </a:p>
          <a:p>
            <a:r>
              <a:rPr lang="en-US" dirty="0" smtClean="0"/>
              <a:t>Burbank, CA</a:t>
            </a:r>
          </a:p>
          <a:p>
            <a:r>
              <a:rPr lang="en-US" dirty="0" smtClean="0"/>
              <a:t>Need min. 10 people!</a:t>
            </a:r>
          </a:p>
          <a:p>
            <a:r>
              <a:rPr lang="en-US" dirty="0" smtClean="0"/>
              <a:t>Carpool leaves 3:00pm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9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Fundraising Event-</a:t>
            </a:r>
            <a:br>
              <a:rPr lang="en-US" dirty="0" smtClean="0"/>
            </a:br>
            <a:r>
              <a:rPr lang="en-US" dirty="0" smtClean="0"/>
              <a:t>Warrior Dash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4.bp.blogspot.com/_e-Hg_wXYjVA/S94mwA63pYI/AAAAAAAADLc/qT64dFNFT6E/s1600/Warrior+Dash+-+Costume+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981200"/>
            <a:ext cx="3070746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noadventure.files.wordpress.com/2011/01/warrior-dash-600_fix-cop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009900"/>
            <a:ext cx="3276600" cy="217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1.bp.blogspot.com/_e-Hg_wXYjVA/S94mwjbWZII/AAAAAAAADLk/2xTTDpr2UhA/s1600/warrior+dash+-+firepi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419600"/>
            <a:ext cx="29718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65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 Breaker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get to know each other!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78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Regional Conference – </a:t>
            </a:r>
            <a:br>
              <a:rPr lang="en-US" dirty="0" smtClean="0"/>
            </a:br>
            <a:r>
              <a:rPr lang="en-US" dirty="0" smtClean="0"/>
              <a:t>in Hawaii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8397240" cy="4526280"/>
          </a:xfrm>
        </p:spPr>
        <p:txBody>
          <a:bodyPr/>
          <a:lstStyle/>
          <a:p>
            <a:r>
              <a:rPr lang="en-US" dirty="0" smtClean="0"/>
              <a:t>Wednesday, February 29</a:t>
            </a:r>
            <a:r>
              <a:rPr lang="en-US" baseline="30000" dirty="0" smtClean="0"/>
              <a:t>th</a:t>
            </a:r>
            <a:r>
              <a:rPr lang="en-US" dirty="0" smtClean="0"/>
              <a:t>- Sunday,</a:t>
            </a:r>
            <a:r>
              <a:rPr lang="en-US" dirty="0"/>
              <a:t> March 3</a:t>
            </a:r>
            <a:r>
              <a:rPr lang="en-US" baseline="30000" dirty="0"/>
              <a:t>rd</a:t>
            </a:r>
            <a:endParaRPr lang="en-US" dirty="0"/>
          </a:p>
          <a:p>
            <a:r>
              <a:rPr lang="en-US" dirty="0" smtClean="0"/>
              <a:t>*End of week 8, winter quarter</a:t>
            </a:r>
          </a:p>
          <a:p>
            <a:r>
              <a:rPr lang="en-US" dirty="0" smtClean="0"/>
              <a:t>Sign up early! And save up early!</a:t>
            </a:r>
          </a:p>
          <a:p>
            <a:r>
              <a:rPr lang="en-US" dirty="0" smtClean="0"/>
              <a:t>Cost so far:</a:t>
            </a:r>
          </a:p>
          <a:p>
            <a:pPr lvl="1"/>
            <a:r>
              <a:rPr lang="en-US" dirty="0" smtClean="0"/>
              <a:t>$125/night/person for lodging</a:t>
            </a:r>
          </a:p>
          <a:p>
            <a:pPr lvl="1"/>
            <a:r>
              <a:rPr lang="en-US" dirty="0" smtClean="0"/>
              <a:t>~$350 for round-trip flight (we’ll keep you posted for deals)</a:t>
            </a:r>
          </a:p>
          <a:p>
            <a:pPr lvl="1"/>
            <a:r>
              <a:rPr lang="en-US" dirty="0" smtClean="0"/>
              <a:t>~$190 registration fee with LUAU, ~$125 without LUAU</a:t>
            </a:r>
          </a:p>
          <a:p>
            <a:r>
              <a:rPr lang="en-US" dirty="0" smtClean="0"/>
              <a:t>SOME OF THESE COSTS WILL BE REIMBURSED</a:t>
            </a:r>
          </a:p>
          <a:p>
            <a:r>
              <a:rPr lang="en-US" dirty="0">
                <a:hlinkClick r:id="rId2"/>
              </a:rPr>
              <a:t>http://www.swewestern2012.org/aloha.php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Outreach Event-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Perris High Tutoring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Mon- Thurs,  3:00pm – 4:30pm</a:t>
            </a:r>
          </a:p>
          <a:p>
            <a:r>
              <a:rPr lang="en-US" dirty="0" smtClean="0"/>
              <a:t>Where: Perris Charter High School</a:t>
            </a:r>
          </a:p>
          <a:p>
            <a:r>
              <a:rPr lang="en-US" dirty="0" smtClean="0"/>
              <a:t>Tutoring in Math and sciences</a:t>
            </a:r>
          </a:p>
          <a:p>
            <a:r>
              <a:rPr lang="en-US" dirty="0" smtClean="0"/>
              <a:t>No experience is needed!</a:t>
            </a:r>
          </a:p>
          <a:p>
            <a:r>
              <a:rPr lang="en-US" dirty="0" smtClean="0"/>
              <a:t>Joint program with NSBE and SHPE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7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Outreach Event –</a:t>
            </a:r>
            <a:br>
              <a:rPr lang="en-US" dirty="0" smtClean="0"/>
            </a:br>
            <a:r>
              <a:rPr lang="en-US" dirty="0" smtClean="0"/>
              <a:t>FIRST Robotics Mentoring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3-4 times a week, 3pm-7/8pm</a:t>
            </a:r>
          </a:p>
          <a:p>
            <a:pPr lvl="1"/>
            <a:r>
              <a:rPr lang="en-US" dirty="0" smtClean="0"/>
              <a:t>January/February</a:t>
            </a:r>
          </a:p>
          <a:p>
            <a:r>
              <a:rPr lang="en-US" dirty="0" smtClean="0"/>
              <a:t>Temecula Prep School</a:t>
            </a:r>
          </a:p>
          <a:p>
            <a:r>
              <a:rPr lang="en-US" dirty="0" smtClean="0"/>
              <a:t>No experience is necessary!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1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600200"/>
          </a:xfrm>
        </p:spPr>
        <p:txBody>
          <a:bodyPr/>
          <a:lstStyle/>
          <a:p>
            <a:r>
              <a:rPr lang="en-US" dirty="0" smtClean="0"/>
              <a:t>Were you paying attention?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6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you next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Event:</a:t>
            </a:r>
          </a:p>
          <a:p>
            <a:pPr lvl="1"/>
            <a:r>
              <a:rPr lang="en-US" dirty="0" smtClean="0"/>
              <a:t>ICE SKATING, this Friday!!!</a:t>
            </a:r>
          </a:p>
        </p:txBody>
      </p:sp>
    </p:spTree>
    <p:extLst>
      <p:ext uri="{BB962C8B-B14F-4D97-AF65-F5344CB8AC3E}">
        <p14:creationId xmlns:p14="http://schemas.microsoft.com/office/powerpoint/2010/main" val="287396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 Breaker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you have that mysterious piece of paper in front of you…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3352800"/>
            <a:ext cx="2209800" cy="28956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800600" y="3810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 paper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50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 Breaker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down your initials</a:t>
            </a:r>
          </a:p>
          <a:p>
            <a:r>
              <a:rPr lang="en-US" dirty="0" smtClean="0"/>
              <a:t>Write two things you like, and 2 things you dislike.</a:t>
            </a:r>
          </a:p>
          <a:p>
            <a:r>
              <a:rPr lang="en-US" dirty="0" smtClean="0"/>
              <a:t>Attempt a self-portrait.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38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 Breaker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use it to make a paper airplane </a:t>
            </a:r>
          </a:p>
          <a:p>
            <a:pPr lvl="1"/>
            <a:r>
              <a:rPr lang="en-US" dirty="0" smtClean="0"/>
              <a:t>If you do not know how to make a paper airplane, find someone who is taking ENGR 180. They have instructions.</a:t>
            </a:r>
          </a:p>
          <a:p>
            <a:r>
              <a:rPr lang="en-US" dirty="0" smtClean="0"/>
              <a:t>Now for the next two minutes, make them fly!</a:t>
            </a:r>
          </a:p>
          <a:p>
            <a:pPr lvl="1"/>
            <a:r>
              <a:rPr lang="en-US" dirty="0" smtClean="0"/>
              <a:t>If you see one fall near you, pick it up and make it fly again!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3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 Breaker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pick up ONE airplane</a:t>
            </a:r>
          </a:p>
          <a:p>
            <a:r>
              <a:rPr lang="en-US" dirty="0" smtClean="0"/>
              <a:t>Find its owner!</a:t>
            </a:r>
          </a:p>
        </p:txBody>
      </p:sp>
    </p:spTree>
    <p:extLst>
      <p:ext uri="{BB962C8B-B14F-4D97-AF65-F5344CB8AC3E}">
        <p14:creationId xmlns:p14="http://schemas.microsoft.com/office/powerpoint/2010/main" val="103120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 Breaker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</a:t>
            </a:r>
            <a:r>
              <a:rPr lang="en-US" b="1" dirty="0" smtClean="0"/>
              <a:t>REALLY</a:t>
            </a:r>
            <a:r>
              <a:rPr lang="en-US" dirty="0" smtClean="0"/>
              <a:t> get to know each other!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3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 Breaker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that number in your hand?</a:t>
            </a:r>
          </a:p>
          <a:p>
            <a:r>
              <a:rPr lang="en-US" dirty="0" smtClean="0"/>
              <a:t>Find the matching number!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38400" y="3886200"/>
            <a:ext cx="1371600" cy="11430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0" y="4038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 number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9400" y="4073611"/>
            <a:ext cx="68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86584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 Breaker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out of things to say? Here are some ideas:</a:t>
            </a:r>
          </a:p>
          <a:p>
            <a:pPr lvl="1"/>
            <a:r>
              <a:rPr lang="en-US" dirty="0" smtClean="0"/>
              <a:t>Favorite movie?</a:t>
            </a:r>
          </a:p>
          <a:p>
            <a:pPr lvl="1"/>
            <a:r>
              <a:rPr lang="en-US" dirty="0" smtClean="0"/>
              <a:t>Most embarrassing moment?</a:t>
            </a:r>
          </a:p>
          <a:p>
            <a:pPr lvl="1"/>
            <a:r>
              <a:rPr lang="en-US" dirty="0" smtClean="0"/>
              <a:t>Why did you choose your major?</a:t>
            </a:r>
          </a:p>
          <a:p>
            <a:pPr lvl="1"/>
            <a:r>
              <a:rPr lang="en-US" dirty="0" smtClean="0"/>
              <a:t>Dream career?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102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ustom 11">
      <a:dk1>
        <a:srgbClr val="161616"/>
      </a:dk1>
      <a:lt1>
        <a:srgbClr val="E0E0E0"/>
      </a:lt1>
      <a:dk2>
        <a:srgbClr val="4A6617"/>
      </a:dk2>
      <a:lt2>
        <a:srgbClr val="FFFE99"/>
      </a:lt2>
      <a:accent1>
        <a:srgbClr val="F5CDA6"/>
      </a:accent1>
      <a:accent2>
        <a:srgbClr val="9AADC3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13093</TotalTime>
  <Words>647</Words>
  <Application>Microsoft Office PowerPoint</Application>
  <PresentationFormat>On-screen Show (4:3)</PresentationFormat>
  <Paragraphs>130</Paragraphs>
  <Slides>24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  <vt:variant>
        <vt:lpstr>Custom Shows</vt:lpstr>
      </vt:variant>
      <vt:variant>
        <vt:i4>1</vt:i4>
      </vt:variant>
    </vt:vector>
  </HeadingPairs>
  <TitlesOfParts>
    <vt:vector size="26" baseType="lpstr">
      <vt:lpstr>Executive</vt:lpstr>
      <vt:lpstr>SWE General Meeting</vt:lpstr>
      <vt:lpstr>Ice Breaker Time</vt:lpstr>
      <vt:lpstr>Ice Breaker Time</vt:lpstr>
      <vt:lpstr>Ice Breaker Time</vt:lpstr>
      <vt:lpstr>Ice Breaker Time</vt:lpstr>
      <vt:lpstr>Ice Breaker Time</vt:lpstr>
      <vt:lpstr>Ice Breaker Time</vt:lpstr>
      <vt:lpstr>Ice Breaker Time</vt:lpstr>
      <vt:lpstr>Ice Breaker Time</vt:lpstr>
      <vt:lpstr>Outline of  Upcoming Events</vt:lpstr>
      <vt:lpstr>Social Event: Ice Skating</vt:lpstr>
      <vt:lpstr>SPACE SCIENCE AND ENGINEERING DAY</vt:lpstr>
      <vt:lpstr>Professional Development - Engineering Career Fair</vt:lpstr>
      <vt:lpstr>Career Fair tips:</vt:lpstr>
      <vt:lpstr>Social Event – Valentine Auction</vt:lpstr>
      <vt:lpstr>Outreach Event: YEMP </vt:lpstr>
      <vt:lpstr>Social Event – Big Bear Trip</vt:lpstr>
      <vt:lpstr>Fundraising/Social Event- TV Taping (Mike and Molly)</vt:lpstr>
      <vt:lpstr>Fundraising Event- Warrior Dash</vt:lpstr>
      <vt:lpstr>Regional Conference –  in Hawaii</vt:lpstr>
      <vt:lpstr>Outreach Event- Perris High Tutoring</vt:lpstr>
      <vt:lpstr>Outreach Event – FIRST Robotics Mentoring</vt:lpstr>
      <vt:lpstr>Were you paying attention?</vt:lpstr>
      <vt:lpstr>See you next time!</vt:lpstr>
      <vt:lpstr>officers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General Meeting</dc:title>
  <dc:creator>poluanq</dc:creator>
  <cp:lastModifiedBy>Monique</cp:lastModifiedBy>
  <cp:revision>50</cp:revision>
  <dcterms:created xsi:type="dcterms:W3CDTF">2011-10-02T21:48:38Z</dcterms:created>
  <dcterms:modified xsi:type="dcterms:W3CDTF">2012-01-23T09:09:22Z</dcterms:modified>
</cp:coreProperties>
</file>