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75" r:id="rId4"/>
    <p:sldId id="274" r:id="rId5"/>
    <p:sldId id="276" r:id="rId6"/>
    <p:sldId id="277" r:id="rId7"/>
    <p:sldId id="278" r:id="rId8"/>
    <p:sldId id="284" r:id="rId9"/>
    <p:sldId id="282" r:id="rId10"/>
    <p:sldId id="279" r:id="rId11"/>
    <p:sldId id="285" r:id="rId12"/>
    <p:sldId id="286" r:id="rId13"/>
    <p:sldId id="281" r:id="rId14"/>
    <p:sldId id="280" r:id="rId15"/>
    <p:sldId id="283" r:id="rId16"/>
    <p:sldId id="287" r:id="rId17"/>
    <p:sldId id="271" r:id="rId18"/>
    <p:sldId id="272" r:id="rId19"/>
    <p:sldId id="273" r:id="rId20"/>
  </p:sldIdLst>
  <p:sldSz cx="9144000" cy="6858000" type="screen4x3"/>
  <p:notesSz cx="6858000" cy="9144000"/>
  <p:custShowLst>
    <p:custShow name="officers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53854-3706-423F-9982-C626864C8E52}">
          <p14:sldIdLst>
            <p14:sldId id="256"/>
            <p14:sldId id="257"/>
            <p14:sldId id="275"/>
            <p14:sldId id="274"/>
            <p14:sldId id="276"/>
            <p14:sldId id="277"/>
            <p14:sldId id="278"/>
            <p14:sldId id="284"/>
            <p14:sldId id="282"/>
            <p14:sldId id="279"/>
            <p14:sldId id="285"/>
            <p14:sldId id="286"/>
            <p14:sldId id="281"/>
            <p14:sldId id="280"/>
            <p14:sldId id="283"/>
            <p14:sldId id="287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4" autoAdjust="0"/>
    <p:restoredTop sz="94660"/>
  </p:normalViewPr>
  <p:slideViewPr>
    <p:cSldViewPr>
      <p:cViewPr varScale="1">
        <p:scale>
          <a:sx n="75" d="100"/>
          <a:sy n="75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7E55-88C5-4774-91D7-923B80ACB583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3787-4ADE-46C8-AC43-E775F5631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0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7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0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D6BE6D-7FB7-44A0-B5BD-A2222AF2D524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event.php?eid=2314707069115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e.org/memberservic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we@engr.ucr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 General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Monday, October 17, 2011</a:t>
            </a:r>
          </a:p>
          <a:p>
            <a:r>
              <a:rPr lang="en-US" dirty="0" smtClean="0"/>
              <a:t>5:00pm-6:00pm</a:t>
            </a:r>
          </a:p>
          <a:p>
            <a:r>
              <a:rPr lang="en-US" dirty="0" smtClean="0"/>
              <a:t>Bourns A265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Event –</a:t>
            </a:r>
            <a:br>
              <a:rPr lang="en-US" dirty="0" smtClean="0"/>
            </a:br>
            <a:r>
              <a:rPr lang="en-US" dirty="0" smtClean="0"/>
              <a:t>Rock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Thursday, October 27</a:t>
            </a:r>
            <a:r>
              <a:rPr lang="en-US" sz="3200" baseline="30000" dirty="0" smtClean="0"/>
              <a:t>th</a:t>
            </a:r>
            <a:endParaRPr lang="en-US" sz="3200" dirty="0" smtClean="0"/>
          </a:p>
          <a:p>
            <a:r>
              <a:rPr lang="en-US" sz="3200" dirty="0" smtClean="0"/>
              <a:t>6pm – 8pm</a:t>
            </a:r>
          </a:p>
          <a:p>
            <a:r>
              <a:rPr lang="en-US" sz="3200" dirty="0" smtClean="0"/>
              <a:t>REC center</a:t>
            </a:r>
          </a:p>
          <a:p>
            <a:r>
              <a:rPr lang="en-US" sz="3200" dirty="0" smtClean="0"/>
              <a:t>FREE for UCR students (bring your </a:t>
            </a:r>
            <a:r>
              <a:rPr lang="en-US" sz="3200" dirty="0" err="1" smtClean="0"/>
              <a:t>ucr</a:t>
            </a:r>
            <a:r>
              <a:rPr lang="en-US" sz="3200" dirty="0" smtClean="0"/>
              <a:t> card)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400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http://www.facebook.com/event.php?eid=231470706911520</a:t>
            </a:r>
            <a:endParaRPr lang="en-US" dirty="0"/>
          </a:p>
        </p:txBody>
      </p:sp>
      <p:pic>
        <p:nvPicPr>
          <p:cNvPr id="3074" name="Picture 2" descr="http://t3.gstatic.com/images?q=tbn:ANd9GcR-uZvYN5pEQubggqqzwaViQxCWtBXbnyyTIIPhJcaSKNApiI_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2971800" cy="396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 Event-</a:t>
            </a:r>
            <a:br>
              <a:rPr lang="en-US" dirty="0" smtClean="0"/>
            </a:br>
            <a:r>
              <a:rPr lang="en-US" dirty="0" smtClean="0"/>
              <a:t>Alzheimer’s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Saturday, November 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9:15 am, Huntington Beach Boardwalk (Beach and PCH)</a:t>
            </a:r>
          </a:p>
          <a:p>
            <a:r>
              <a:rPr lang="en-US" dirty="0" smtClean="0"/>
              <a:t>Carpools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Professional Development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Speaker: Tiffany </a:t>
            </a:r>
            <a:r>
              <a:rPr lang="en-US" dirty="0" err="1" smtClean="0"/>
              <a:t>Shenelle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Monday, November 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5 pm – 6:30pm, Bourns A265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505200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"An interactive, practical and fun look at communication and how to effectively say and ask for anything with results!”</a:t>
            </a:r>
          </a:p>
        </p:txBody>
      </p:sp>
      <p:sp>
        <p:nvSpPr>
          <p:cNvPr id="5" name="AutoShape 4" descr="data:image/jpg;base64,/9j/4AAQSkZJRgABAQAAAQABAAD/2wCEAAkGBhISEBUUExQVFBIQFhQUFRUQFBQVFBUVFBUVFBUVFRQXHCYeFxkjGRQUHy8gIycpLCwsFR4xNTAqNSYsLCkBCQoKDgwOGA8PFSkeHxwpKSkpKSkpLCkpKSkpKSkpLCkpKSkpKSkpKSkpKSkpKSkpKSkpKSksLCkpKSkpLCwpKf/AABEIALgAtwMBIgACEQEDEQH/xAAbAAABBQEBAAAAAAAAAAAAAAAEAAIDBQYBB//EADcQAAEDAgQEBQMDAwMFAAAAAAEAAhEDIQQFEjFBUWFxBhMigZEyQqFSscEU4fAzYtEHI1Ny8f/EABkBAAMBAQEAAAAAAAAAAAAAAAABAgMEBf/EACMRAAICAgIBBQEBAAAAAAAAAAABAhEDIRIxQQQiMlFhE0L/2gAMAwEAAhEDEQA/AL4UVIHXTC8H+6VKeXwpAllD4kWuiJuoK7ggCur1y0Q2TF0Pisw9AgRO44o2o9slUOY5zQZV0PdEb9Ehh1B5JBVg7EhgJcYAWIzvxuWua3DxpG5ImTyVNmni+tVESAOiBlrmniR9LFOq03yLDSTaOS1mWeJRWoh/0uMyJ2I6ryOri9RJJud05mNIEAwJ9kAel5n46ps9MBxHWypMR47h7YZLTuCbj3WNqVb3uVEa10BR614azdtYuINo25SryrV4SsD4Ax7BqZYE/JWxrA6kColLSdzZNqMhp7hE0xLbqDE7dJugCwwn0BMxLU/CH0NSxIlMQL5YiVLQMt3TW05sutZCBgmKbBXKVFxRD6om42U9PECOCQEDaYCSkeRKSBD2wIESeqc95np0UYJk8AE4vvumAQAoK9OV01vUF2o4zHAj8oAo8fU0BxK8rzWuXVHuM3cTfuvUM/qlrDAnVa+w6ry3NLuNtykUugKnVUjHQeYQ7qZ7JFxFkwHuo8vhMe3qu6vyuup/CBMa2ra+6aCS6y49OYwxKADsHWdTeHNsQt34b8WeaSKp9UgC1gF53TqnuisFmDqTtQsRzSZR7c8AAShsRVBbHMrP+DM6q4qm91QyWugWiBCuq7PT7oJLPL6ks/8AVSVLobAuigeG6ex50g890xDtrrmsJrTZKsQGoADxL5KjDtgoqrid00TupKoNuLxukpGvlolJAh9B5M35LrqZElcYAJvKWIriQBxVAKpUNoT31bAyo929ihieBQBHnDJpEi8j/wCrySvdx7n917Cx2ppZyuOywXi/ImU/WDd5NoSKRj6zrJrWe8qd+FI91f5L4Rq1mh4AjlxScki4422Z12HEJBgHOy1WI8I1Gh0gy3YQqKvl7gbyoWRM0lhaKqq38qUGymfhyoQyD0VqSMJQaO0WxMqZlDWQBu4wLKIG69J8D5FoDXiHSAXOIt6hIDeqYBnhTJ3YajDt3Gfwrl2xTsW4x8qG8W2QSGYaiTSAHFcqy1sDgeClytxDN+YUsWTECUgRcpYmoIngnukmFDicPLUMCvq1AVGxxThSTHNUFFlSZqE7JJ2Fp2F+CSoRDJBPFdqHbmu6CX7j349ksVt1CAJmiGlQNdN+e6noP9I6FRvHHhKAGMIDwfZZzxmwmBH3CFfaCT2Q/iDC6mAjex+DdS+io9mcxnhlxptDB6rf3W98E4BzaQDmxpte0qqx+Kw1LSar3h5EhtORA32AUuQ5/rLmseXtabhwhzT/ACuZWts9DXSNHm+ABv0WCzXIgHE2iNjA67rUZ5mFVo0ts58AHvZZPE47ymlz6Tqt4L3E6dVrAe6muT0Xy4qmynr5S3hHsqXHZYWyVqqeY0a21M0qg4QYPtxQeaM9Cak4smUVNWjFBu69q8NNAwtED/xt/ZeZ4bJdR9UhoEkjdeoZRhg2lTgz6WxPKF0wkpOjiyY3FWOxLUL5sCI3RtdVtWqJtyVMxLbLTDPcohwsg8oaXM7EolzlQiFj7qRxsharNRluwsVKw2CBkGIYA2eaEIAFuPFH4xkthUuJwtWpDabtJm56cVLGWGBcb2suozCUQ1+mdUNAJSTJKejlDqmI80vIY24aP5RleiLkJwBXLIGS0G2/hPr09uSfSZ+ydUd+yBAjmR7wm1mam9k+qZITWG8HYpMtdjqmQse7XpBeW6ZM7RBAUuX5S2gTpa1pO+n/AC6nr5gWU4bYmwPddaXNDdBaCNy8SSuFvxZ6qgu6B83dJBM2jhyPJR0sGazLEWNwI35wVzOH1y/66YEcRJ+FXZfqp1C4v+r9NhKnaZrx10TYnAtpiYk8zus9iGB091pMyxctn5WfahCaSQC15L2tbs6xA4DmV6FhmjQ0D7WgfAhZLKcASS6I49SVo8FUOkTwXTgjWzg9VNPS8E9Zo4qj4uPsFc1nz7b9lTmgS4x/kLdnGiyyoxI2R4CDyP1aibwiQYlNCZzyYBjikwJOqKOniJMcUwG1eaip4SbtKnaQbFK7OyQyPCUi1xO88SkifOCSYgUbey42id04kiYRJZ6boA5RF/ZcqfsnMgWQ1eqJ7IAiebqA1Jd2T6l9lAxvFSNMJxdEvp2MOBDh3bdGZFhQXvbiXknU3y9IP0mx26oWhWhHtkwW79VzOPCR6mDJyjV0WWZZZhtJOis6LelrtgLb8Fhc4wrKj4peZTEwS6QdhMCechanHPxL26fSB2/ZZuvgi27jfqpySXg6YKluVncxc1lBrWySbSTJMbmVV4bdLNMZqfb6WANH8lDYXFgOBOwKyj2TP4mnbVgeylp1pbbfdDecxzRfe4T6bQAYO4XejxX+klOpDp5qN33Rbin3I6yoS2CRKbANyh8SBuVZmmY2F+aqcpYbyDZW764tfogRA+j/AIFFQoQVNUq/lRGvcQqEJ7b9lLuOyThZNd9JSYHAyEkOxxAuuoAdWxQEWv0U5r2HVD0nNO3FTGgB/wAJgKoIUFYjlYwnuJBI6iE36rAXKTdLY0r0gapZQh6t6eUE3KIoYFrTcLCWZeDpj6d+SkYD1ReGr6eBV43Cs3XMVgm6TCznkcl0b48UYu7ZU186DQSeXFY7OM71GBstiaDXtLXCRcLLZz4YcCSy4Kwbs7I0ujM1a5JU+HaY7qUZO+bgq5y/I3GLKbG/0r8qZXBhgkHgeAWio4OpF2/Eq+y/K2MAgX4o5+ho68uK2jOSOaWOD8GZBc0XF+xQn0kH3WkqUC7hCgqZYDwVf3fkzfpovpkGUu1ud1F/hS1MOWgdyfZCVMKWXbIPQpUM3cXaavHZxt2BWsM0ZaMMnppRVrZ3FVtlFTrc+CnxTRHZQtENlb2cwZQrSCuvt7ruHrSOF0q4hAgZ7zK4pKy4kUdwreqsAyAqk4kMiY78kdRxjXCxlUSOqVLwrDLMHN+arokzuFbZXXgdlhl8HTg8ssW4ayjq4ZSsrypSZCxpHTbsr/IkFVlPGOYSx/HYq4mJQmJptcL7qZI1i/srm0pcYUtakApaLADCmrOaVFFN7K9mXAmSB0UvlhvD2RLaoAQlXFiU6DbJWtc7oFOykALfKDZVJRLahCkTJhRTjRXabk9UibK3HUAQs1jsMtfiWWVBmFFS9M1jtUQ5fivMZpNnNtbjyKlNOBcdLqnZU8upq9iFbuxY0zy2XZjnaPOz4+Evw5RYRY7Ip8lC08TqM8eKIbWstTmBq9SO6SbiMUWusBfmF1IYFiqQcBPVR4IOglu15C058GvI/wBQDs0n+VLhvBGkEeab76Wx/KumTaAcObDrwROFdBVrR8NNaI1OPsFDmGUik0PaSbwZ6rPLFuJtgmlIeysiqdZU9WrAlEYWtIXEmeg0FYmpCqquIujsQ9VdTdJsuA2vULnBskNaATBiXO2Ei8CB8pz6hDhvBZe/EEie8Qm+fSBJLogCQBJJiBHUx+Fm/EXjMUqgZTplxIbBMgdh15q1FvYuUTR63OMBMxWIpUG6qjhPBvEz/HVZ3H+JTSB8wlhIHpa4bkA2sq3KM3o1amkNDXODvquHd1awyaujOWeKdWafH5xUdQ10XspQSPUNRkCw6Kj8PeJ8UyqDiSH0nkNJkSwnYxFgqrOMwOHGh1IEF7nNLpjladzBU5qGtSY9jC1pDmudx6C27U+HtJbTd2emf1zR2RDKwKwNHOnBrg8gaNon6dnGdrGJ5K08NZ6KjjTm7b77hYK12b1FmseJCpMwpq5DrKvxzUP7CGjKYxl1ceGsDSrNcHzqZyP2n+6r8axEeF6umuB+oELTDKpE+ohyiaNuTUW7N/JXH4Ng+0It5Q1Ry7jyAaphmH7R7hdTyVxSBrNK7pT4XYWxmR6VFi8NrpubzB+RsiYShJ7HHTsxJpkgt4i3wqbH59/TFuuzeJ47GA0LU5vh9FYn7al/fivMP+oWGrPxQDRLRT1AEgDgDvxuFxRxKU6bpHpyzOOPklbLLOvFVd1OmaOkCs4jWRcDgTwCKxLC0aC5z3kB7nOGxbcCRYTB+VQ+HMM19Jk6iWPJg2bewBO2/wCxWha4h0lxMvkHcOnTqBHDeQtHiUdDhJySbI6foOoAFoklpJkg2IA58e5QuPaytXpkOa2nTBeNYG4G0njNoRjnSHHSTBJAb9UtM25NgJuKFFtM1ajQ5sOkDczDR2JMKlrQ2lVmK/oXYms+o+o1lMOIL3mONgBMlQYvKvKcHU3tqNmxpkT7jcKzx+AoVfKpU/TiHtEkOlhmSGO4B0RdKjhaeEc6jXAFV7T6zcMnaI/K6/6KuzzXD3BWKzIVn/07i1zKjAWE/Y6ASLcJkLuW4l9AOpEh5b6WBv0g8IPI3+FDV8otZVczSANDjTMj0ixkfaY3RD8GxjdVO2p0QP0vEiJ9lyzf0d2KNdgF9NnEyZ9USCbOAI6W6orwvLMcwTv6Tyu0R7oepT0zMSNy2YM8CDsQY+U7AYgDG0nT97IJ+CsJK0dCaPXKWyGxrbIjDmwUeMZZY+Cl2ZvGsQ2W1NNVp5FG4wbqrLocFMdM0mribitUQpeohXkDqAmF677s8Roe5y6otS4gRvISXUluRQ2F2F1JAFZn2C10pH1M9Q7cQvHvHOGc7E0nCXNc0AgcIMle5rzXx3lGh4IB3cWxycDIhZu4y5I2Urg4vwUWTYxmipSAGlt2lp/UTAP+4GAn41wbJA0xExYl8mZBWM0VKTiWAmmILp2IaeJ5yt5iAP8AtO+15D5O5Y0B5nsIHuou9s6oS/z+AuW4oVS5zJBJlv5F+gKrfFWZFlJzAJbWGlp4wx0ud7kG3RdpYuHCGaGAuDTNi1xmHcROpGZxlfnU2+WS2vQkhh35+47JKSd8eipOSivtGOy1kUKtUSH030xTI5k3HxeUZmhFWtNR4ca1JpY4EgNfAsfgoHHYmu4hlT08Q0NDBJ4wLE9VoMTlQqYWmzQ1j2MGl1g8vuYdzB/eE7pHO7nK0jPspEUdJJDmuLdMmL32/lWOX5g6tUiLU2AaP1aRBM80HhsLVadL4JAkCrcA9Tz6Kw8M5e44h1QkFgbOpn0XO0c+iRSycnVD80qnTpBlxt1hogav84KrwtV3pLrFpDgeQaZ/hF5hiWueSPSCYbI+lvFx7yqx7y0gNJdeBN5PGDxCybXR1VcuR7lltWWNPMAqXE7Km8I4nXhaZMg6YIPMGFdVjZYmvkoMU26p8QLq8xQVNi2rM2fRbYWr6G9lLrQOBqehT612x6PHmqkyY1FxQF64qMz0xJJJdBmJJJJAjiovGeB14Yvj1UZcNxYiDt8pJKZdDR4ziMpEAajqqEQAZY7X9J/f56LU55hnAhoLQG0i0TMQ2746mySS52/azqwRplLWwhI1EgHYgPvq+0NbABgwd0/L8w8qq0XG4eTyg+qCZaJjuuJLmWujsTtsL8vzQ6o57S5ltWj0GLAOBv7hQ0ywtcXNDiAG6JJtMyP+UklpkVpBEJ8prtLXf6Umo4AHVB9LWnrJHwq7EEUgAypFPf0NB1Gdokad4hdSVR+JFKykquL9WmCwuJl34niB8qA4MtAs2SbGZcY/28EklKVsbdHpPgeuThwHElwJBlaWtskkoZqukU2KVNikkll5N10OwD7EIouSSXZDo8rN82ML0kklZi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9850"/>
            <a:ext cx="2895600" cy="291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Professional Development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Mock Career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ASME-Hosted Event</a:t>
            </a:r>
          </a:p>
          <a:p>
            <a:r>
              <a:rPr lang="en-US" b="1" dirty="0" smtClean="0"/>
              <a:t>Thursday, November 17</a:t>
            </a:r>
            <a:r>
              <a:rPr lang="en-US" b="1" baseline="30000" dirty="0" smtClean="0"/>
              <a:t>th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5:30-6:30pm, EBUII 205/6 &amp; Patio</a:t>
            </a:r>
          </a:p>
          <a:p>
            <a:r>
              <a:rPr lang="en-US" dirty="0" smtClean="0"/>
              <a:t>Bring your Resumes</a:t>
            </a:r>
          </a:p>
          <a:p>
            <a:r>
              <a:rPr lang="en-US" dirty="0" smtClean="0"/>
              <a:t>“Apply” for a research position</a:t>
            </a:r>
          </a:p>
          <a:p>
            <a:r>
              <a:rPr lang="en-US" dirty="0" smtClean="0"/>
              <a:t>Get good tips on how you present yourself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*Disclaimer: The event is only a </a:t>
            </a:r>
            <a:r>
              <a:rPr lang="en-US" sz="2000" b="1" dirty="0" smtClean="0"/>
              <a:t>mock</a:t>
            </a:r>
            <a:r>
              <a:rPr lang="en-US" sz="2000" dirty="0" smtClean="0"/>
              <a:t> career fair. Students should not expect to receive a research position through this event.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9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Event –</a:t>
            </a:r>
            <a:br>
              <a:rPr lang="en-US" dirty="0" smtClean="0"/>
            </a:br>
            <a:r>
              <a:rPr lang="en-US" dirty="0" smtClean="0"/>
              <a:t>Thanksgiving Potluck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Friday, November 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Bourns A265</a:t>
            </a:r>
          </a:p>
          <a:p>
            <a:r>
              <a:rPr lang="en-US" dirty="0" smtClean="0"/>
              <a:t>Food! Movies!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252787" cy="378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1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Event – </a:t>
            </a:r>
            <a:br>
              <a:rPr lang="en-US" dirty="0" smtClean="0"/>
            </a:br>
            <a:r>
              <a:rPr lang="en-US" dirty="0" smtClean="0"/>
              <a:t>Girls Scouts Badge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Saturday, December 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8:00am </a:t>
            </a:r>
            <a:r>
              <a:rPr lang="en-US" dirty="0"/>
              <a:t>– </a:t>
            </a:r>
            <a:r>
              <a:rPr lang="en-US" dirty="0" smtClean="0"/>
              <a:t>12:00pm </a:t>
            </a:r>
            <a:r>
              <a:rPr lang="en-US" sz="2800" dirty="0" smtClean="0"/>
              <a:t>(donuts provided)</a:t>
            </a:r>
            <a:endParaRPr lang="en-US" sz="2800" dirty="0"/>
          </a:p>
          <a:p>
            <a:r>
              <a:rPr lang="en-US" dirty="0" smtClean="0"/>
              <a:t>Boeing </a:t>
            </a:r>
            <a:r>
              <a:rPr lang="en-US" dirty="0"/>
              <a:t>Facilities in Huntington </a:t>
            </a:r>
            <a:r>
              <a:rPr lang="en-US" dirty="0" smtClean="0"/>
              <a:t>Beach</a:t>
            </a:r>
          </a:p>
          <a:p>
            <a:r>
              <a:rPr lang="en-US" dirty="0" smtClean="0"/>
              <a:t>Carpools will be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900" dirty="0" smtClean="0"/>
              <a:t>Signup between Oct. 17 and Oct. 21 and SWE UCR will cover $10 of your membership</a:t>
            </a:r>
          </a:p>
          <a:p>
            <a:r>
              <a:rPr lang="en-US" sz="2900" dirty="0" smtClean="0"/>
              <a:t>Signup between Oct. 22 and Oct. 28 and SWE UCR will cover $5 of your membership</a:t>
            </a:r>
          </a:p>
          <a:p>
            <a:r>
              <a:rPr lang="en-US" sz="2900" dirty="0" smtClean="0">
                <a:hlinkClick r:id="rId3"/>
              </a:rPr>
              <a:t>www.swe.org/memberservices</a:t>
            </a:r>
            <a:endParaRPr lang="en-US" sz="2900" dirty="0" smtClean="0"/>
          </a:p>
          <a:p>
            <a:pPr lvl="1"/>
            <a:r>
              <a:rPr lang="en-US" sz="2900" dirty="0" smtClean="0"/>
              <a:t>Show us your receipt</a:t>
            </a:r>
          </a:p>
          <a:p>
            <a:r>
              <a:rPr lang="en-US" sz="2900" dirty="0" smtClean="0"/>
              <a:t>OR turn-in a hardcopy! (email or in person)</a:t>
            </a:r>
          </a:p>
          <a:p>
            <a:r>
              <a:rPr lang="en-US" sz="2900" dirty="0" smtClean="0"/>
              <a:t>UCR Communities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231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600200"/>
          </a:xfrm>
        </p:spPr>
        <p:txBody>
          <a:bodyPr/>
          <a:lstStyle/>
          <a:p>
            <a:r>
              <a:rPr lang="en-US" dirty="0" smtClean="0"/>
              <a:t>Were you paying attention?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T-Shirt Design Contest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Email/</a:t>
            </a:r>
            <a:r>
              <a:rPr lang="en-US" dirty="0" err="1" smtClean="0"/>
              <a:t>facebook</a:t>
            </a:r>
            <a:r>
              <a:rPr lang="en-US" dirty="0" smtClean="0"/>
              <a:t> us your designs!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swe@engr.ucr.edu</a:t>
            </a:r>
            <a:endParaRPr lang="en-US" dirty="0" smtClean="0"/>
          </a:p>
        </p:txBody>
      </p:sp>
      <p:pic>
        <p:nvPicPr>
          <p:cNvPr id="13314" name="Picture 2" descr="http://a1.sphotos.ak.fbcdn.net/hphotos-ak-snc4/164342_10150145334814307_592684306_8019297_8359359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5717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mail.google.com/mail/?ui=2&amp;ik=75967cd729&amp;view=att&amp;th=1261edf544b8f3c4&amp;attid=0.3&amp;disp=inline&amp;realattid=f_g4bnhpxg2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190999" y="3900714"/>
            <a:ext cx="2140857" cy="269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4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Meeting:</a:t>
            </a:r>
          </a:p>
          <a:p>
            <a:r>
              <a:rPr lang="en-US" dirty="0" smtClean="0"/>
              <a:t>Monday, October 31</a:t>
            </a:r>
            <a:r>
              <a:rPr lang="en-US" baseline="30000" dirty="0" smtClean="0"/>
              <a:t>st</a:t>
            </a:r>
            <a:r>
              <a:rPr lang="en-US" dirty="0" smtClean="0"/>
              <a:t>, 2011</a:t>
            </a:r>
            <a:br>
              <a:rPr lang="en-US" dirty="0" smtClean="0"/>
            </a:br>
            <a:r>
              <a:rPr lang="en-US" dirty="0" smtClean="0"/>
              <a:t>OUR HALLOWEEN MEETING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009900" y="3886200"/>
            <a:ext cx="2438400" cy="241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9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know each other!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NO!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97240" cy="4526280"/>
          </a:xfrm>
        </p:spPr>
        <p:txBody>
          <a:bodyPr/>
          <a:lstStyle/>
          <a:p>
            <a:r>
              <a:rPr lang="en-US" dirty="0" smtClean="0"/>
              <a:t>On our way to the Regional Conference in Hawaii, our plane has malfunctioned and gone down in somewhere in the Pacific Ocean.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13" y="3200400"/>
            <a:ext cx="50673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4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Lucky for us, we’ve miraculously landed in a deserted island with no injuries or casualties.</a:t>
            </a:r>
            <a:endParaRPr lang="en-US" dirty="0"/>
          </a:p>
        </p:txBody>
      </p:sp>
      <p:pic>
        <p:nvPicPr>
          <p:cNvPr id="1026" name="Picture 2" descr="http://www.google.com/url?source=imglanding&amp;ct=img&amp;q=http://www.privateislandsonline.com/wallpaper/800x600/desert-island-800x600.jpg&amp;sa=X&amp;ei=DUKXTuyhILOMigLev4nQDQ&amp;ved=0CAwQ8wc&amp;usg=AFQjCNF6Mhbwtqq27VohFO5lXP1o2raj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7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in Paradise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Unfortunately, not all of us got along. We all broke off into groups of three (</a:t>
            </a:r>
            <a:r>
              <a:rPr lang="en-US" b="1" i="1" dirty="0" smtClean="0"/>
              <a:t>now is the time to break into groups of three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groups were equally given materials salvaged from the crashed plane </a:t>
            </a:r>
            <a:r>
              <a:rPr lang="en-US" b="1" i="1" dirty="0" smtClean="0"/>
              <a:t>(receive your ‘materials;).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629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distance you see a bigger island that looks like it might be civilized (Catalina Island maybe?)</a:t>
            </a:r>
          </a:p>
          <a:p>
            <a:r>
              <a:rPr lang="en-US" dirty="0" smtClean="0"/>
              <a:t>It looks like your group </a:t>
            </a:r>
            <a:r>
              <a:rPr lang="en-US" i="1" dirty="0" smtClean="0"/>
              <a:t>just might</a:t>
            </a:r>
            <a:r>
              <a:rPr lang="en-US" dirty="0" smtClean="0"/>
              <a:t> be able build a bridge across to that island—you are engineers and scientists, after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 do you </a:t>
            </a:r>
            <a:br>
              <a:rPr lang="en-US" dirty="0" smtClean="0"/>
            </a:br>
            <a:r>
              <a:rPr lang="en-US" dirty="0" smtClean="0"/>
              <a:t>want to survive?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Icebreaker Challenge:</a:t>
            </a:r>
          </a:p>
          <a:p>
            <a:pPr marL="0" indent="0">
              <a:buNone/>
            </a:pPr>
            <a:r>
              <a:rPr lang="en-US" dirty="0" smtClean="0"/>
              <a:t>   Using your materials, get your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entire group across to the other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room. </a:t>
            </a:r>
          </a:p>
          <a:p>
            <a:r>
              <a:rPr lang="en-US" dirty="0" smtClean="0"/>
              <a:t>You MUST use spoons to bridge between plates.</a:t>
            </a:r>
          </a:p>
          <a:p>
            <a:r>
              <a:rPr lang="en-US" dirty="0" smtClean="0"/>
              <a:t>Only one foot per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</a:t>
            </a:r>
            <a:br>
              <a:rPr lang="en-US" dirty="0" smtClean="0"/>
            </a:br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Outreach/Prof. </a:t>
            </a:r>
            <a:r>
              <a:rPr lang="en-US" b="1" dirty="0" err="1" smtClean="0"/>
              <a:t>Dev</a:t>
            </a:r>
            <a:endParaRPr lang="en-US" dirty="0" smtClean="0"/>
          </a:p>
          <a:p>
            <a:r>
              <a:rPr lang="en-US" sz="2000" dirty="0" smtClean="0"/>
              <a:t>Nov. 5 – Alzheimer’s Walk</a:t>
            </a:r>
          </a:p>
          <a:p>
            <a:r>
              <a:rPr lang="en-US" sz="2000" dirty="0" smtClean="0"/>
              <a:t>Nov. 7 – Tiffany </a:t>
            </a:r>
            <a:r>
              <a:rPr lang="en-US" sz="2000" dirty="0" err="1" smtClean="0"/>
              <a:t>Shenelle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Nov. 17 – Mock Career Fair</a:t>
            </a:r>
          </a:p>
          <a:p>
            <a:r>
              <a:rPr lang="en-US" sz="2000" dirty="0" smtClean="0"/>
              <a:t>Dec. 3 </a:t>
            </a:r>
            <a:r>
              <a:rPr lang="en-US" sz="2000" dirty="0"/>
              <a:t>– GS Badge Day</a:t>
            </a:r>
          </a:p>
          <a:p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Social/Fundraising Events</a:t>
            </a:r>
          </a:p>
          <a:p>
            <a:r>
              <a:rPr lang="en-US" sz="2000" dirty="0" smtClean="0"/>
              <a:t>Oct. 17 – Engr. Take Over</a:t>
            </a:r>
          </a:p>
          <a:p>
            <a:r>
              <a:rPr lang="en-US" sz="2000" dirty="0" smtClean="0"/>
              <a:t>Oct. 27 – Rock Climbing</a:t>
            </a:r>
          </a:p>
          <a:p>
            <a:r>
              <a:rPr lang="en-US" sz="2000" dirty="0" smtClean="0"/>
              <a:t>Oct. 31 – Halloween Social</a:t>
            </a:r>
          </a:p>
          <a:p>
            <a:r>
              <a:rPr lang="en-US" sz="2000" dirty="0" smtClean="0"/>
              <a:t>Nov. 18 – Thanksgiving Potluck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5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 –</a:t>
            </a:r>
            <a:br>
              <a:rPr lang="en-US" dirty="0" smtClean="0"/>
            </a:br>
            <a:r>
              <a:rPr lang="en-US" dirty="0" smtClean="0"/>
              <a:t>Engineering TAKE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BMES Fundraiser – BOBA</a:t>
            </a:r>
          </a:p>
          <a:p>
            <a:r>
              <a:rPr lang="en-US" dirty="0" smtClean="0"/>
              <a:t>Wednesday, October 19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12pm – 3pm, </a:t>
            </a:r>
            <a:r>
              <a:rPr lang="en-US" dirty="0" err="1" smtClean="0"/>
              <a:t>Belltower</a:t>
            </a:r>
            <a:endParaRPr lang="en-US" dirty="0" smtClean="0"/>
          </a:p>
          <a:p>
            <a:pPr lvl="1"/>
            <a:r>
              <a:rPr lang="en-US" dirty="0" smtClean="0"/>
              <a:t>$3 regular price, $2 with any BCOE shirt.</a:t>
            </a:r>
          </a:p>
          <a:p>
            <a:r>
              <a:rPr lang="en-US" dirty="0" smtClean="0"/>
              <a:t>Special event: Freeze Flash Mob</a:t>
            </a:r>
          </a:p>
          <a:p>
            <a:pPr lvl="1"/>
            <a:r>
              <a:rPr lang="en-US" dirty="0" err="1" smtClean="0"/>
              <a:t>Belltower</a:t>
            </a:r>
            <a:r>
              <a:rPr lang="en-US" dirty="0" smtClean="0"/>
              <a:t> – 2:15pm sharp!</a:t>
            </a:r>
          </a:p>
          <a:p>
            <a:r>
              <a:rPr lang="en-US" dirty="0" smtClean="0"/>
              <a:t>Show your pride! </a:t>
            </a:r>
          </a:p>
          <a:p>
            <a:pPr lvl="1"/>
            <a:r>
              <a:rPr lang="en-US" dirty="0" smtClean="0"/>
              <a:t>Where a BCOE/BCOE Organization shirt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11">
      <a:dk1>
        <a:srgbClr val="161616"/>
      </a:dk1>
      <a:lt1>
        <a:srgbClr val="E0E0E0"/>
      </a:lt1>
      <a:dk2>
        <a:srgbClr val="4A6617"/>
      </a:dk2>
      <a:lt2>
        <a:srgbClr val="FFFE99"/>
      </a:lt2>
      <a:accent1>
        <a:srgbClr val="F5CDA6"/>
      </a:accent1>
      <a:accent2>
        <a:srgbClr val="9AADC3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12887</TotalTime>
  <Words>572</Words>
  <Application>Microsoft Office PowerPoint</Application>
  <PresentationFormat>On-screen Show (4:3)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Executive</vt:lpstr>
      <vt:lpstr>SWE General Meeting</vt:lpstr>
      <vt:lpstr>Ice Breaker Time</vt:lpstr>
      <vt:lpstr>OH NO!</vt:lpstr>
      <vt:lpstr>Saved?</vt:lpstr>
      <vt:lpstr>Trouble in Paradise</vt:lpstr>
      <vt:lpstr>But wait…</vt:lpstr>
      <vt:lpstr>How bad do you  want to survive?</vt:lpstr>
      <vt:lpstr>Outline of  Upcoming Events</vt:lpstr>
      <vt:lpstr>Fundraising – Engineering TAKE OVER</vt:lpstr>
      <vt:lpstr>Social Event – Rock Climbing</vt:lpstr>
      <vt:lpstr>Fundraising Event- Alzheimer’s Walk</vt:lpstr>
      <vt:lpstr>Professional Development –  Speaker: Tiffany Shenelle</vt:lpstr>
      <vt:lpstr>Professional Development - Mock Career Fair</vt:lpstr>
      <vt:lpstr>Social Event – Thanksgiving Potluck</vt:lpstr>
      <vt:lpstr>Outreach Event –  Girls Scouts Badge Day</vt:lpstr>
      <vt:lpstr> Membership</vt:lpstr>
      <vt:lpstr>Were you paying attention?</vt:lpstr>
      <vt:lpstr>T-Shirt Design Contest</vt:lpstr>
      <vt:lpstr>See you next time!</vt:lpstr>
      <vt:lpstr>officers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General Meeting</dc:title>
  <dc:creator>poluanq</dc:creator>
  <cp:lastModifiedBy>Monique Poluan</cp:lastModifiedBy>
  <cp:revision>29</cp:revision>
  <dcterms:created xsi:type="dcterms:W3CDTF">2011-10-02T21:48:38Z</dcterms:created>
  <dcterms:modified xsi:type="dcterms:W3CDTF">2011-10-25T06:43:51Z</dcterms:modified>
</cp:coreProperties>
</file>