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75" r:id="rId4"/>
    <p:sldId id="274" r:id="rId5"/>
    <p:sldId id="288" r:id="rId6"/>
    <p:sldId id="284" r:id="rId7"/>
    <p:sldId id="289" r:id="rId8"/>
    <p:sldId id="285" r:id="rId9"/>
    <p:sldId id="280" r:id="rId10"/>
    <p:sldId id="287" r:id="rId11"/>
    <p:sldId id="283" r:id="rId12"/>
    <p:sldId id="281" r:id="rId13"/>
    <p:sldId id="286" r:id="rId14"/>
    <p:sldId id="272" r:id="rId15"/>
    <p:sldId id="271" r:id="rId16"/>
    <p:sldId id="273" r:id="rId17"/>
  </p:sldIdLst>
  <p:sldSz cx="9144000" cy="6858000" type="screen4x3"/>
  <p:notesSz cx="6858000" cy="9144000"/>
  <p:custShowLst>
    <p:custShow name="officers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D53854-3706-423F-9982-C626864C8E52}">
          <p14:sldIdLst>
            <p14:sldId id="256"/>
            <p14:sldId id="257"/>
          </p14:sldIdLst>
        </p14:section>
        <p14:section name="Untitled Section" id="{62CB3A48-E792-46B6-8D82-A32766780071}">
          <p14:sldIdLst>
            <p14:sldId id="275"/>
            <p14:sldId id="274"/>
            <p14:sldId id="288"/>
            <p14:sldId id="284"/>
            <p14:sldId id="289"/>
            <p14:sldId id="285"/>
            <p14:sldId id="280"/>
            <p14:sldId id="287"/>
            <p14:sldId id="283"/>
            <p14:sldId id="281"/>
            <p14:sldId id="286"/>
            <p14:sldId id="272"/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4" autoAdjust="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7E55-88C5-4774-91D7-923B80ACB583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23787-4ADE-46C8-AC43-E775F5631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1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8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47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2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3787-4ADE-46C8-AC43-E775F56313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2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BE6D-7FB7-44A0-B5BD-A2222AF2D524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5D6BE6D-7FB7-44A0-B5BD-A2222AF2D524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CA2239-BDE8-436F-B45D-FE66648443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we@engr.ucr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idalternative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ybUFnY7Y8w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ewestern2012.org/aloha.ph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SWE General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Monday, November 14, 2011</a:t>
            </a:r>
          </a:p>
          <a:p>
            <a:r>
              <a:rPr lang="en-US" dirty="0" smtClean="0"/>
              <a:t>5:00pm-6:00pm</a:t>
            </a:r>
          </a:p>
          <a:p>
            <a:r>
              <a:rPr lang="en-US" dirty="0" smtClean="0"/>
              <a:t>Bourns A265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2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Event-</a:t>
            </a:r>
            <a:br>
              <a:rPr lang="en-US" dirty="0" smtClean="0"/>
            </a:br>
            <a:r>
              <a:rPr lang="en-US" sz="2800" dirty="0" smtClean="0"/>
              <a:t>Celebrating Women in Engineering and Sciences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Friday, December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Where: Chaffey College</a:t>
            </a:r>
          </a:p>
          <a:p>
            <a:pPr lvl="1"/>
            <a:r>
              <a:rPr lang="en-US" dirty="0" smtClean="0"/>
              <a:t>Carpools will be provided</a:t>
            </a:r>
          </a:p>
          <a:p>
            <a:r>
              <a:rPr lang="en-US" dirty="0" smtClean="0"/>
              <a:t>Had an awesome engineering internship over summer? Share your story!</a:t>
            </a:r>
            <a:endParaRPr lang="en-US" dirty="0"/>
          </a:p>
          <a:p>
            <a:r>
              <a:rPr lang="en-US" dirty="0" smtClean="0"/>
              <a:t>Share your college experience with high school/community college students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7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Event – </a:t>
            </a:r>
            <a:br>
              <a:rPr lang="en-US" dirty="0" smtClean="0"/>
            </a:br>
            <a:r>
              <a:rPr lang="en-US" dirty="0" smtClean="0"/>
              <a:t>Girls Scouts Badge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Saturday, December 3</a:t>
            </a:r>
            <a:r>
              <a:rPr lang="en-US" baseline="30000" dirty="0" smtClean="0"/>
              <a:t>rd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8:00am </a:t>
            </a:r>
            <a:r>
              <a:rPr lang="en-US" dirty="0"/>
              <a:t>– </a:t>
            </a:r>
            <a:r>
              <a:rPr lang="en-US" dirty="0" smtClean="0"/>
              <a:t>12:00pm </a:t>
            </a:r>
            <a:r>
              <a:rPr lang="en-US" sz="2800" dirty="0" smtClean="0"/>
              <a:t>(donuts provided)</a:t>
            </a:r>
            <a:endParaRPr lang="en-US" sz="2800" dirty="0"/>
          </a:p>
          <a:p>
            <a:r>
              <a:rPr lang="en-US" dirty="0" smtClean="0"/>
              <a:t>Boeing </a:t>
            </a:r>
            <a:r>
              <a:rPr lang="en-US" dirty="0"/>
              <a:t>Facilities in Huntington </a:t>
            </a:r>
            <a:r>
              <a:rPr lang="en-US" dirty="0" smtClean="0"/>
              <a:t>Beach</a:t>
            </a:r>
          </a:p>
          <a:p>
            <a:r>
              <a:rPr lang="en-US" dirty="0" smtClean="0"/>
              <a:t>Carpools will be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Professional Development 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Mock Career Fair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ASME-Hosted Event</a:t>
            </a:r>
          </a:p>
          <a:p>
            <a:r>
              <a:rPr lang="en-US" b="1" dirty="0" smtClean="0"/>
              <a:t>Thursday, November 17</a:t>
            </a:r>
            <a:r>
              <a:rPr lang="en-US" b="1" baseline="30000" dirty="0" smtClean="0"/>
              <a:t>th</a:t>
            </a:r>
            <a:r>
              <a:rPr lang="en-US" b="1" dirty="0" smtClean="0"/>
              <a:t>, </a:t>
            </a:r>
          </a:p>
          <a:p>
            <a:r>
              <a:rPr lang="en-US" b="1" dirty="0" smtClean="0"/>
              <a:t>5:30-6:30pm, EBUII 205/6 &amp; Patio</a:t>
            </a:r>
          </a:p>
          <a:p>
            <a:r>
              <a:rPr lang="en-US" dirty="0" smtClean="0"/>
              <a:t>Bring your Resumes</a:t>
            </a:r>
          </a:p>
          <a:p>
            <a:r>
              <a:rPr lang="en-US" dirty="0" smtClean="0"/>
              <a:t>“Apply” for a research position</a:t>
            </a:r>
          </a:p>
          <a:p>
            <a:r>
              <a:rPr lang="en-US" dirty="0" smtClean="0"/>
              <a:t>Get good tips on how you present yourself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*Disclaimer: The event is only a </a:t>
            </a:r>
            <a:r>
              <a:rPr lang="en-US" sz="2000" b="1" dirty="0" smtClean="0"/>
              <a:t>mock</a:t>
            </a:r>
            <a:r>
              <a:rPr lang="en-US" sz="2000" dirty="0" smtClean="0"/>
              <a:t> career fair. Students should not expect to receive a research position through this event.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99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Career Fair tips: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prepared! Do the research.</a:t>
            </a:r>
          </a:p>
          <a:p>
            <a:pPr lvl="1"/>
            <a:r>
              <a:rPr lang="en-US" dirty="0" smtClean="0"/>
              <a:t>Look up these professors early!</a:t>
            </a:r>
          </a:p>
          <a:p>
            <a:r>
              <a:rPr lang="en-US" dirty="0" smtClean="0"/>
              <a:t>Dress professionally.</a:t>
            </a:r>
          </a:p>
          <a:p>
            <a:pPr lvl="1"/>
            <a:r>
              <a:rPr lang="en-US" dirty="0" smtClean="0"/>
              <a:t>Slacks and blouse/dress shirt are appropriate</a:t>
            </a:r>
          </a:p>
          <a:p>
            <a:r>
              <a:rPr lang="en-US" dirty="0" smtClean="0"/>
              <a:t>Practice makes perfect.</a:t>
            </a:r>
          </a:p>
          <a:p>
            <a:r>
              <a:rPr lang="en-US" dirty="0" smtClean="0"/>
              <a:t>Cater your resume to specific professors/positions</a:t>
            </a:r>
          </a:p>
          <a:p>
            <a:pPr lvl="1"/>
            <a:r>
              <a:rPr lang="en-US" dirty="0" smtClean="0"/>
              <a:t>Need help? Stick around and we’ll help you go over your resume.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T-Shirt Design Contest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Email/</a:t>
            </a:r>
            <a:r>
              <a:rPr lang="en-US" dirty="0" err="1" smtClean="0"/>
              <a:t>facebook</a:t>
            </a:r>
            <a:r>
              <a:rPr lang="en-US" dirty="0" smtClean="0"/>
              <a:t> us your designs!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swe@engr.ucr.edu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will be</a:t>
            </a:r>
          </a:p>
          <a:p>
            <a:pPr marL="0" indent="0">
              <a:buNone/>
            </a:pPr>
            <a:r>
              <a:rPr lang="en-US" dirty="0" smtClean="0"/>
              <a:t>ordering them</a:t>
            </a:r>
          </a:p>
          <a:p>
            <a:pPr marL="0" indent="0">
              <a:buNone/>
            </a:pPr>
            <a:r>
              <a:rPr lang="en-US" dirty="0" smtClean="0"/>
              <a:t>over break!</a:t>
            </a:r>
          </a:p>
        </p:txBody>
      </p:sp>
      <p:pic>
        <p:nvPicPr>
          <p:cNvPr id="13314" name="Picture 2" descr="http://a1.sphotos.ak.fbcdn.net/hphotos-ak-snc4/164342_10150145334814307_592684306_8019297_8359359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5717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mail.google.com/mail/?ui=2&amp;ik=75967cd729&amp;view=att&amp;th=1261edf544b8f3c4&amp;attid=0.3&amp;disp=inline&amp;realattid=f_g4bnhpxg2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190999" y="3900714"/>
            <a:ext cx="2140857" cy="269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4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600200"/>
          </a:xfrm>
        </p:spPr>
        <p:txBody>
          <a:bodyPr/>
          <a:lstStyle/>
          <a:p>
            <a:r>
              <a:rPr lang="en-US" dirty="0" smtClean="0"/>
              <a:t>Were you paying attention?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next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Event:</a:t>
            </a:r>
          </a:p>
          <a:p>
            <a:r>
              <a:rPr lang="en-US" dirty="0" smtClean="0"/>
              <a:t>Mock Career Fair and Thanksgiving Potluck</a:t>
            </a:r>
          </a:p>
        </p:txBody>
      </p:sp>
    </p:spTree>
    <p:extLst>
      <p:ext uri="{BB962C8B-B14F-4D97-AF65-F5344CB8AC3E}">
        <p14:creationId xmlns:p14="http://schemas.microsoft.com/office/powerpoint/2010/main" val="28739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get to know each other!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Fast and Furious: SWE Style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8397240" cy="4526280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 smtClean="0"/>
              <a:t>Get into groups of no more than 5 people</a:t>
            </a:r>
          </a:p>
          <a:p>
            <a:r>
              <a:rPr lang="en-US" sz="3900" dirty="0" smtClean="0"/>
              <a:t>You will receive the following materials:</a:t>
            </a:r>
          </a:p>
          <a:p>
            <a:pPr lvl="1"/>
            <a:r>
              <a:rPr lang="en-US" sz="2600" dirty="0" smtClean="0"/>
              <a:t>1 sheet of Tissue paper</a:t>
            </a:r>
          </a:p>
          <a:p>
            <a:pPr lvl="1"/>
            <a:r>
              <a:rPr lang="en-US" sz="2600" dirty="0" smtClean="0"/>
              <a:t>4 CD-Rs</a:t>
            </a:r>
          </a:p>
          <a:p>
            <a:pPr lvl="1"/>
            <a:r>
              <a:rPr lang="en-US" sz="2600" dirty="0" smtClean="0"/>
              <a:t>2 index cards</a:t>
            </a:r>
          </a:p>
          <a:p>
            <a:pPr lvl="1"/>
            <a:r>
              <a:rPr lang="en-US" sz="2600" dirty="0" smtClean="0"/>
              <a:t>Straws</a:t>
            </a:r>
          </a:p>
          <a:p>
            <a:pPr lvl="1"/>
            <a:r>
              <a:rPr lang="en-US" sz="2600" dirty="0" smtClean="0"/>
              <a:t>Masking tape</a:t>
            </a:r>
          </a:p>
          <a:p>
            <a:r>
              <a:rPr lang="en-US" sz="3400" dirty="0" smtClean="0"/>
              <a:t>Make a car with a sail!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4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them!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The rules:</a:t>
            </a:r>
            <a:endParaRPr lang="en-US" dirty="0"/>
          </a:p>
          <a:p>
            <a:r>
              <a:rPr lang="en-US" dirty="0" smtClean="0"/>
              <a:t>You may only blow on your sail to advance your car forward.</a:t>
            </a:r>
          </a:p>
          <a:p>
            <a:r>
              <a:rPr lang="en-US" dirty="0" smtClean="0"/>
              <a:t>First team to cross the finish line gets a prize!</a:t>
            </a:r>
          </a:p>
        </p:txBody>
      </p:sp>
    </p:spTree>
    <p:extLst>
      <p:ext uri="{BB962C8B-B14F-4D97-AF65-F5344CB8AC3E}">
        <p14:creationId xmlns:p14="http://schemas.microsoft.com/office/powerpoint/2010/main" val="342570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Volunteering Opportunity: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GRID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Please give all attention to our guest, Jared McCreary, from GRID Alternatives.</a:t>
            </a:r>
          </a:p>
          <a:p>
            <a:r>
              <a:rPr lang="en-US" dirty="0" smtClean="0"/>
              <a:t>For more information: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http://www.gridalternatives.org/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795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</a:t>
            </a:r>
            <a:br>
              <a:rPr lang="en-US" dirty="0" smtClean="0"/>
            </a:br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55837"/>
            <a:ext cx="4038600" cy="3763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Outreach/Prof. </a:t>
            </a:r>
            <a:r>
              <a:rPr lang="en-US" b="1" dirty="0" err="1" smtClean="0"/>
              <a:t>Dev</a:t>
            </a:r>
            <a:endParaRPr lang="en-US" dirty="0" smtClean="0"/>
          </a:p>
          <a:p>
            <a:r>
              <a:rPr lang="en-US" sz="2000" i="1" u="sng" dirty="0" smtClean="0"/>
              <a:t>Nov. 17 – Mock Career Fair</a:t>
            </a:r>
          </a:p>
          <a:p>
            <a:r>
              <a:rPr lang="en-US" sz="2000" dirty="0" smtClean="0"/>
              <a:t>Dec. 3 </a:t>
            </a:r>
            <a:r>
              <a:rPr lang="en-US" sz="2000" dirty="0"/>
              <a:t>– GS Badge </a:t>
            </a:r>
            <a:r>
              <a:rPr lang="en-US" sz="2000" dirty="0" smtClean="0"/>
              <a:t>Day</a:t>
            </a:r>
          </a:p>
          <a:p>
            <a:r>
              <a:rPr lang="en-US" sz="2000" dirty="0" smtClean="0"/>
              <a:t>Feb. 29 to Mar. 3 –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SWE Regional Conference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in Hawaii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5760" y="2286000"/>
            <a:ext cx="4041648" cy="384048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Social/Fundraising Events</a:t>
            </a:r>
          </a:p>
          <a:p>
            <a:r>
              <a:rPr lang="en-US" sz="2000" u="sng" dirty="0" smtClean="0"/>
              <a:t>Nov. 18 – Thanksgiving Potluck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5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BCOE’s</a:t>
            </a:r>
            <a:br>
              <a:rPr lang="en-US" dirty="0" smtClean="0"/>
            </a:br>
            <a:r>
              <a:rPr lang="en-US" dirty="0" smtClean="0"/>
              <a:t>Rube Goldberg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8397240" cy="4526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BCOE Organizations collaborative event</a:t>
            </a:r>
          </a:p>
          <a:p>
            <a:r>
              <a:rPr lang="en-US" sz="2800" dirty="0" smtClean="0"/>
              <a:t>Goals: Blow up a balloon and pop it!</a:t>
            </a:r>
          </a:p>
          <a:p>
            <a:r>
              <a:rPr lang="en-US" sz="2800" dirty="0" smtClean="0"/>
              <a:t>All majors are encouraged to </a:t>
            </a:r>
            <a:r>
              <a:rPr lang="en-US" sz="2800" smtClean="0"/>
              <a:t>attend.</a:t>
            </a:r>
            <a:endParaRPr lang="en-US" sz="2800" dirty="0" smtClean="0"/>
          </a:p>
          <a:p>
            <a:r>
              <a:rPr lang="en-US" sz="2800" dirty="0" smtClean="0"/>
              <a:t>Talk to us for more details!</a:t>
            </a:r>
          </a:p>
          <a:p>
            <a:r>
              <a:rPr lang="en-US" sz="2800" dirty="0">
                <a:hlinkClick r:id="rId2"/>
              </a:rPr>
              <a:t>http://www.youtube.com/watch?v=qybUFnY7Y8w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661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Conference – </a:t>
            </a:r>
            <a:br>
              <a:rPr lang="en-US" dirty="0" smtClean="0"/>
            </a:br>
            <a:r>
              <a:rPr lang="en-US" dirty="0" smtClean="0"/>
              <a:t>in Hawaii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8397240" cy="4526280"/>
          </a:xfrm>
        </p:spPr>
        <p:txBody>
          <a:bodyPr/>
          <a:lstStyle/>
          <a:p>
            <a:r>
              <a:rPr lang="en-US" dirty="0" smtClean="0"/>
              <a:t>Wednesday, February 29</a:t>
            </a:r>
            <a:r>
              <a:rPr lang="en-US" baseline="30000" dirty="0" smtClean="0"/>
              <a:t>th</a:t>
            </a:r>
            <a:r>
              <a:rPr lang="en-US" dirty="0" smtClean="0"/>
              <a:t>- Sunday,</a:t>
            </a:r>
            <a:r>
              <a:rPr lang="en-US" dirty="0"/>
              <a:t> March 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 smtClean="0"/>
              <a:t>*End of week 8, winter quarter</a:t>
            </a:r>
          </a:p>
          <a:p>
            <a:r>
              <a:rPr lang="en-US" dirty="0" smtClean="0"/>
              <a:t>Sign up early! And save up early!</a:t>
            </a:r>
          </a:p>
          <a:p>
            <a:r>
              <a:rPr lang="en-US" dirty="0" smtClean="0"/>
              <a:t>Cost so far:</a:t>
            </a:r>
          </a:p>
          <a:p>
            <a:pPr lvl="1"/>
            <a:r>
              <a:rPr lang="en-US" dirty="0" smtClean="0"/>
              <a:t>$75/night/person for lodging</a:t>
            </a:r>
          </a:p>
          <a:p>
            <a:pPr lvl="1"/>
            <a:r>
              <a:rPr lang="en-US" dirty="0" smtClean="0"/>
              <a:t>~$600 for round-trip flight (we’ll keep you posted for deals)</a:t>
            </a:r>
          </a:p>
          <a:p>
            <a:pPr lvl="1"/>
            <a:r>
              <a:rPr lang="en-US" dirty="0" smtClean="0"/>
              <a:t>~$178 registration fee with some meals, ~$108 without meals</a:t>
            </a:r>
          </a:p>
          <a:p>
            <a:r>
              <a:rPr lang="en-US" dirty="0" smtClean="0"/>
              <a:t>SOME OF THESE COSTS WILL BE REIMBURSED</a:t>
            </a:r>
          </a:p>
          <a:p>
            <a:r>
              <a:rPr lang="en-US" dirty="0">
                <a:hlinkClick r:id="rId2"/>
              </a:rPr>
              <a:t>http://www.swewestern2012.org/aloha.php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Event –</a:t>
            </a:r>
            <a:br>
              <a:rPr lang="en-US" dirty="0" smtClean="0"/>
            </a:br>
            <a:r>
              <a:rPr lang="en-US" dirty="0" smtClean="0"/>
              <a:t>Thanksgiving Potluck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Friday, November 18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Bourns A265</a:t>
            </a:r>
          </a:p>
          <a:p>
            <a:r>
              <a:rPr lang="en-US" dirty="0" smtClean="0"/>
              <a:t>Food! Movies!</a:t>
            </a:r>
          </a:p>
          <a:p>
            <a:r>
              <a:rPr lang="en-US" dirty="0" smtClean="0"/>
              <a:t>Please sign-up </a:t>
            </a:r>
          </a:p>
          <a:p>
            <a:pPr marL="0" indent="0">
              <a:buNone/>
            </a:pPr>
            <a:r>
              <a:rPr lang="en-US" dirty="0" smtClean="0"/>
              <a:t>   what you will be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bringing!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90800"/>
            <a:ext cx="3252787" cy="378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1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ustom 11">
      <a:dk1>
        <a:srgbClr val="161616"/>
      </a:dk1>
      <a:lt1>
        <a:srgbClr val="E0E0E0"/>
      </a:lt1>
      <a:dk2>
        <a:srgbClr val="4A6617"/>
      </a:dk2>
      <a:lt2>
        <a:srgbClr val="FFFE99"/>
      </a:lt2>
      <a:accent1>
        <a:srgbClr val="F5CDA6"/>
      </a:accent1>
      <a:accent2>
        <a:srgbClr val="9AADC3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12925</TotalTime>
  <Words>483</Words>
  <Application>Microsoft Office PowerPoint</Application>
  <PresentationFormat>On-screen Show (4:3)</PresentationFormat>
  <Paragraphs>104</Paragraphs>
  <Slides>16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Executive</vt:lpstr>
      <vt:lpstr>SWE General Meeting</vt:lpstr>
      <vt:lpstr>Ice Breaker Time</vt:lpstr>
      <vt:lpstr>Fast and Furious: SWE Style</vt:lpstr>
      <vt:lpstr>Race them!</vt:lpstr>
      <vt:lpstr>Volunteering Opportunity: GRID Alternatives</vt:lpstr>
      <vt:lpstr>Outline of  Upcoming Events</vt:lpstr>
      <vt:lpstr>BCOE’s Rube Goldberg Project</vt:lpstr>
      <vt:lpstr>Regional Conference –  in Hawaii</vt:lpstr>
      <vt:lpstr>Social Event – Thanksgiving Potluck</vt:lpstr>
      <vt:lpstr>Outreach Event- Celebrating Women in Engineering and Sciences</vt:lpstr>
      <vt:lpstr>Outreach Event –  Girls Scouts Badge Day</vt:lpstr>
      <vt:lpstr>Professional Development - Mock Career Fair</vt:lpstr>
      <vt:lpstr>Mock Career Fair tips:</vt:lpstr>
      <vt:lpstr>T-Shirt Design Contest</vt:lpstr>
      <vt:lpstr>Were you paying attention?</vt:lpstr>
      <vt:lpstr>See you next time!</vt:lpstr>
      <vt:lpstr>officers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General Meeting</dc:title>
  <dc:creator>poluanq</dc:creator>
  <cp:lastModifiedBy>Monique</cp:lastModifiedBy>
  <cp:revision>34</cp:revision>
  <dcterms:created xsi:type="dcterms:W3CDTF">2011-10-02T21:48:38Z</dcterms:created>
  <dcterms:modified xsi:type="dcterms:W3CDTF">2011-11-14T06:35:25Z</dcterms:modified>
</cp:coreProperties>
</file>