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6" r:id="rId6"/>
    <p:sldId id="259" r:id="rId7"/>
    <p:sldId id="267" r:id="rId8"/>
    <p:sldId id="265" r:id="rId9"/>
    <p:sldId id="269" r:id="rId10"/>
    <p:sldId id="260" r:id="rId11"/>
    <p:sldId id="264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660"/>
  </p:normalViewPr>
  <p:slideViewPr>
    <p:cSldViewPr>
      <p:cViewPr varScale="1">
        <p:scale>
          <a:sx n="65" d="100"/>
          <a:sy n="65" d="100"/>
        </p:scale>
        <p:origin x="-11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6E77912-5AC2-4B79-815D-15FF85447AC7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E9EC74-AF95-45BD-8ADE-EBCFDDEF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7912-5AC2-4B79-815D-15FF85447AC7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EC74-AF95-45BD-8ADE-EBCFDDEF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7912-5AC2-4B79-815D-15FF85447AC7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EC74-AF95-45BD-8ADE-EBCFDDEF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6E77912-5AC2-4B79-815D-15FF85447AC7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EC74-AF95-45BD-8ADE-EBCFDDEF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6E77912-5AC2-4B79-815D-15FF85447AC7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E9EC74-AF95-45BD-8ADE-EBCFDDEF09B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6E77912-5AC2-4B79-815D-15FF85447AC7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E9EC74-AF95-45BD-8ADE-EBCFDDEF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6E77912-5AC2-4B79-815D-15FF85447AC7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E9EC74-AF95-45BD-8ADE-EBCFDDEF09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7912-5AC2-4B79-815D-15FF85447AC7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EC74-AF95-45BD-8ADE-EBCFDDEF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6E77912-5AC2-4B79-815D-15FF85447AC7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E9EC74-AF95-45BD-8ADE-EBCFDDEF09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6E77912-5AC2-4B79-815D-15FF85447AC7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E9EC74-AF95-45BD-8ADE-EBCFDDEF09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6E77912-5AC2-4B79-815D-15FF85447AC7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E9EC74-AF95-45BD-8ADE-EBCFDDEF09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6E77912-5AC2-4B79-815D-15FF85447AC7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E9EC74-AF95-45BD-8ADE-EBCFDDEF09B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ssedvolunteer2013.eventbrit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SWE general meeting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062912" cy="1103313"/>
          </a:xfrm>
        </p:spPr>
        <p:txBody>
          <a:bodyPr/>
          <a:lstStyle/>
          <a:p>
            <a:r>
              <a:rPr lang="en-US" dirty="0" smtClean="0"/>
              <a:t>Valentine Auction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2964656" cy="1752600"/>
          </a:xfrm>
        </p:spPr>
        <p:txBody>
          <a:bodyPr/>
          <a:lstStyle/>
          <a:p>
            <a:pPr algn="l"/>
            <a:r>
              <a:rPr lang="en-US" b="1" dirty="0" smtClean="0"/>
              <a:t>February 15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</a:p>
          <a:p>
            <a:pPr algn="l"/>
            <a:r>
              <a:rPr lang="en-US" b="1" dirty="0" smtClean="0"/>
              <a:t>5pm</a:t>
            </a:r>
          </a:p>
          <a:p>
            <a:pPr algn="l"/>
            <a:r>
              <a:rPr lang="en-US" b="1" dirty="0" smtClean="0"/>
              <a:t>WCH 205/206</a:t>
            </a:r>
            <a:endParaRPr lang="en-US" b="1" dirty="0"/>
          </a:p>
        </p:txBody>
      </p:sp>
      <p:pic>
        <p:nvPicPr>
          <p:cNvPr id="4" name="Picture 3" descr="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1981200"/>
            <a:ext cx="4953000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Dodge ball Tournament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BMES Tournament </a:t>
            </a:r>
          </a:p>
          <a:p>
            <a:pPr>
              <a:buNone/>
            </a:pPr>
            <a:r>
              <a:rPr lang="en-US" dirty="0" smtClean="0"/>
              <a:t> 	</a:t>
            </a:r>
            <a:r>
              <a:rPr lang="en-US" dirty="0" smtClean="0"/>
              <a:t>Feb 21</a:t>
            </a:r>
            <a:r>
              <a:rPr lang="en-US" baseline="30000" dirty="0" smtClean="0"/>
              <a:t>st</a:t>
            </a:r>
            <a:r>
              <a:rPr lang="en-US" dirty="0" smtClean="0"/>
              <a:t> 7-10PM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dodgeb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24200"/>
            <a:ext cx="4800600" cy="3402038"/>
          </a:xfrm>
          <a:prstGeom prst="rect">
            <a:avLst/>
          </a:prstGeom>
        </p:spPr>
      </p:pic>
      <p:pic>
        <p:nvPicPr>
          <p:cNvPr id="5" name="Picture 4" descr="dod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2514600"/>
            <a:ext cx="262890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Officer 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Session</a:t>
            </a:r>
          </a:p>
          <a:p>
            <a:pPr>
              <a:buNone/>
            </a:pPr>
            <a:r>
              <a:rPr lang="en-US" dirty="0" smtClean="0"/>
              <a:t>	February 11</a:t>
            </a:r>
            <a:r>
              <a:rPr lang="en-US" baseline="30000" dirty="0" smtClean="0"/>
              <a:t>th</a:t>
            </a:r>
            <a:r>
              <a:rPr lang="en-US" dirty="0" smtClean="0"/>
              <a:t> WCH 102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Officer Elections</a:t>
            </a:r>
          </a:p>
          <a:p>
            <a:pPr>
              <a:buNone/>
            </a:pPr>
            <a:r>
              <a:rPr lang="en-US" dirty="0" smtClean="0"/>
              <a:t>March 4</a:t>
            </a:r>
            <a:r>
              <a:rPr lang="en-US" baseline="30000" dirty="0" smtClean="0"/>
              <a:t>th</a:t>
            </a:r>
            <a:r>
              <a:rPr lang="en-US" dirty="0" smtClean="0"/>
              <a:t> –Week 9</a:t>
            </a:r>
            <a:endParaRPr lang="en-US" dirty="0"/>
          </a:p>
        </p:txBody>
      </p:sp>
      <p:pic>
        <p:nvPicPr>
          <p:cNvPr id="4" name="Picture 3" descr="elec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2514600"/>
            <a:ext cx="3200400" cy="3395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6"/>
          </a:xfrm>
        </p:spPr>
        <p:txBody>
          <a:bodyPr/>
          <a:lstStyle/>
          <a:p>
            <a:r>
              <a:rPr lang="en-US" dirty="0" smtClean="0"/>
              <a:t>Bourns Engineering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64208"/>
          </a:xfrm>
        </p:spPr>
        <p:txBody>
          <a:bodyPr/>
          <a:lstStyle/>
          <a:p>
            <a:r>
              <a:rPr lang="en-US" dirty="0" smtClean="0"/>
              <a:t>Innovation for the Earth</a:t>
            </a:r>
          </a:p>
          <a:p>
            <a:r>
              <a:rPr lang="en-US" dirty="0" smtClean="0"/>
              <a:t>April 6</a:t>
            </a:r>
            <a:r>
              <a:rPr lang="en-US" baseline="30000" dirty="0" smtClean="0"/>
              <a:t>th</a:t>
            </a:r>
            <a:r>
              <a:rPr lang="en-US" dirty="0" smtClean="0"/>
              <a:t> 2013 – week1</a:t>
            </a:r>
          </a:p>
          <a:p>
            <a:r>
              <a:rPr lang="en-US" dirty="0" smtClean="0"/>
              <a:t>Volunteer! : </a:t>
            </a:r>
            <a:r>
              <a:rPr lang="en-US" dirty="0" smtClean="0">
                <a:hlinkClick r:id="rId2"/>
              </a:rPr>
              <a:t>http://ssedvolunteer2013.eventbrite.com/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elemen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3512095"/>
            <a:ext cx="3962400" cy="29922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Shirts for Sale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Shirts $15</a:t>
            </a:r>
          </a:p>
          <a:p>
            <a:r>
              <a:rPr lang="en-US" dirty="0" smtClean="0"/>
              <a:t>Sweaters $20</a:t>
            </a:r>
          </a:p>
          <a:p>
            <a:r>
              <a:rPr lang="en-US" dirty="0" smtClean="0"/>
              <a:t>Engineering Paper $1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Ice Breaker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the carrot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two large circles outside on the patio.</a:t>
            </a:r>
          </a:p>
          <a:p>
            <a:endParaRPr lang="en-US" dirty="0" smtClean="0"/>
          </a:p>
          <a:p>
            <a:r>
              <a:rPr lang="en-US" dirty="0" smtClean="0"/>
              <a:t>Place carrot between your knees.</a:t>
            </a:r>
          </a:p>
          <a:p>
            <a:endParaRPr lang="en-US" dirty="0" smtClean="0"/>
          </a:p>
          <a:p>
            <a:r>
              <a:rPr lang="en-US" dirty="0" smtClean="0"/>
              <a:t>Pass to your neighbor on the right.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 Fashion Show</a:t>
            </a:r>
            <a:endParaRPr lang="en-US" dirty="0"/>
          </a:p>
        </p:txBody>
      </p:sp>
      <p:pic>
        <p:nvPicPr>
          <p:cNvPr id="4" name="Content Placeholder 3" descr="model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3124200"/>
            <a:ext cx="4394200" cy="3295650"/>
          </a:xfrm>
        </p:spPr>
      </p:pic>
      <p:pic>
        <p:nvPicPr>
          <p:cNvPr id="6" name="Picture 5" descr="sor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5200" y="1295400"/>
            <a:ext cx="43688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Fluor Information Session</a:t>
            </a:r>
            <a:endParaRPr lang="en-US" dirty="0"/>
          </a:p>
        </p:txBody>
      </p:sp>
      <p:pic>
        <p:nvPicPr>
          <p:cNvPr id="4" name="Content Placeholder 3" descr="fl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05200" y="3101975"/>
            <a:ext cx="2133600" cy="2133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Ice Skating</a:t>
            </a:r>
            <a:endParaRPr lang="en-US" dirty="0"/>
          </a:p>
        </p:txBody>
      </p:sp>
      <p:pic>
        <p:nvPicPr>
          <p:cNvPr id="4" name="Content Placeholder 3" descr="i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1676400"/>
            <a:ext cx="3533775" cy="4572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kat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882775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SoCal</a:t>
            </a:r>
            <a:r>
              <a:rPr lang="en-US" dirty="0" smtClean="0"/>
              <a:t> Edison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Wednesday (two days from today)</a:t>
            </a:r>
          </a:p>
          <a:p>
            <a:r>
              <a:rPr lang="en-US" dirty="0" smtClean="0"/>
              <a:t>A265 </a:t>
            </a:r>
          </a:p>
          <a:p>
            <a:r>
              <a:rPr lang="en-US" dirty="0" smtClean="0"/>
              <a:t>7-8PM</a:t>
            </a:r>
          </a:p>
          <a:p>
            <a:r>
              <a:rPr lang="en-US" dirty="0" smtClean="0"/>
              <a:t>Yes, food.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Hike to the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Saturday Feb 9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Meet at </a:t>
            </a:r>
            <a:r>
              <a:rPr lang="en-US" dirty="0" err="1" smtClean="0"/>
              <a:t>Goodwins</a:t>
            </a:r>
            <a:r>
              <a:rPr lang="en-US" dirty="0" smtClean="0"/>
              <a:t> at noon.</a:t>
            </a:r>
          </a:p>
          <a:p>
            <a:endParaRPr lang="en-US" dirty="0"/>
          </a:p>
        </p:txBody>
      </p:sp>
      <p:pic>
        <p:nvPicPr>
          <p:cNvPr id="4" name="Picture 3" descr="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657600"/>
            <a:ext cx="4038600" cy="259624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607</TotalTime>
  <Words>120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SWE general meeting </vt:lpstr>
      <vt:lpstr>Slide 2</vt:lpstr>
      <vt:lpstr>Pass the carrot</vt:lpstr>
      <vt:lpstr>SWE Fashion Show</vt:lpstr>
      <vt:lpstr>Fluor Information Session</vt:lpstr>
      <vt:lpstr>Ice Skating</vt:lpstr>
      <vt:lpstr>Slide 7</vt:lpstr>
      <vt:lpstr>SoCal Edison</vt:lpstr>
      <vt:lpstr>Hike to the C</vt:lpstr>
      <vt:lpstr>Valentine Auction</vt:lpstr>
      <vt:lpstr>Dodge ball Tournament Team</vt:lpstr>
      <vt:lpstr>Officer Elections</vt:lpstr>
      <vt:lpstr>Bourns Engineering Day</vt:lpstr>
      <vt:lpstr>Shirts for Sale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general meeting</dc:title>
  <dc:creator>Rachael</dc:creator>
  <cp:lastModifiedBy>Rachael</cp:lastModifiedBy>
  <cp:revision>13</cp:revision>
  <dcterms:created xsi:type="dcterms:W3CDTF">2013-02-03T21:27:41Z</dcterms:created>
  <dcterms:modified xsi:type="dcterms:W3CDTF">2013-02-04T07:35:27Z</dcterms:modified>
</cp:coreProperties>
</file>