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73" r:id="rId7"/>
    <p:sldId id="261" r:id="rId8"/>
    <p:sldId id="271" r:id="rId9"/>
    <p:sldId id="266" r:id="rId10"/>
    <p:sldId id="262" r:id="rId11"/>
    <p:sldId id="268" r:id="rId12"/>
    <p:sldId id="265" r:id="rId13"/>
    <p:sldId id="263" r:id="rId14"/>
    <p:sldId id="264" r:id="rId15"/>
    <p:sldId id="267" r:id="rId16"/>
    <p:sldId id="269" r:id="rId17"/>
    <p:sldId id="272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AF164EC-5D7E-4B65-9850-89C7A0EC07FA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2415168-EBE4-4392-AA1A-36A7EDC7A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sf.net/Marathon-petroleum.aspx" TargetMode="External"/><Relationship Id="rId2" Type="http://schemas.openxmlformats.org/officeDocument/2006/relationships/hyperlink" Target="http://www.apcf.org/index.php/what-we-do/scholarship-fu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sf.net/marathon.asp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5046061607/?bookmark_t=grou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loma002@ucr.edu" TargetMode="External"/><Relationship Id="rId2" Type="http://schemas.openxmlformats.org/officeDocument/2006/relationships/hyperlink" Target="mailto:Swe.uc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cietyofwomenengineers.swe.org/index.php/membersh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we.org/we12" TargetMode="External"/><Relationship Id="rId2" Type="http://schemas.openxmlformats.org/officeDocument/2006/relationships/hyperlink" Target="https://docs.google.com/a/ucr.edu/document/d/1E0Xx2owcOrVuJvjkI9MVipss6KzKMW_w-xnINx5h0x0/ed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10/08/2012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8"/>
          </a:xfrm>
        </p:spPr>
        <p:txBody>
          <a:bodyPr>
            <a:normAutofit/>
          </a:bodyPr>
          <a:lstStyle/>
          <a:p>
            <a:r>
              <a:rPr lang="en-US" dirty="0" smtClean="0"/>
              <a:t>Scholarships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/>
              <a:t>Soroptimist</a:t>
            </a:r>
            <a:r>
              <a:rPr lang="en-US" dirty="0"/>
              <a:t> Opportunity </a:t>
            </a:r>
            <a:r>
              <a:rPr lang="en-US" dirty="0" smtClean="0"/>
              <a:t>Award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3581400" cy="466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year college students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en-US" dirty="0" smtClean="0">
                <a:hlinkClick r:id="rId2"/>
              </a:rPr>
              <a:t>http://www.apcf.org/index.php/what-we-do/scholarship-fund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Latino Students: </a:t>
            </a:r>
            <a:r>
              <a:rPr lang="en-US" dirty="0" smtClean="0"/>
              <a:t>HSF and Marathon Petroleum, </a:t>
            </a:r>
            <a:r>
              <a:rPr lang="en-US" b="1" dirty="0" smtClean="0"/>
              <a:t>Last day to apply is: 10/31/2012 (not only for </a:t>
            </a:r>
            <a:r>
              <a:rPr lang="en-US" b="1" dirty="0" err="1" smtClean="0"/>
              <a:t>latinos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http://hsf.net/Marathon-petroleum.aspx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http://www.hsf.net/marathon.aspx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Outreach coordinator</a:t>
            </a:r>
          </a:p>
          <a:p>
            <a:r>
              <a:rPr lang="en-US" dirty="0" smtClean="0"/>
              <a:t>Historian</a:t>
            </a:r>
          </a:p>
          <a:p>
            <a:r>
              <a:rPr lang="en-US" dirty="0" smtClean="0"/>
              <a:t>Applications due 10/15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positions 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Outreach Coordinator</a:t>
            </a:r>
          </a:p>
          <a:p>
            <a:r>
              <a:rPr lang="en-US" dirty="0" smtClean="0"/>
              <a:t>Organize and run SSED in the spring</a:t>
            </a:r>
          </a:p>
          <a:p>
            <a:r>
              <a:rPr lang="en-US" dirty="0" smtClean="0"/>
              <a:t>Coordinate other outreach </a:t>
            </a:r>
            <a:r>
              <a:rPr lang="en-US" dirty="0" err="1" smtClean="0"/>
              <a:t>evetns</a:t>
            </a:r>
            <a:r>
              <a:rPr lang="en-US" dirty="0" smtClean="0"/>
              <a:t> at local high schools</a:t>
            </a:r>
          </a:p>
          <a:p>
            <a:r>
              <a:rPr lang="en-US" dirty="0" smtClean="0"/>
              <a:t>Plans and runs activity for MESA Engineering Night</a:t>
            </a:r>
          </a:p>
          <a:p>
            <a:r>
              <a:rPr lang="en-US" dirty="0" smtClean="0"/>
              <a:t>Maintains communication with local school and the ALPHA Center for more outreach opportunities</a:t>
            </a:r>
          </a:p>
          <a:p>
            <a:r>
              <a:rPr lang="en-US" dirty="0" smtClean="0"/>
              <a:t>In charge of filling out and submitting outreach and program development grants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positions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Historian</a:t>
            </a:r>
          </a:p>
          <a:p>
            <a:r>
              <a:rPr lang="en-US" dirty="0" smtClean="0"/>
              <a:t>Takes pictures and records our events</a:t>
            </a:r>
          </a:p>
          <a:p>
            <a:r>
              <a:rPr lang="en-US" dirty="0" smtClean="0"/>
              <a:t>Hands pictures to webmaster</a:t>
            </a:r>
          </a:p>
          <a:p>
            <a:r>
              <a:rPr lang="en-US" dirty="0" smtClean="0"/>
              <a:t>In charge of making new/maintaining </a:t>
            </a:r>
            <a:r>
              <a:rPr lang="en-US" dirty="0" err="1" smtClean="0"/>
              <a:t>posterboard</a:t>
            </a:r>
            <a:r>
              <a:rPr lang="en-US" dirty="0" smtClean="0"/>
              <a:t> (usually every year)</a:t>
            </a:r>
          </a:p>
          <a:p>
            <a:r>
              <a:rPr lang="en-US" dirty="0" smtClean="0"/>
              <a:t>Should encourage membership and member involvement by being present at tabling activities such as </a:t>
            </a:r>
            <a:r>
              <a:rPr lang="en-US" dirty="0" err="1" smtClean="0"/>
              <a:t>BearFacts</a:t>
            </a:r>
            <a:r>
              <a:rPr lang="en-US" dirty="0" smtClean="0"/>
              <a:t>, Dean's Orientation, Highlander and Discover Day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52126"/>
          </a:xfrm>
        </p:spPr>
        <p:txBody>
          <a:bodyPr/>
          <a:lstStyle/>
          <a:p>
            <a:r>
              <a:rPr lang="en-US" dirty="0" smtClean="0"/>
              <a:t>Apparel for Sale (updated)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229600" cy="4572000"/>
          </a:xfrm>
        </p:spPr>
        <p:txBody>
          <a:bodyPr/>
          <a:lstStyle/>
          <a:p>
            <a:r>
              <a:rPr lang="en-US" dirty="0" smtClean="0"/>
              <a:t>Tank tops 10$</a:t>
            </a:r>
          </a:p>
          <a:p>
            <a:r>
              <a:rPr lang="en-US" dirty="0" smtClean="0"/>
              <a:t>Shirts 15$</a:t>
            </a:r>
          </a:p>
          <a:p>
            <a:r>
              <a:rPr lang="en-US" dirty="0" smtClean="0"/>
              <a:t>Sweater 25$</a:t>
            </a:r>
          </a:p>
          <a:p>
            <a:endParaRPr lang="en-US" dirty="0"/>
          </a:p>
        </p:txBody>
      </p:sp>
      <p:pic>
        <p:nvPicPr>
          <p:cNvPr id="3074" name="Picture 2" descr="https://sphotos-a.xx.fbcdn.net/hphotos-prn1/536090_10150711099755233_38345184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1" y="838200"/>
            <a:ext cx="3657599" cy="3657600"/>
          </a:xfrm>
          <a:prstGeom prst="rect">
            <a:avLst/>
          </a:prstGeom>
          <a:noFill/>
        </p:spPr>
      </p:pic>
      <p:pic>
        <p:nvPicPr>
          <p:cNvPr id="3076" name="Picture 4" descr="https://sphotos-a.xx.fbcdn.net/hphotos-ash4/427883_10150711093855233_463725742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5465655" cy="3262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10/22 WCH 205/206 6-7pm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yes of course, we will have food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https://www.facebook.com/groups/5046061607/?bookmark_t=group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Swe.ucr@gmail.com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Secretary: </a:t>
            </a:r>
            <a:r>
              <a:rPr lang="en-US" dirty="0" err="1" smtClean="0"/>
              <a:t>Lamees</a:t>
            </a:r>
            <a:r>
              <a:rPr lang="en-US" dirty="0" smtClean="0"/>
              <a:t> </a:t>
            </a:r>
            <a:r>
              <a:rPr lang="en-US" dirty="0" err="1" smtClean="0"/>
              <a:t>Alkhamis</a:t>
            </a:r>
            <a:endParaRPr lang="en-US" dirty="0" smtClean="0"/>
          </a:p>
          <a:p>
            <a:pPr lvl="1"/>
            <a:r>
              <a:rPr lang="en-US" dirty="0" smtClean="0"/>
              <a:t>lalkh001@ucr.edu</a:t>
            </a:r>
          </a:p>
          <a:p>
            <a:r>
              <a:rPr lang="en-US" dirty="0" err="1" smtClean="0"/>
              <a:t>President:Rachael</a:t>
            </a:r>
            <a:r>
              <a:rPr lang="en-US" dirty="0" smtClean="0"/>
              <a:t> Lomax</a:t>
            </a:r>
          </a:p>
          <a:p>
            <a:pPr lvl="1"/>
            <a:r>
              <a:rPr lang="en-US" dirty="0" smtClean="0">
                <a:hlinkClick r:id="rId3"/>
              </a:rPr>
              <a:t>rloma002@ucr.edu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President- Rachael Lomax	</a:t>
            </a:r>
          </a:p>
          <a:p>
            <a:r>
              <a:rPr lang="en-US" dirty="0" smtClean="0"/>
              <a:t>Vice President- Paige Romero</a:t>
            </a:r>
          </a:p>
          <a:p>
            <a:r>
              <a:rPr lang="en-US" dirty="0" smtClean="0"/>
              <a:t>Secretary- </a:t>
            </a:r>
            <a:r>
              <a:rPr lang="en-US" dirty="0" err="1" smtClean="0"/>
              <a:t>Lamees</a:t>
            </a:r>
            <a:r>
              <a:rPr lang="en-US" dirty="0" smtClean="0"/>
              <a:t> </a:t>
            </a:r>
            <a:r>
              <a:rPr lang="en-US" dirty="0" err="1" smtClean="0"/>
              <a:t>Alkhamis</a:t>
            </a:r>
            <a:endParaRPr lang="en-US" dirty="0" smtClean="0"/>
          </a:p>
          <a:p>
            <a:r>
              <a:rPr lang="en-US" dirty="0" smtClean="0"/>
              <a:t>Treasurer ASUCR- Stephanie </a:t>
            </a:r>
            <a:r>
              <a:rPr lang="en-US" dirty="0" err="1" smtClean="0"/>
              <a:t>Eatinger</a:t>
            </a:r>
            <a:endParaRPr lang="en-US" dirty="0" smtClean="0"/>
          </a:p>
          <a:p>
            <a:r>
              <a:rPr lang="en-US" dirty="0" smtClean="0"/>
              <a:t>Treasurer Deans funding- Katelyn </a:t>
            </a:r>
            <a:r>
              <a:rPr lang="en-US" dirty="0" err="1" smtClean="0"/>
              <a:t>Scholte</a:t>
            </a:r>
            <a:endParaRPr lang="en-US" dirty="0" smtClean="0"/>
          </a:p>
          <a:p>
            <a:r>
              <a:rPr lang="en-US" dirty="0" smtClean="0"/>
              <a:t>Social Chair- Beth </a:t>
            </a:r>
            <a:r>
              <a:rPr lang="en-US" dirty="0" err="1" smtClean="0"/>
              <a:t>Mende</a:t>
            </a:r>
            <a:r>
              <a:rPr lang="en-US" dirty="0" smtClean="0"/>
              <a:t>, Susana </a:t>
            </a:r>
            <a:r>
              <a:rPr lang="en-US" dirty="0" err="1" smtClean="0"/>
              <a:t>Jaimes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Outreach Coordinator- </a:t>
            </a:r>
            <a:r>
              <a:rPr lang="en-US" dirty="0" err="1" smtClean="0"/>
              <a:t>Bree</a:t>
            </a:r>
            <a:r>
              <a:rPr lang="en-US" dirty="0" smtClean="0"/>
              <a:t> Felton, open</a:t>
            </a:r>
          </a:p>
          <a:p>
            <a:r>
              <a:rPr lang="en-US" dirty="0" smtClean="0"/>
              <a:t>Professional Development- </a:t>
            </a:r>
            <a:r>
              <a:rPr lang="en-US" dirty="0" err="1" smtClean="0"/>
              <a:t>Shrina</a:t>
            </a:r>
            <a:r>
              <a:rPr lang="en-US" dirty="0" smtClean="0"/>
              <a:t> </a:t>
            </a:r>
            <a:r>
              <a:rPr lang="en-US" dirty="0" err="1" smtClean="0"/>
              <a:t>Kurani</a:t>
            </a:r>
            <a:endParaRPr lang="en-US" dirty="0" smtClean="0"/>
          </a:p>
          <a:p>
            <a:r>
              <a:rPr lang="en-US" dirty="0" smtClean="0"/>
              <a:t>Webmaster- </a:t>
            </a:r>
            <a:r>
              <a:rPr lang="en-US" dirty="0" err="1" smtClean="0"/>
              <a:t>Tasnia</a:t>
            </a:r>
            <a:r>
              <a:rPr lang="en-US" dirty="0" smtClean="0"/>
              <a:t> </a:t>
            </a:r>
            <a:r>
              <a:rPr lang="en-US" dirty="0" err="1" smtClean="0"/>
              <a:t>Qazi</a:t>
            </a:r>
            <a:endParaRPr lang="en-US" dirty="0" smtClean="0"/>
          </a:p>
          <a:p>
            <a:r>
              <a:rPr lang="en-US" dirty="0" smtClean="0"/>
              <a:t>Historian- Stephanie </a:t>
            </a:r>
            <a:r>
              <a:rPr lang="en-US" dirty="0" err="1" smtClean="0"/>
              <a:t>Eatinger</a:t>
            </a:r>
            <a:r>
              <a:rPr lang="en-US" dirty="0" smtClean="0"/>
              <a:t>/Open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Ice Breaker!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SWE?</a:t>
            </a:r>
            <a:endParaRPr lang="en-US" dirty="0"/>
          </a:p>
        </p:txBody>
      </p:sp>
      <p:pic>
        <p:nvPicPr>
          <p:cNvPr id="4" name="Content Placeholder 3" descr="swe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590800"/>
            <a:ext cx="6911924" cy="21772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80726"/>
          </a:xfrm>
        </p:spPr>
        <p:txBody>
          <a:bodyPr/>
          <a:lstStyle/>
          <a:p>
            <a:r>
              <a:rPr lang="en-US" dirty="0" smtClean="0"/>
              <a:t>How to join SWE :O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3118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SWE @ UCR is free. Just attend meetings and be active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National Membership is 20 per year.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or 50 for your whole college career +1 year after.</a:t>
            </a:r>
          </a:p>
          <a:p>
            <a:r>
              <a:rPr lang="en-US" dirty="0" smtClean="0">
                <a:hlinkClick r:id="rId2"/>
              </a:rPr>
              <a:t>http://societyofwomenengineers.swe.org/index.php/membership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Benefits of national membership: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Discounts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Newsletter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Recognized by companies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Legit member…. </a:t>
            </a:r>
            <a:r>
              <a:rPr lang="en-US" dirty="0" err="1" smtClean="0">
                <a:sym typeface="Wingdings" pitchFamily="2" charset="2"/>
              </a:rPr>
              <a:t>Lol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National Membership is very much encouraged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2126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608"/>
          </a:xfrm>
        </p:spPr>
        <p:txBody>
          <a:bodyPr>
            <a:normAutofit/>
          </a:bodyPr>
          <a:lstStyle/>
          <a:p>
            <a:r>
              <a:rPr lang="en-US" dirty="0" smtClean="0"/>
              <a:t>BCOE Research Fair October 17</a:t>
            </a:r>
            <a:r>
              <a:rPr lang="en-US" baseline="30000" dirty="0" smtClean="0"/>
              <a:t>th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https://docs.google.com/a/ucr.edu/document/d/1E0Xx2owcOrVuJvjkI9MVipss6KzKMW_w-xnINx5h0x0/edit</a:t>
            </a:r>
            <a:endParaRPr lang="en-US" dirty="0" smtClean="0"/>
          </a:p>
          <a:p>
            <a:r>
              <a:rPr lang="en-US" dirty="0" smtClean="0"/>
              <a:t>National Conference</a:t>
            </a:r>
          </a:p>
          <a:p>
            <a:pPr>
              <a:buNone/>
            </a:pPr>
            <a:r>
              <a:rPr lang="en-US" dirty="0" smtClean="0"/>
              <a:t>	November 8</a:t>
            </a:r>
            <a:r>
              <a:rPr lang="en-US" baseline="30000" dirty="0" smtClean="0"/>
              <a:t>th</a:t>
            </a:r>
            <a:r>
              <a:rPr lang="en-US" dirty="0" smtClean="0"/>
              <a:t>-11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http://swe.org/we12</a:t>
            </a:r>
            <a:endParaRPr lang="en-US" dirty="0" smtClean="0"/>
          </a:p>
          <a:p>
            <a:r>
              <a:rPr lang="en-US" dirty="0" smtClean="0"/>
              <a:t>STEM Career Fair</a:t>
            </a:r>
          </a:p>
          <a:p>
            <a:pPr>
              <a:buNone/>
            </a:pPr>
            <a:r>
              <a:rPr lang="en-US" dirty="0" smtClean="0"/>
              <a:t> October 24, 10am – 2pm</a:t>
            </a:r>
          </a:p>
          <a:p>
            <a:pPr>
              <a:buNone/>
            </a:pPr>
            <a:r>
              <a:rPr lang="en-US" b="1" dirty="0" smtClean="0"/>
              <a:t>Where </a:t>
            </a:r>
            <a:r>
              <a:rPr lang="en-US" dirty="0" smtClean="0"/>
              <a:t>HUB 302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56926"/>
          </a:xfrm>
        </p:spPr>
        <p:txBody>
          <a:bodyPr/>
          <a:lstStyle/>
          <a:p>
            <a:r>
              <a:rPr lang="en-US" dirty="0" smtClean="0"/>
              <a:t>Rock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458200" cy="3406808"/>
          </a:xfrm>
        </p:spPr>
        <p:txBody>
          <a:bodyPr>
            <a:normAutofit/>
          </a:bodyPr>
          <a:lstStyle/>
          <a:p>
            <a:r>
              <a:rPr lang="en-US" dirty="0" smtClean="0"/>
              <a:t>Rock Climbing outside of the </a:t>
            </a:r>
            <a:r>
              <a:rPr lang="en-US" dirty="0" err="1" smtClean="0"/>
              <a:t>Rec</a:t>
            </a:r>
            <a:r>
              <a:rPr lang="en-US" dirty="0" smtClean="0"/>
              <a:t> Center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Thursday 10/18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630pm- whenever :D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266" name="AutoShape 2" descr="data:image/jpeg;base64,/9j/4AAQSkZJRgABAQAAAQABAAD/2wCEAAkGBhQSERQUExMWFRQVGBgaGBgYGBgaGBcYGBkXGxgYHBUeHCYeGBwjHR0YHy8gIycpLCwsFx4xNTAqNSYsLCkBCQoKDgwOGg8PGiwkHyQsKSwsLCwsLCwsLCwtLCwsLCwsLCwsLCwsLCwsLCwsLSwsLCwpLCwsLCwsLCwsKSwsLP/AABEIAMwA+AMBIgACEQEDEQH/xAAbAAACAwEBAQAAAAAAAAAAAAADBAIFBgEAB//EAEMQAAECAwUFBgQFAgQEBwAAAAECEQADIQQSMUFRBSJhcYEGEzKRobFCwdHwI1Ji4fEUghVykqIHJDOyFjRTY4PC0v/EABkBAAMBAQEAAAAAAAAAAAAAAAECAwAEBf/EAC4RAAICAgECAwcDBQAAAAAAAAABAhEDITESQQQTUSJhcaHB0fCRsfEyQlKB4f/aAAwDAQACEQMRAD8AsChx544DWvrELxCiCcM39OHzjySGBds3q7n5UwiMxYCgcuWOVfeGJCk9QCFXiwDPoN71oHaFLJbBORfSXBelHGVRq0OT0CZLuFiJgWK4HdugtzU/SMxszYZkk3VG8PGHa9gXbp6QIpvqkuEFtaRoJ4BCDgGZ6MADUPnRm0wj0tN51CmPiGJAAIpjr1gapqaDMCgxx+EuKYe0SC3DNQ++HI1g2YhOulNTgXYM7kNhl6wOz2gErKUsQC1SC6zcGNCd4nWkemCl28wz4nMaVxiNjQyUkihWV1/LLCro/wC7yhZOkMls5aUAqLUD0OTDdw5CISUsMxXFngkuXTJ8D9/SCg0xc16Bn6vFFwKKpT/OQ4wWYoEqFMT5vlE7gBFXdh6+0BWQz0GNBqSYHcK4LG3Wad/RJnypikFKlBTMzP4iGp/mHXWMVtVM1Kr04LKlC8ConeSagg4FLaR9T7NTz3KJYG6RNUVH/OEhLedcIuT2dkzpKRPQlcouQkhroDgEHFOGTUGcL5tfAaOOMndbK7s3Z+7sNmSce5STzU6j7xGTYb1oM56JQRd1UaA6EXb3VofFoQpS0S3KZYSlwDdAIoAc2DeYiVnRutr+8Qcuuarjk6ory8c33dIYSd0cX+sFzELpO6BmAPYQcKwixzEip3Ysf4/iOJnXQSR+WmpKm/eICjk4Fh7u58o93rJUQHLAga5+3tGMFBx4P7wtNsaJgWhaUqSsMUqAIPQwwkhy3H3jsgOTwr5vBRjN2jZkuQlRlISkS0pIAw3S8aK+C5GCkhXz9jCCU3u9FXusXoC4BprQ+YMe2NMJRLH/ALd1v8hb2aL1eO/R/v8AwyTft16r9hqYhsBi0dluVsMEgucn4R0zt+6Cm/dvXSQCxcO3nELJawoaEGqcwYl3A57oNMDGK+0RYLUCAesV1qNebwGVQdEqj6iIz6B9IKhLJA4CErZkHxgGITsTxDx6Bqmg1wfA8qx6CYqTNZJDEivNssOMKTJRI+WGDO/3lD3dOAMDXLJi8KEgEY15UJowzGUZiHCCSOCAaMKqJLB+BHoYVtEoHephnjXKlK4w3NDq4OTlgndFcqJHnC82XujidakcsS2EJDW0FiqpZUl6AO+84JwHXWO2ZTUZ6ORhm7envBFJvUUTujBqBx9gvoIEhN0MDWta1YsOH8wxj01yGSCbxNcMXJD4a0GMQCWKsdwCWQ+JJdYbXxw3L3AFKAIG82LMyn1eh4ViNl2QkhKjOCEt3k27VZIdAQEnxEqKn6axHLkhBdU/2b/PqNG+wsmaEqOjEVrzc+sevkkMwJxr6QFCyW9x90gylgh/I55ffSL9xSV5yDqxY0CW6ZtCiiwF16DgMWevlDaU1LsSAo14AwGbZKXsAKcCX+kG9m7Gr7LWQGSiYarBnIyNCUqoccfN40G2reJMnf8AyhLZksAwHOEOyUsSbGmZMDOpakA4kGgV1Yt5wpYl/wBVar8yqZZAQnFIXRuZAqeJEceRpy6InZijUeplf2Mt01cu033H4xYKoR4KEGoZsI01nVX70im2pZZn9SiYhTJWtAmprW6KK6sAX0i3l+IfbUxi0IpcfATJJvT+P6k5QbyHoIMjKByVJCkpOf0bWCSl1FNPaGJNNcnptQ33hWOWZ2OAoG4UrEgHyxFI9LQ3QN9+XrGASlzg5S+83offAwezpxMJJsLzL5PhILchTpBrMCkG8XKieQrDgBYGuF0jyMV2xpjTFyz8K1eRZvaLJK3UoaD3YxWzJPdT5k0AlS0ppkLoofMn0i0JJRlF96/W/tZOUW2mu32MhaNspXPnT0r/ABAoS7uV1L3Ryx6mK+xdp5yFrEwqFdcucXPajsh3V+dIBKVqdaMSkqqSnMpJyyhjZXYpBlyzOdUxwoh6DMJI4Ry00xo448s1Wzie4luGNxPmQ5gFpVlp7w+tW6BpFbaXxOkOxkd7936QKcXxoAPSPZD7ELWqy94kyyu6FULYsTXzwgIJGwz+9BWPBgjkMT1+UeiFg2YLPKEpKiq6TU4s5LNwFI9BMeWsOBmXo5ZODVzMKqQkLDA03j0rhxYecTTMBUxwcHKgIrj5+cTnzO7TNSQSWQAzAkXh4SxZwMecaTVMVRfJXqQQkOl1M5L4100gMufdPhoaNjzri/7RWbf7ZTSi4gCWLzu4UskYJvMGHCLKzb8tC1bql5e54B6CJqQ/QzkycCCSCDq2I884EqeUukj301HD3gk+eAGcUwo7a0hNdrTLIUoZPdYueujNXjDomdtc0XN5gQwfQOH50DZ4wjaduSVfEkAgAUYBVSpqNiTGW2/2i71ZUC5LvShfFhlSg4NFXMtrgE3aijMSKtUZRmmnaGVPk+gBqlKnT+bJiKGDoQwqWwo7EimGsVHZiaEy0gkkrBYNQFORPEZZ0i8mYsdSGOXXSNF9SsMo9LoGmeN40olWlKN840+wuzAMsTrSbshwtKKhUw5OPhT6nlA+z2ykIlKtc9IKQD3SFCiz+cg4pBFNTXKOdoO0ClovXqAMOKszHJmz9DpHThwdStk+0PaHvFEBglNABgMgG+XCH9gAJkyiATS8eay5UentFF2Q2Oq0TO8b8OUXJOClnAcSPF0EauZJ7vdKklTVAODqLeeEJjjUXKXLOiUvbUEtdyK6mW7MqZToCYJbrWJAXMVRKVBJLE+IgCgrWnnAbZbTJR4XZJWzP4AS46GDz1kzDlnzdIMdyVQSONzTydXYr7ftVKJiQAb19IxDOVAY8IuVJuvwYdIy1v2av+pkl7yVTJeVU76XcacY0uz9sSZiFqBDocrScUs43k5VhLq7K+IcVCLT7bGQnLmI4ukVS7eqYpvAD8Obak5chFkrLKnypE45eq9HmeH8THPJqPYPK94DNol3w8846+bZ9QC30iMxQuF8aU11MXOkDZ/Gpz4m/wC0R61A35bZuD5R6Wp2P3hBJ4oOB/aGAdmmtMoFLq7wIWwUGdOceAqWjGDWk0AEKWivlDa2gE5VWEBhQpMpycARBKmy+sSUsMTofvrAwnM6uflAMSmzqsE1oKaHOPRxMw3zpdePRjFYlFWoAvhVmYMcucHVakkB0Eu4oW3UBg9K+IxySHo7Cr0d+LwvOmeLDdZOQNBec/6iP7YaUVIWMnHghbdiSFkqMsguHZg4xOAzhX+nUtRoBeGD0YZDoMIvNmB5iQGUon4sMMWGmNdIrLZMWtShMUmZcWQCEhNC7YZM9DEqgp13r5DucnGuwnPsqgwIxGNGOlcozna9K0SbyCwG6pvykEAuca+8acT0gMkEuM8vukcUZakKExCbt03hkQzkPng0M6ER8ZEx66NGslbKl2yVLuhKFJlIbBJKhSZRnUFeIKrUl9Ihs7sBaJkzu0hKEKPjWcADW6Ad9gz4VIGcfR1mzWGUmVIQ/dhgokX1nN1/ACam7yieWXo9nRikop2rsx2z+zFoSgS5ZmTXCwhSEhpRoU35it1KCXBrR6YR9U2N2RRZpaFWm5OtAFWH4ST+lB8R/UegEZTY+3ChYSoubyFTC3xKIN0DIBLUyBAhvb/a8l2NXMc887UekvixeY+rsD7XWtU1W/MCUDJqkaARRps8y1KQJYoVBKXoCVFh5Yk5CEjLVNmJ7xwFBRA4JbyxEazs1JAMzEBMuhGRO6w5ufWJY8DSc5lcudWscDm2+0SZElNisalG6Qlc1NHKlALUDzJ8gI0myJlnKVSy12WEkBzVq31Kd1qcZmKPYliQZs8FIIQJag9LqkqUQX4R2YqRLWVJkpmzF4iXeIZN45Uc72GDR1Y4tpSqznlTtN/9Lo2sKWFDDDyeDSZgUVZk3uYIyjP7JmjupZQCEqXMIBckC+vWuUNoVdthSFHec3ScUm8cM60fKkdeNWnZyTfTSXqWktDzJXNXVkKfp9I4nZITa5k0ADvZSUrDVJC/G+dLoaENqbdTZ58tAReUFBLuWBWpKVMBjjnF/bN2a2TKHAmh+UTnTiK3aZS26k0UbCLuXKBYnBh7RVW0ChOIw48ItTNZhyjmwr2pP4HF4PF0Sm/VkZuJGn7sIBLJKiDUMG6jE9faDKLuaPnjkSKaxyhfQj+PeOs9AGiWxAywHlHSt0DQkj5RL4x0p0FYBPkgoSDkt9OfSCYRn3e9ugVxPkAl+ENyA7vg8AVL/EUdRXmMmg7MmFb9DIhMU5HP2gak1iWLRxqvxjdzCy2unSAldG8tKwW0fFmHEBK70spSHUNMxnGSMzuChyj0eCnCDqDHIICquqQoBrr86uwqdOWsclSwwU7XiVcN4m6PJo9tLtEqYUqlkBICisEaJOALlNWbpE1skpbAAGmYCWA9Iyabs0ouOmN2UBakpUMwOVYNta23FBG6mXeYIui6/EYknUxVyllwrAO75009+EVW0lLQX35hLl8WfInWBNkpNrhB7ftSWmaElKEhVBcyUXZXLIxFU3EalIqQAXLtpVmHMRVWGyla+8mDAG6Ma8fpFnJsyVzZKFFgVoUMDUH8MDi6T0fSA7WmNjfUrLsSVSbPUvMKlAq/y0YaC8FnqNIzVstTKKyLwQCu7+ZalESkdTXkDGk7RWndA1JV5n6xhO0FrWlBuMDqcqM/NqdY4+WdKE7XtcSk3Cq8sm9MVqslz6/KNNYZCFATEqTNwqSA3JLuDzj5XMll61Ma3YdiIT3oXVBSVIahQRukHHF3EWcYx29sZSk10rg1FuUDaE/CRLmavUob6RuNk7P7izurxrYq/SAN1Pq54mMLYrWpU8Lo6ZYAevxk58R6Ro9s9okokpQlTkgk1reLxPJmcvZopDCo7sjs2VLXLtipxSEX5WPC8pxxEEsFqeeQgbiA4UzFby1bzZVJ84QX2TWrZarSB+KvfCR4lSaUbM0vjrrFtKsqkqQwSwlBNPEClCbzjAhgS70pSO7E4Rw3e9/nzOTI5PI1WtfnyIyhdKAMiW63vmYswReBID4O1Q+NchQeUVskPdOYJ6Y/tFihRLBqgk9MYRhKjb+yjMtN8VF8GmRCgflGw2lVQOrGmUfO+0lutkiatclClSyXfFIKiwJPw1OcfQVgkAE1upB4kM59ICdoHRXJUSElU+6rBLq8mYex6GLC0UUCHqKAcWy1/eOT1MqSpmfvOpMt68QzQRRwPCBHEscV79/Nr6E8cem0EUp1cx84isgJUT8I+kcUqritD1qI6wIUMcvaGKC1ptN1SBgTgNSA7eQeJzQC4IwwPPH2j1pAveVeUCnzXZsxXXX6wTESN4wVEyjZwOZB5SglLnEvAoxXrtrTglgyqPoRBbpzjvcpKrzAkEdCzROeY2kYRn5gmjenOE55ZLpcHJsT9OcN2xOeND98YrrVO3Tn61+cFAY7ZlOhBpmI9CtiWShFcVVr8tY9BCU83s+ye7lqKSsXQVC8wG8o8aJZv1Q5YNlXZKUKmEqS9dak04ZDSAzJxvSw5BCSRWu8QkPX9JMRtVqIPiY1DUy45kxzeXNLTOzz8TftRssZezkgs6iMsPpziM2wBqUIAdxgAYSstsUGDvw1xd46q2EFRvYkjmX9oyhl/wAjPL4f/D8/UFP2cQtkHxC8zUFfEdBk2cV1rmpkz7G6jvWhSlFsUypZSVNrV24w/MtSgu85DJZQejJqMsccNYo9qWYrm2Q3wDLmBDqUwSVBNSWzCSfrDS86Ul1Sul/AnV4dRfRGn+e8PtbbC1gUYlTNkFM5QOEtN0KP5iYpNpzSoNVqdXzi2my0llXWCkgt+WS+5KH6piyLxxJvRT7WtDKJOIyyf6RzrkDSKO0SRvNxA9RA5UtXfSrmLsPUt5PBFrAxNBj7mA7O2mhE6SVB0pWkqP6cFejx0RsR0jWbMsk7vu6olSUOpy+BDVFHq2mMWn+CzJiQVzEsRklT+poYa2JZFG0zwlN6YBKS4D4Sw9TgDQvwEbbZnZAIQ85TmpuuyUgl+ZMcmeGT+1o7vDzw/wB6f5x3PbK2xekoQql27KSQKOlO6OBYQK8m8FK1auHAdSz8oWXbESZglDwrVi7stmA5H0MS2iPwzFfDxrHt23yQzOKy2l7I+u3qVu4Bi4AAFMAwha07UVeSl2JUA+tQHiv2dbTUKNQNw/mDgEH9Q9YcmbOEwy1EkFBCgxoSHLEZh2PSLxujpyZMcZqlpx+exyXLBLEOC3UB4emKxL5QrImXlAflBHs0MTXCVDMgiNHX58Tznwvi/oDtk3/y7f8AqH/dKmCCqNEnh1whDaJuos7P/wBWXXFnCx1xh0BhnVjXi3pHRP8Aoi/d9X9yMf6miaTvDiCOUFK6KgSAH5PHszxw8qxGN9yjS7HZpG9xwhNbUr4SD6ED1g1oG7XJj8jC5VugDX0eCmAKjEj9UM2tQTd1MAQGPWFtrSxMKUl2DKoWLpU46UhgBtmyzcmPiVkv5RK1ZcaQxJO6NYWmqehygMyFraKcGiomMQoaNlpFptCdTyisIFaV1+8IZAZ7ZvgVwUG/fWPR2wDdVU+IPHoz5MipkT2Ki1UhAFRiEhxxqo4awFJyIpUfzEzLUKqSQFEqzoFF+uUdmm8XCeJZwz5QIu1ozITSBwNHGg/mCiccQ2BxZvKJCWD4kseZ0YcOURnJCACACCMXPWmsMBgVK4O5FNfiPHANFVtRRYKZRCSXZ2Z7iXOAN8qZ6U4mNfsTs13ylEqupQAotjeXgAcgAknrArfJEjZluUAVBUubJugiiULKAuuLKK1HgaRO6YyiY3ai5tlR/wAwgJUlV2iklyEvSrm6CQzBiutQIx20dtlZdAYcan6Q9spU2aVyVLQqSmWtYE5arstwQFoxN4KNABWH7VbZaZqlCTImTyQ6rpEpBAAARIpeOZUpg54QnTCLHuTRlZVlXMNATxILDiTGn7F9iTbbQJMsuUi9MWobkpLirDxqyAcV4Awrab83/qziQ73Usz9AEDkHaNV/wr2+mzWzu/DLnJMv/wCQbyCTxLp/uEPtxbAq6qPsEuySrJLIQN5RdSi15aqC8o5n0GQEUO19qJWopUrBN5QGQwrCfaHbxBxjPWW1/gGYS6pyiongHCRyA9THmZcmz08eOlZDbU9kBQyIIxyIIMaeZbO8K0sAUXVlv1ClNIxW3bRelkcPlG1XNBSCKXkJrqCnD1i/h9kM7rlFNZp9Zeof1IeNFZzTkk/tGTs62mBJyLcyW+sa/Z8m/MSkGmZOQDH6x1M5FwEsI3nfPyDD+YYnLckjIQ0vZMsXgiYVEu+GLNhlA07NWAAz4AkHSFTGfC/39BO3IKpaAkOQuWTwSFOo9A8ctJNxIz3b3pSGkyLoL4V8o9tBDJT5v5VinW3BL0J0lKyUoEEasaZRwH5x5MwXtcfnEJcxwaMxP28Yxw1BB0hQ59PSGlLhZRJPP9oxgip7LSMi/oHiUuXeU5+xlCc9bT5VNae/3xhhM5lEYfeEMwDl5mGTwtMFesSVOvQNZbPSFYUI7TXjXBunSEiSxfD5w7tEY6nGK9YIfQHHJ4aIGEsSmUUnGjcdT+8eiclG+5yGMegvkyK7b+0lpJBYKYEyz4gDkpBG6YRWaqDguGLh8j/EUlntIBmLvFUyZ4nYlJOKn00iwQu8xfzYRPG33GyJIcAAqS7DGHUqlqTcL73xDwg+0JXMHoKjHSOTZ1xRJAAFQGySHHt1h3VCIb/8QTZKCJZ3TNImKZ7qZSQl6fCyVF+LRhv6ufODpUySrevOzqJIDZuX6gxoEDdYnEBOedVex/1RBNmCVF2fBgQysKacYTpXLKKbRVbI7PhU1Epw6yVTFh3CEFO6CcypQPNKchDO3LXZ0ylqkSPwUEoE0UlKmVPiFZytBeYAOcYt5EtMtYXdSqXdUhYW/hWUnAEX6pAuuHBUCwxxna3bn9RalfimaiWQlFLqAEAA3JY3Zcu9eISKlw5MBRUpsMlJRTrTEbXOUAFKdg4/uAF7yvCkVyrSQSxaruMaVB9ofsVqSoTJU0siYXCz8ExIYL5F2UNFPlFVarMqUtSFhlD6UIOYIqCMRHRfYkkblHaI2mSFqO+Ay/8AMBj1xhrZlpUbLLQaEOf7XLGPn1jt6pd5sx65GPo2yS9ls6qEBCQCcXqFBtHfyEefl8PptfE9DH4naTBWsuF8hFnPtMxMqykKKJSpIBUfAVUorMFoStSGBHCL3ZIC7DJSoApKBeBqDVQPtE/D7sbxKqio2ZaWnS3zAJ0qcXjZy1LuK7osspUEk4O7fs+TxiLAlrUwwCC3uPYR9DtE+UklKVAlATeSKlIfxECofGOvnRxpUur0KHsvtid3pRNBCnP+oeJKuOLco3f+JAA8IzAt4VaN5BDsAr87Je9wao/til2n2ruqKHYgtTA9YisiVpdtF+lZaaNoi094gsSCCtPJifpjAreX1DN/tb0LQpsO0XpSFP4kkjzPnDE81qKUeLrg55KmFCw3qPeB2ZW6Cc6tjjELRO3Sw8ucGKMANfSCKdUgVB0iMqXjEp6MM3rw5QOyKdyKjCmGog8sApNlH+oSfhCVDrE7hct0htCR4jo3MtEEWll+EMfaGbABuFxBF+Hl9RDKkJZxnl1hY4HlC9w9hK2pq5DgMYQmzDeJYBsvvOLG3KNBlR4DOGfKHSFYqLWlC0hZBMyiRqeEehG32SWqZKWp70tRuDKtCY9GZkZtFhSCAKAHIUPDH5wwABQu5waGLXNkX7smdeOTg1bFj5xCVJvhmJOTAuWP7wsX1LQXoguaU40y6fKCbQ2gZu8zBKQhtQSP/qFQGajeA6Mf1EUJBNRHLTU3Qzklhn+VPrf6iB7mZBEFSrgFSXPmbo50So9YnMsZcEqS2DpL5165tC4nC+QkhvCDwTujzYluJg9hsillpaSoPVhR4HvbD7gW1JSzNTJlAzZrKKZSchnMWvAAB+pGjR892zseZZpypSwxN0uC4KVAKFdGMfWex8uXKsarYpF6fOmKTLGBzSmWNEgFy/Exne2XZOYmXJnzZo3gmWoZISzS1asDQvUg5Rx4Mixv25JJtqNr2pNcy1xFcI6PEZJTlxSVfBXwl6v1/gwdltCEqKZib0ska7pyIbhiM+kWu0JcubLSAzJDJIrdqaEnLNj0iitklSFlKgxH2CDmOMLx3tXsjGSWmgsySE0vA8np1j6VZZoKAEEFCk7rUDDQfbR83RY1Fg1Thyjadl5SkSLqmIvm62Yo/R4KEZcDeHRn5RZdnpj2ZScDLUpHmSpNP7vSB7LsalqXQFKEAliLz1cVIoQ1aANxhzZ/dLEw2YXgFJQuY6iJs6pEqWkBRmqZzQBIGbOY8jzVgzONNr3dvj+WduTKpwj6lPsof86kt9jLhhGn2dOTMVOaWqXNWl1vrUteHiz6Rjzbu4tgE1JSor7spoSkkgVbIEh6x9AlAhYdm3hxwOJzj0WmmmRjJdLRV9n7NOTOX3iQlEtrmZUJgmAChYBLHjvCAdoOzMucm+hFyaSl1B2Ys5KMHY5RpEtdd/t4lYrWmUha1hwEg8gHvHg2sIunejbg9ALJYLqO7DlIAQnkkCvzhu2BydDXyoG6iPSprKcHE0OVaRy1pYpyxB4sXHzit6JvkjLD3cq19odRjy/aFpCMPvSGwplE8ISTaVowtbw6aG7iMW8WvCF7As+EhiwdqgFgD7Q5aZLp/bm1IBZ5ATXPOKIUbmJACRzMKplVB4e8M2lQdH+X3gRZnw/aNO+wY13IpWxAOcRUKGBhVRngeUTSp73WMtoDFtopceUAtCTpwrwizVLcCE7ZLIbi8VQjKOdiAUg140j0EUhlO1HxjsFoyMpauzypDOQoBnukEDg2EN2CckFPeKmBJoVS6KAfLjSFJO0xPSoi/dBpexI1g6jRgKV9faIrH7PTf6Dt7F0SUy7wRfIKiq8ouo5OTrh5Qe8AtSj8AJbikUrxmH1gsqykupSgkITfIJAcJqQNXy5xCTs+ZdUyCrM3QTupIKlA4KBUUDPGFcl6m6RVKGYZQ9ZbTdDBzXdBamvCFEKGAA+zDMsNVWAJHF2oOUO4qSpgTa2WEnaoSuSpYBQmYFNwUyVlh+l/KEO2O0f6q0rkO0tBZTfEoh8RkARzpEEovLAUQCo8xrgD6Qr2m2lZgUy7OQqaWCprC8AGFGo4FBR4GJeXNzhG5dPTG+22+P8AbBOPmJKT1d/t9hX/AAiXMkCXN3ykFCVtvABi4Vm1R0jJbc2MLPOCUuZamuqOeuFHBj6BIn3wDdDIDO2lMYlarOkghQSUbtCAa4/LERo2lt2xnV6Pn0sKs6yiY93MfMRabF2qDO7qrLa6TQXvk49RFvtjZgtCWoJqXKeP7H94xQdJBFFJNDmCDhFB5b4PpYQDZ580pEzulSpl1iykIJvoUAQ6SlRcaDpFNZ+081ShI2eFhMtC0IJCAv8AEN6dOKg6ZSllhi6UgJBqXuP+H+2ROE5qLSlBUnjexGoMaOfZ0pvXEIQCVEhCUpDngAIjNRcraBHgo+x3/DvC02tQUobyEB7oY0Uo5l6gdY1igQeP8wK1zViySyCwKGDahLerQZ6nn8/5gXZ2ZsajCNd7+ge46QGq9eGMekp3SD+Vj6xBe00qnboYpDKBzr7YwWWrfbgfpAg7VnPli4vZ2UKg5X8Opb1EFny7xxyPm7iB2cJ71SBi6VE9f2PrDi56ElyFlqZNGc4x02IouXAOQqg5e5jst9He/Xkot6QtItKVKUlIIACVY5LK/YpPnDyQWr+Yt5msGLUkBppgZhNzdqQKPmYlfDDFx6l3/aBiY6X5nphEwpqjz4wy5FZ21GoPCELSXlkDKtPaHLYpgCKn94FZ0OVExQAnPtJQUuDiP4iysElySaDjALVY7wfQc4jZVm6H5Qq2FjNstt0MlqZnCAoniaCaApFR8xApqGS5gdhVcmBxRVPPCKJiMDNk7uePpHYNtGQQD5twj0MwIxtjkoWFqWVBT0AAAL5v8oXtCLpZJfDKvIjlnxgy7PQEqIViwx66DXpBJ0lzjgz8X4vSOfcXdlW7O7HsInT0pWHQ7KAZiACoh8gQG6xbbRtBkSJy5BKDLCUIYklkb8zHUqb+0RQyppSoBJZRBDuw3iBXokl+MVu1u0aQkpSCVEm8GOZLDyMSlLfAN8BLJPvkKIJvbxNKvw9Ybs0+4K7wOOedDzyBil2VOUU1YFlUAyL0+UW9ltV0FyQC2VMWqPSLoBGZNxNQ5KgXrjSEF2BLqW1VB3oHP2/GGbh6MYI24mgerk9GHz6wU2rp8hpEbLNKKZafJoYCVKYUwdtHFMfusKlJLnPN2+/5g43WOefUU4a+UDZiEibdWFFjqMvvGMXtXZplLJLlKi4VrjQnWNjOIyZjC86SFi4vAsOQ14NDp6AnTMtsTahstplzgHSCy0j4kGihzao4gR9rs6pS7qgsrCkiZhQyzgoZ9Y+KbQ2eZcxctytiyCAd8GqVBOO8GLR9I7MoWnZ8hF4iYlE13Z0PNJSjUCrt+oxxeMx5Z4n5TqRfH0qVS4Lu2W1AsSHDgggHQlZApwGcWExQY4Y+r+8ZiVKWu7LvFkG8BRnF0nzNY1dkmAJU4oSK6ZD5w6dRtnVPpyRjGPO/oVlvspdK0O9ApsWKiHbgMYslK/EHXDChH19DHbSQzhg+g5xFR3sasMmx+zGgltruQyylqEuxwzVd4p8T4TozmvnCO2JAPdKNoUipxXdBIZmGuecOqlgKKiKi6PkaccekGNkSsBMwOHGIwIDBXq8Jlh5kfeDHPoexawJabMdQO7LTT4iylnl4hF0VuPujRXWRIKFquKRemrUyvFQ3Qo6OEhhoRD8s7vL1iuONRSJ5HcmAWivJ6cxEkYMdKRC02cEEHBWNcf2+sdkJq+gMN1U6Fq1YG2uZXEMG5KESUWSptYPP8Ov7wjJBCSDQAE10yPvFG9CIlYLa5Ul3ukJPNgfaJzgb1MNIghbFOmoz6wYqBNIERpC9rNE0gMyYCtDgPepjBZ6hdbNz7wvLQ60vU3h6cYdCMftqmFRyoY9E9rJZBJIA1c+Ueigp86XaACa+7vRsfOF12gmoJenGBqlKW6gKAA4GmODDDGPS7WmWCu4ZhA3U1u5sVACodqZkjjHO2tlekOmY3eH4mCEnRRIST/pEwxGbYQpBWSG9Sr4n0rCktJUlIcXlEKU5ABJDCnMqhg7JmBO8kpGL882fOkLFpPZul9gAKRpo4EECnwrr6PSAWeWFKYqCeJg3dEpcGj14GGk0gJWeE5oZVtEKF0BYugAEkMqm8eA+QEJyZZWsJDOS3CNBtHYaZct0ABSWKiSpSWLAkUd+DZwkppOh1G9lMlJ0YCuOAwfjBpd4kEMSAC1VHOrM1KvpCyZt5VzFLhiBWjh61wanCLGXZilIIO8oKDHg4Y1rmWaKpiC1qN1IQACvMjJsnwbMkYQvKlbzliA7sXfEU6wTaS1KIAAq7sC6lGvPBg3CEZClOGBIGLDDLoYN0CjZ9ndkotUqZNmI/FSQjvUqIXdYEodqaUYspnizl7HlywbqQlLYCgDfeMXfZ6yiz7Olqmi4pbzVAvS9UCtfDdprGdttsM413UON3Ufq/wDz5xxZLnKkd0Gox2I7JmJVNmAVYgPqCHcesaAyzcUFGqnL51q/rFFspLT5vJPsRF53zt9/eEPWqZK6doRschSErC1Xjf3c2SE05YmkPIILeWfXnl5QIKx5/X6ROWcNSXgxSiqQJyc3bJTFY4M6X6QdM4AJehcJbi7N96RGfKbJ3D1zo/sIqtrqWDLTLFQsTCkCtFIBb/UX5mGXAjL0LYEGO2KcFpU3wqI5sMYVsVoK0qVhdWtJ5oWoeoAPWGrKACWzUT9IZMQMtNPvCOJTdJA/K4ghUzc/J4HItAUGIqAR0DiC0bsLzJhduIhK0qUkgHAMjkK0gu1ElnTRTpL8ARHLUvdV99YIAktDDWhj0mpicvwDlArHMZRBwL+caIWRtcmh5nOB7Ke+l65w1a1bpev7QHZEveCtIohGWu0yLjNTlHoV2tNNecchwGGldpZNmBlonyqg3vCWNBdapLucTlFCCF0lOq8seGtEDvFAEZP3fKKuVYUA+EZ06Re2GUECYEOjukSgLpIvd6lal3tXKUYNRIjnaSWiy27YooDI0DAdM+RLw2vbM5SSkq3aUAAZsK4wliKnIH2iUobpOe7GpasS2jyvzDkcPERp6xBK6nGjULxMIcD9RY9GMLCYyjnvNWvI84IUO2WSHBWQz4ZnmMhziv2jtWauYUMUpeiibxYO10YCC3v92MdmSwQ5hqi9yBbS0WWxV3TeYm6AcRUMXB9DTSG7ZLADoO4KgZlyQz6gexiskrYADNh03i3nB5s5Xd4llKJPEhz7kxkYe2Jd71yWHdrSkk+EkMDzxrxi47F7HlWaSZ1qtAEmWSAgU7wpqSoCqmDRnZKALtAal3zpL+p84nsaypE6XSiyoKGIaEyJ1aHg1ezRWvtz/X2hIQkps4BuPQrIZlFOQ0hmclirkYxuxZhlW2ciXupT3gGbJBBu1yyjYzFV8/SEcVHgZSctsWsKWmqOW76EuIsrPLKbtXoQeYdn6NFbYDvq5D3MWunL5iMtoLOXTf4fX+I5Mn3Qzhxh0Ac+vrEl0IH3RvqYW2ibqQwG+GOrA4PpAZ0eGxLJLY5JtPeIfMEB9WHoI5NsySsTVO6UlPML8VMThHuzsoKN04FaQda0jTW7ZssFLJZrpp1HWA3x7yedKORpFFY5YAmEJWm8p2UGJJAdXImGEy2wyh22SgHbgOjv7wrNOB5/OKHMieKdD84RsU1Qo1AUh8bwUBePBi/lDS1/fnApZ3417MRtgYEmohFNVdPcxZz1XpVQMTFVIDhHKC9GQ9LVunhA7PUiOg4j7ziUge5gIzJz11YwvsqcU/7m6R2ad8ch84BagyCRxiyEYa02m8l49FLLtBCW4t0pHo1m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hQSERQUExMWFRQVGBgaGBgYGBgaGBcYGBkXGxgYHBUeHCYeGBwjHR0YHy8gIycpLCwsFx4xNTAqNSYsLCkBCQoKDgwOGg8PGiwkHyQsKSwsLCwsLCwsLCwtLCwsLCwsLCwsLCwsLCwsLCwsLSwsLCwpLCwsLCwsLCwsKSwsLP/AABEIAMwA+AMBIgACEQEDEQH/xAAbAAACAwEBAQAAAAAAAAAAAAADBAIFBgEAB//EAEMQAAECAwUFBgQFAgQEBwAAAAECEQADIQQSMUFRBSJhcYEGEzKRobFCwdHwI1Ji4fEUghVykqIHJDOyFjRTY4PC0v/EABkBAAMBAQEAAAAAAAAAAAAAAAECAwAEBf/EAC4RAAICAgECAwcDBQAAAAAAAAABAhEDITESQQQTUSJhcaHB0fCRsfEyQlKB4f/aAAwDAQACEQMRAD8AsChx544DWvrELxCiCcM39OHzjySGBds3q7n5UwiMxYCgcuWOVfeGJCk9QCFXiwDPoN71oHaFLJbBORfSXBelHGVRq0OT0CZLuFiJgWK4HdugtzU/SMxszYZkk3VG8PGHa9gXbp6QIpvqkuEFtaRoJ4BCDgGZ6MADUPnRm0wj0tN51CmPiGJAAIpjr1gapqaDMCgxx+EuKYe0SC3DNQ++HI1g2YhOulNTgXYM7kNhl6wOz2gErKUsQC1SC6zcGNCd4nWkemCl28wz4nMaVxiNjQyUkihWV1/LLCro/wC7yhZOkMls5aUAqLUD0OTDdw5CISUsMxXFngkuXTJ8D9/SCg0xc16Bn6vFFwKKpT/OQ4wWYoEqFMT5vlE7gBFXdh6+0BWQz0GNBqSYHcK4LG3Wad/RJnypikFKlBTMzP4iGp/mHXWMVtVM1Kr04LKlC8ConeSagg4FLaR9T7NTz3KJYG6RNUVH/OEhLedcIuT2dkzpKRPQlcouQkhroDgEHFOGTUGcL5tfAaOOMndbK7s3Z+7sNmSce5STzU6j7xGTYb1oM56JQRd1UaA6EXb3VofFoQpS0S3KZYSlwDdAIoAc2DeYiVnRutr+8Qcuuarjk6ory8c33dIYSd0cX+sFzELpO6BmAPYQcKwixzEip3Ysf4/iOJnXQSR+WmpKm/eICjk4Fh7u58o93rJUQHLAga5+3tGMFBx4P7wtNsaJgWhaUqSsMUqAIPQwwkhy3H3jsgOTwr5vBRjN2jZkuQlRlISkS0pIAw3S8aK+C5GCkhXz9jCCU3u9FXusXoC4BprQ+YMe2NMJRLH/ALd1v8hb2aL1eO/R/v8AwyTft16r9hqYhsBi0dluVsMEgucn4R0zt+6Cm/dvXSQCxcO3nELJawoaEGqcwYl3A57oNMDGK+0RYLUCAesV1qNebwGVQdEqj6iIz6B9IKhLJA4CErZkHxgGITsTxDx6Bqmg1wfA8qx6CYqTNZJDEivNssOMKTJRI+WGDO/3lD3dOAMDXLJi8KEgEY15UJowzGUZiHCCSOCAaMKqJLB+BHoYVtEoHephnjXKlK4w3NDq4OTlgndFcqJHnC82XujidakcsS2EJDW0FiqpZUl6AO+84JwHXWO2ZTUZ6ORhm7envBFJvUUTujBqBx9gvoIEhN0MDWta1YsOH8wxj01yGSCbxNcMXJD4a0GMQCWKsdwCWQ+JJdYbXxw3L3AFKAIG82LMyn1eh4ViNl2QkhKjOCEt3k27VZIdAQEnxEqKn6axHLkhBdU/2b/PqNG+wsmaEqOjEVrzc+sevkkMwJxr6QFCyW9x90gylgh/I55ffSL9xSV5yDqxY0CW6ZtCiiwF16DgMWevlDaU1LsSAo14AwGbZKXsAKcCX+kG9m7Gr7LWQGSiYarBnIyNCUqoccfN40G2reJMnf8AyhLZksAwHOEOyUsSbGmZMDOpakA4kGgV1Yt5wpYl/wBVar8yqZZAQnFIXRuZAqeJEceRpy6InZijUeplf2Mt01cu033H4xYKoR4KEGoZsI01nVX70im2pZZn9SiYhTJWtAmprW6KK6sAX0i3l+IfbUxi0IpcfATJJvT+P6k5QbyHoIMjKByVJCkpOf0bWCSl1FNPaGJNNcnptQ33hWOWZ2OAoG4UrEgHyxFI9LQ3QN9+XrGASlzg5S+83offAwezpxMJJsLzL5PhILchTpBrMCkG8XKieQrDgBYGuF0jyMV2xpjTFyz8K1eRZvaLJK3UoaD3YxWzJPdT5k0AlS0ppkLoofMn0i0JJRlF96/W/tZOUW2mu32MhaNspXPnT0r/ABAoS7uV1L3Ryx6mK+xdp5yFrEwqFdcucXPajsh3V+dIBKVqdaMSkqqSnMpJyyhjZXYpBlyzOdUxwoh6DMJI4Ry00xo448s1Wzie4luGNxPmQ5gFpVlp7w+tW6BpFbaXxOkOxkd7936QKcXxoAPSPZD7ELWqy94kyyu6FULYsTXzwgIJGwz+9BWPBgjkMT1+UeiFg2YLPKEpKiq6TU4s5LNwFI9BMeWsOBmXo5ZODVzMKqQkLDA03j0rhxYecTTMBUxwcHKgIrj5+cTnzO7TNSQSWQAzAkXh4SxZwMecaTVMVRfJXqQQkOl1M5L4100gMufdPhoaNjzri/7RWbf7ZTSi4gCWLzu4UskYJvMGHCLKzb8tC1bql5e54B6CJqQ/QzkycCCSCDq2I884EqeUukj301HD3gk+eAGcUwo7a0hNdrTLIUoZPdYueujNXjDomdtc0XN5gQwfQOH50DZ4wjaduSVfEkAgAUYBVSpqNiTGW2/2i71ZUC5LvShfFhlSg4NFXMtrgE3aijMSKtUZRmmnaGVPk+gBqlKnT+bJiKGDoQwqWwo7EimGsVHZiaEy0gkkrBYNQFORPEZZ0i8mYsdSGOXXSNF9SsMo9LoGmeN40olWlKN840+wuzAMsTrSbshwtKKhUw5OPhT6nlA+z2ykIlKtc9IKQD3SFCiz+cg4pBFNTXKOdoO0ClovXqAMOKszHJmz9DpHThwdStk+0PaHvFEBglNABgMgG+XCH9gAJkyiATS8eay5UentFF2Q2Oq0TO8b8OUXJOClnAcSPF0EauZJ7vdKklTVAODqLeeEJjjUXKXLOiUvbUEtdyK6mW7MqZToCYJbrWJAXMVRKVBJLE+IgCgrWnnAbZbTJR4XZJWzP4AS46GDz1kzDlnzdIMdyVQSONzTydXYr7ftVKJiQAb19IxDOVAY8IuVJuvwYdIy1v2av+pkl7yVTJeVU76XcacY0uz9sSZiFqBDocrScUs43k5VhLq7K+IcVCLT7bGQnLmI4ukVS7eqYpvAD8Obak5chFkrLKnypE45eq9HmeH8THPJqPYPK94DNol3w8846+bZ9QC30iMxQuF8aU11MXOkDZ/Gpz4m/wC0R61A35bZuD5R6Wp2P3hBJ4oOB/aGAdmmtMoFLq7wIWwUGdOceAqWjGDWk0AEKWivlDa2gE5VWEBhQpMpycARBKmy+sSUsMTofvrAwnM6uflAMSmzqsE1oKaHOPRxMw3zpdePRjFYlFWoAvhVmYMcucHVakkB0Eu4oW3UBg9K+IxySHo7Cr0d+LwvOmeLDdZOQNBec/6iP7YaUVIWMnHghbdiSFkqMsguHZg4xOAzhX+nUtRoBeGD0YZDoMIvNmB5iQGUon4sMMWGmNdIrLZMWtShMUmZcWQCEhNC7YZM9DEqgp13r5DucnGuwnPsqgwIxGNGOlcozna9K0SbyCwG6pvykEAuca+8acT0gMkEuM8vukcUZakKExCbt03hkQzkPng0M6ER8ZEx66NGslbKl2yVLuhKFJlIbBJKhSZRnUFeIKrUl9Ihs7sBaJkzu0hKEKPjWcADW6Ad9gz4VIGcfR1mzWGUmVIQ/dhgokX1nN1/ACam7yieWXo9nRikop2rsx2z+zFoSgS5ZmTXCwhSEhpRoU35it1KCXBrR6YR9U2N2RRZpaFWm5OtAFWH4ST+lB8R/UegEZTY+3ChYSoubyFTC3xKIN0DIBLUyBAhvb/a8l2NXMc887UekvixeY+rsD7XWtU1W/MCUDJqkaARRps8y1KQJYoVBKXoCVFh5Yk5CEjLVNmJ7xwFBRA4JbyxEazs1JAMzEBMuhGRO6w5ufWJY8DSc5lcudWscDm2+0SZElNisalG6Qlc1NHKlALUDzJ8gI0myJlnKVSy12WEkBzVq31Kd1qcZmKPYliQZs8FIIQJag9LqkqUQX4R2YqRLWVJkpmzF4iXeIZN45Uc72GDR1Y4tpSqznlTtN/9Lo2sKWFDDDyeDSZgUVZk3uYIyjP7JmjupZQCEqXMIBckC+vWuUNoVdthSFHec3ScUm8cM60fKkdeNWnZyTfTSXqWktDzJXNXVkKfp9I4nZITa5k0ADvZSUrDVJC/G+dLoaENqbdTZ58tAReUFBLuWBWpKVMBjjnF/bN2a2TKHAmh+UTnTiK3aZS26k0UbCLuXKBYnBh7RVW0ChOIw48ItTNZhyjmwr2pP4HF4PF0Sm/VkZuJGn7sIBLJKiDUMG6jE9faDKLuaPnjkSKaxyhfQj+PeOs9AGiWxAywHlHSt0DQkj5RL4x0p0FYBPkgoSDkt9OfSCYRn3e9ugVxPkAl+ENyA7vg8AVL/EUdRXmMmg7MmFb9DIhMU5HP2gak1iWLRxqvxjdzCy2unSAldG8tKwW0fFmHEBK70spSHUNMxnGSMzuChyj0eCnCDqDHIICquqQoBrr86uwqdOWsclSwwU7XiVcN4m6PJo9tLtEqYUqlkBICisEaJOALlNWbpE1skpbAAGmYCWA9Iyabs0ouOmN2UBakpUMwOVYNta23FBG6mXeYIui6/EYknUxVyllwrAO75009+EVW0lLQX35hLl8WfInWBNkpNrhB7ftSWmaElKEhVBcyUXZXLIxFU3EalIqQAXLtpVmHMRVWGyla+8mDAG6Ma8fpFnJsyVzZKFFgVoUMDUH8MDi6T0fSA7WmNjfUrLsSVSbPUvMKlAq/y0YaC8FnqNIzVstTKKyLwQCu7+ZalESkdTXkDGk7RWndA1JV5n6xhO0FrWlBuMDqcqM/NqdY4+WdKE7XtcSk3Cq8sm9MVqslz6/KNNYZCFATEqTNwqSA3JLuDzj5XMll61Ma3YdiIT3oXVBSVIahQRukHHF3EWcYx29sZSk10rg1FuUDaE/CRLmavUob6RuNk7P7izurxrYq/SAN1Pq54mMLYrWpU8Lo6ZYAevxk58R6Ro9s9okokpQlTkgk1reLxPJmcvZopDCo7sjs2VLXLtipxSEX5WPC8pxxEEsFqeeQgbiA4UzFby1bzZVJ84QX2TWrZarSB+KvfCR4lSaUbM0vjrrFtKsqkqQwSwlBNPEClCbzjAhgS70pSO7E4Rw3e9/nzOTI5PI1WtfnyIyhdKAMiW63vmYswReBID4O1Q+NchQeUVskPdOYJ6Y/tFihRLBqgk9MYRhKjb+yjMtN8VF8GmRCgflGw2lVQOrGmUfO+0lutkiatclClSyXfFIKiwJPw1OcfQVgkAE1upB4kM59ICdoHRXJUSElU+6rBLq8mYex6GLC0UUCHqKAcWy1/eOT1MqSpmfvOpMt68QzQRRwPCBHEscV79/Nr6E8cem0EUp1cx84isgJUT8I+kcUqritD1qI6wIUMcvaGKC1ptN1SBgTgNSA7eQeJzQC4IwwPPH2j1pAveVeUCnzXZsxXXX6wTESN4wVEyjZwOZB5SglLnEvAoxXrtrTglgyqPoRBbpzjvcpKrzAkEdCzROeY2kYRn5gmjenOE55ZLpcHJsT9OcN2xOeND98YrrVO3Tn61+cFAY7ZlOhBpmI9CtiWShFcVVr8tY9BCU83s+ye7lqKSsXQVC8wG8o8aJZv1Q5YNlXZKUKmEqS9dak04ZDSAzJxvSw5BCSRWu8QkPX9JMRtVqIPiY1DUy45kxzeXNLTOzz8TftRssZezkgs6iMsPpziM2wBqUIAdxgAYSstsUGDvw1xd46q2EFRvYkjmX9oyhl/wAjPL4f/D8/UFP2cQtkHxC8zUFfEdBk2cV1rmpkz7G6jvWhSlFsUypZSVNrV24w/MtSgu85DJZQejJqMsccNYo9qWYrm2Q3wDLmBDqUwSVBNSWzCSfrDS86Ul1Sul/AnV4dRfRGn+e8PtbbC1gUYlTNkFM5QOEtN0KP5iYpNpzSoNVqdXzi2my0llXWCkgt+WS+5KH6piyLxxJvRT7WtDKJOIyyf6RzrkDSKO0SRvNxA9RA5UtXfSrmLsPUt5PBFrAxNBj7mA7O2mhE6SVB0pWkqP6cFejx0RsR0jWbMsk7vu6olSUOpy+BDVFHq2mMWn+CzJiQVzEsRklT+poYa2JZFG0zwlN6YBKS4D4Sw9TgDQvwEbbZnZAIQ85TmpuuyUgl+ZMcmeGT+1o7vDzw/wB6f5x3PbK2xekoQql27KSQKOlO6OBYQK8m8FK1auHAdSz8oWXbESZglDwrVi7stmA5H0MS2iPwzFfDxrHt23yQzOKy2l7I+u3qVu4Bi4AAFMAwha07UVeSl2JUA+tQHiv2dbTUKNQNw/mDgEH9Q9YcmbOEwy1EkFBCgxoSHLEZh2PSLxujpyZMcZqlpx+exyXLBLEOC3UB4emKxL5QrImXlAflBHs0MTXCVDMgiNHX58Tznwvi/oDtk3/y7f8AqH/dKmCCqNEnh1whDaJuos7P/wBWXXFnCx1xh0BhnVjXi3pHRP8Aoi/d9X9yMf6miaTvDiCOUFK6KgSAH5PHszxw8qxGN9yjS7HZpG9xwhNbUr4SD6ED1g1oG7XJj8jC5VugDX0eCmAKjEj9UM2tQTd1MAQGPWFtrSxMKUl2DKoWLpU46UhgBtmyzcmPiVkv5RK1ZcaQxJO6NYWmqehygMyFraKcGiomMQoaNlpFptCdTyisIFaV1+8IZAZ7ZvgVwUG/fWPR2wDdVU+IPHoz5MipkT2Ki1UhAFRiEhxxqo4awFJyIpUfzEzLUKqSQFEqzoFF+uUdmm8XCeJZwz5QIu1ozITSBwNHGg/mCiccQ2BxZvKJCWD4kseZ0YcOURnJCACACCMXPWmsMBgVK4O5FNfiPHANFVtRRYKZRCSXZ2Z7iXOAN8qZ6U4mNfsTs13ylEqupQAotjeXgAcgAknrArfJEjZluUAVBUubJugiiULKAuuLKK1HgaRO6YyiY3ai5tlR/wAwgJUlV2iklyEvSrm6CQzBiutQIx20dtlZdAYcan6Q9spU2aVyVLQqSmWtYE5arstwQFoxN4KNABWH7VbZaZqlCTImTyQ6rpEpBAAARIpeOZUpg54QnTCLHuTRlZVlXMNATxILDiTGn7F9iTbbQJMsuUi9MWobkpLirDxqyAcV4Awrab83/qziQ73Usz9AEDkHaNV/wr2+mzWzu/DLnJMv/wCQbyCTxLp/uEPtxbAq6qPsEuySrJLIQN5RdSi15aqC8o5n0GQEUO19qJWopUrBN5QGQwrCfaHbxBxjPWW1/gGYS6pyiongHCRyA9THmZcmz08eOlZDbU9kBQyIIxyIIMaeZbO8K0sAUXVlv1ClNIxW3bRelkcPlG1XNBSCKXkJrqCnD1i/h9kM7rlFNZp9Zeof1IeNFZzTkk/tGTs62mBJyLcyW+sa/Z8m/MSkGmZOQDH6x1M5FwEsI3nfPyDD+YYnLckjIQ0vZMsXgiYVEu+GLNhlA07NWAAz4AkHSFTGfC/39BO3IKpaAkOQuWTwSFOo9A8ctJNxIz3b3pSGkyLoL4V8o9tBDJT5v5VinW3BL0J0lKyUoEEasaZRwH5x5MwXtcfnEJcxwaMxP28Yxw1BB0hQ59PSGlLhZRJPP9oxgip7LSMi/oHiUuXeU5+xlCc9bT5VNae/3xhhM5lEYfeEMwDl5mGTwtMFesSVOvQNZbPSFYUI7TXjXBunSEiSxfD5w7tEY6nGK9YIfQHHJ4aIGEsSmUUnGjcdT+8eiclG+5yGMegvkyK7b+0lpJBYKYEyz4gDkpBG6YRWaqDguGLh8j/EUlntIBmLvFUyZ4nYlJOKn00iwQu8xfzYRPG33GyJIcAAqS7DGHUqlqTcL73xDwg+0JXMHoKjHSOTZ1xRJAAFQGySHHt1h3VCIb/8QTZKCJZ3TNImKZ7qZSQl6fCyVF+LRhv6ufODpUySrevOzqJIDZuX6gxoEDdYnEBOedVex/1RBNmCVF2fBgQysKacYTpXLKKbRVbI7PhU1Epw6yVTFh3CEFO6CcypQPNKchDO3LXZ0ylqkSPwUEoE0UlKmVPiFZytBeYAOcYt5EtMtYXdSqXdUhYW/hWUnAEX6pAuuHBUCwxxna3bn9RalfimaiWQlFLqAEAA3JY3Zcu9eISKlw5MBRUpsMlJRTrTEbXOUAFKdg4/uAF7yvCkVyrSQSxaruMaVB9ofsVqSoTJU0siYXCz8ExIYL5F2UNFPlFVarMqUtSFhlD6UIOYIqCMRHRfYkkblHaI2mSFqO+Ay/8AMBj1xhrZlpUbLLQaEOf7XLGPn1jt6pd5sx65GPo2yS9ls6qEBCQCcXqFBtHfyEefl8PptfE9DH4naTBWsuF8hFnPtMxMqykKKJSpIBUfAVUorMFoStSGBHCL3ZIC7DJSoApKBeBqDVQPtE/D7sbxKqio2ZaWnS3zAJ0qcXjZy1LuK7osspUEk4O7fs+TxiLAlrUwwCC3uPYR9DtE+UklKVAlATeSKlIfxECofGOvnRxpUur0KHsvtid3pRNBCnP+oeJKuOLco3f+JAA8IzAt4VaN5BDsAr87Je9wao/til2n2ruqKHYgtTA9YisiVpdtF+lZaaNoi094gsSCCtPJifpjAreX1DN/tb0LQpsO0XpSFP4kkjzPnDE81qKUeLrg55KmFCw3qPeB2ZW6Cc6tjjELRO3Sw8ucGKMANfSCKdUgVB0iMqXjEp6MM3rw5QOyKdyKjCmGog8sApNlH+oSfhCVDrE7hct0htCR4jo3MtEEWll+EMfaGbABuFxBF+Hl9RDKkJZxnl1hY4HlC9w9hK2pq5DgMYQmzDeJYBsvvOLG3KNBlR4DOGfKHSFYqLWlC0hZBMyiRqeEehG32SWqZKWp70tRuDKtCY9GZkZtFhSCAKAHIUPDH5wwABQu5waGLXNkX7smdeOTg1bFj5xCVJvhmJOTAuWP7wsX1LQXoguaU40y6fKCbQ2gZu8zBKQhtQSP/qFQGajeA6Mf1EUJBNRHLTU3Qzklhn+VPrf6iB7mZBEFSrgFSXPmbo50So9YnMsZcEqS2DpL5165tC4nC+QkhvCDwTujzYluJg9hsillpaSoPVhR4HvbD7gW1JSzNTJlAzZrKKZSchnMWvAAB+pGjR892zseZZpypSwxN0uC4KVAKFdGMfWex8uXKsarYpF6fOmKTLGBzSmWNEgFy/Exne2XZOYmXJnzZo3gmWoZISzS1asDQvUg5Rx4Mixv25JJtqNr2pNcy1xFcI6PEZJTlxSVfBXwl6v1/gwdltCEqKZib0ska7pyIbhiM+kWu0JcubLSAzJDJIrdqaEnLNj0iitklSFlKgxH2CDmOMLx3tXsjGSWmgsySE0vA8np1j6VZZoKAEEFCk7rUDDQfbR83RY1Fg1Thyjadl5SkSLqmIvm62Yo/R4KEZcDeHRn5RZdnpj2ZScDLUpHmSpNP7vSB7LsalqXQFKEAliLz1cVIoQ1aANxhzZ/dLEw2YXgFJQuY6iJs6pEqWkBRmqZzQBIGbOY8jzVgzONNr3dvj+WduTKpwj6lPsof86kt9jLhhGn2dOTMVOaWqXNWl1vrUteHiz6Rjzbu4tgE1JSor7spoSkkgVbIEh6x9AlAhYdm3hxwOJzj0WmmmRjJdLRV9n7NOTOX3iQlEtrmZUJgmAChYBLHjvCAdoOzMucm+hFyaSl1B2Ys5KMHY5RpEtdd/t4lYrWmUha1hwEg8gHvHg2sIunejbg9ALJYLqO7DlIAQnkkCvzhu2BydDXyoG6iPSprKcHE0OVaRy1pYpyxB4sXHzit6JvkjLD3cq19odRjy/aFpCMPvSGwplE8ISTaVowtbw6aG7iMW8WvCF7As+EhiwdqgFgD7Q5aZLp/bm1IBZ5ATXPOKIUbmJACRzMKplVB4e8M2lQdH+X3gRZnw/aNO+wY13IpWxAOcRUKGBhVRngeUTSp73WMtoDFtopceUAtCTpwrwizVLcCE7ZLIbi8VQjKOdiAUg140j0EUhlO1HxjsFoyMpauzypDOQoBnukEDg2EN2CckFPeKmBJoVS6KAfLjSFJO0xPSoi/dBpexI1g6jRgKV9faIrH7PTf6Dt7F0SUy7wRfIKiq8ouo5OTrh5Qe8AtSj8AJbikUrxmH1gsqykupSgkITfIJAcJqQNXy5xCTs+ZdUyCrM3QTupIKlA4KBUUDPGFcl6m6RVKGYZQ9ZbTdDBzXdBamvCFEKGAA+zDMsNVWAJHF2oOUO4qSpgTa2WEnaoSuSpYBQmYFNwUyVlh+l/KEO2O0f6q0rkO0tBZTfEoh8RkARzpEEovLAUQCo8xrgD6Qr2m2lZgUy7OQqaWCprC8AGFGo4FBR4GJeXNzhG5dPTG+22+P8AbBOPmJKT1d/t9hX/AAiXMkCXN3ykFCVtvABi4Vm1R0jJbc2MLPOCUuZamuqOeuFHBj6BIn3wDdDIDO2lMYlarOkghQSUbtCAa4/LERo2lt2xnV6Pn0sKs6yiY93MfMRabF2qDO7qrLa6TQXvk49RFvtjZgtCWoJqXKeP7H94xQdJBFFJNDmCDhFB5b4PpYQDZ580pEzulSpl1iykIJvoUAQ6SlRcaDpFNZ+081ShI2eFhMtC0IJCAv8AEN6dOKg6ZSllhi6UgJBqXuP+H+2ROE5qLSlBUnjexGoMaOfZ0pvXEIQCVEhCUpDngAIjNRcraBHgo+x3/DvC02tQUobyEB7oY0Uo5l6gdY1igQeP8wK1zViySyCwKGDahLerQZ6nn8/5gXZ2ZsajCNd7+ge46QGq9eGMekp3SD+Vj6xBe00qnboYpDKBzr7YwWWrfbgfpAg7VnPli4vZ2UKg5X8Opb1EFny7xxyPm7iB2cJ71SBi6VE9f2PrDi56ElyFlqZNGc4x02IouXAOQqg5e5jst9He/Xkot6QtItKVKUlIIACVY5LK/YpPnDyQWr+Yt5msGLUkBppgZhNzdqQKPmYlfDDFx6l3/aBiY6X5nphEwpqjz4wy5FZ21GoPCELSXlkDKtPaHLYpgCKn94FZ0OVExQAnPtJQUuDiP4iysElySaDjALVY7wfQc4jZVm6H5Qq2FjNstt0MlqZnCAoniaCaApFR8xApqGS5gdhVcmBxRVPPCKJiMDNk7uePpHYNtGQQD5twj0MwIxtjkoWFqWVBT0AAAL5v8oXtCLpZJfDKvIjlnxgy7PQEqIViwx66DXpBJ0lzjgz8X4vSOfcXdlW7O7HsInT0pWHQ7KAZiACoh8gQG6xbbRtBkSJy5BKDLCUIYklkb8zHUqb+0RQyppSoBJZRBDuw3iBXokl+MVu1u0aQkpSCVEm8GOZLDyMSlLfAN8BLJPvkKIJvbxNKvw9Ybs0+4K7wOOedDzyBil2VOUU1YFlUAyL0+UW9ltV0FyQC2VMWqPSLoBGZNxNQ5KgXrjSEF2BLqW1VB3oHP2/GGbh6MYI24mgerk9GHz6wU2rp8hpEbLNKKZafJoYCVKYUwdtHFMfusKlJLnPN2+/5g43WOefUU4a+UDZiEibdWFFjqMvvGMXtXZplLJLlKi4VrjQnWNjOIyZjC86SFi4vAsOQ14NDp6AnTMtsTahstplzgHSCy0j4kGihzao4gR9rs6pS7qgsrCkiZhQyzgoZ9Y+KbQ2eZcxctytiyCAd8GqVBOO8GLR9I7MoWnZ8hF4iYlE13Z0PNJSjUCrt+oxxeMx5Z4n5TqRfH0qVS4Lu2W1AsSHDgggHQlZApwGcWExQY4Y+r+8ZiVKWu7LvFkG8BRnF0nzNY1dkmAJU4oSK6ZD5w6dRtnVPpyRjGPO/oVlvspdK0O9ApsWKiHbgMYslK/EHXDChH19DHbSQzhg+g5xFR3sasMmx+zGgltruQyylqEuxwzVd4p8T4TozmvnCO2JAPdKNoUipxXdBIZmGuecOqlgKKiKi6PkaccekGNkSsBMwOHGIwIDBXq8Jlh5kfeDHPoexawJabMdQO7LTT4iylnl4hF0VuPujRXWRIKFquKRemrUyvFQ3Qo6OEhhoRD8s7vL1iuONRSJ5HcmAWivJ6cxEkYMdKRC02cEEHBWNcf2+sdkJq+gMN1U6Fq1YG2uZXEMG5KESUWSptYPP8Ov7wjJBCSDQAE10yPvFG9CIlYLa5Ul3ukJPNgfaJzgb1MNIghbFOmoz6wYqBNIERpC9rNE0gMyYCtDgPepjBZ6hdbNz7wvLQ60vU3h6cYdCMftqmFRyoY9E9rJZBJIA1c+Ueigp86XaACa+7vRsfOF12gmoJenGBqlKW6gKAA4GmODDDGPS7WmWCu4ZhA3U1u5sVACodqZkjjHO2tlekOmY3eH4mCEnRRIST/pEwxGbYQpBWSG9Sr4n0rCktJUlIcXlEKU5ABJDCnMqhg7JmBO8kpGL882fOkLFpPZul9gAKRpo4EECnwrr6PSAWeWFKYqCeJg3dEpcGj14GGk0gJWeE5oZVtEKF0BYugAEkMqm8eA+QEJyZZWsJDOS3CNBtHYaZct0ABSWKiSpSWLAkUd+DZwkppOh1G9lMlJ0YCuOAwfjBpd4kEMSAC1VHOrM1KvpCyZt5VzFLhiBWjh61wanCLGXZilIIO8oKDHg4Y1rmWaKpiC1qN1IQACvMjJsnwbMkYQvKlbzliA7sXfEU6wTaS1KIAAq7sC6lGvPBg3CEZClOGBIGLDDLoYN0CjZ9ndkotUqZNmI/FSQjvUqIXdYEodqaUYspnizl7HlywbqQlLYCgDfeMXfZ6yiz7Olqmi4pbzVAvS9UCtfDdprGdttsM413UON3Ufq/wDz5xxZLnKkd0Gox2I7JmJVNmAVYgPqCHcesaAyzcUFGqnL51q/rFFspLT5vJPsRF53zt9/eEPWqZK6doRschSErC1Xjf3c2SE05YmkPIILeWfXnl5QIKx5/X6ROWcNSXgxSiqQJyc3bJTFY4M6X6QdM4AJehcJbi7N96RGfKbJ3D1zo/sIqtrqWDLTLFQsTCkCtFIBb/UX5mGXAjL0LYEGO2KcFpU3wqI5sMYVsVoK0qVhdWtJ5oWoeoAPWGrKACWzUT9IZMQMtNPvCOJTdJA/K4ghUzc/J4HItAUGIqAR0DiC0bsLzJhduIhK0qUkgHAMjkK0gu1ElnTRTpL8ARHLUvdV99YIAktDDWhj0mpicvwDlArHMZRBwL+caIWRtcmh5nOB7Ke+l65w1a1bpev7QHZEveCtIohGWu0yLjNTlHoV2tNNecchwGGldpZNmBlonyqg3vCWNBdapLucTlFCCF0lOq8seGtEDvFAEZP3fKKuVYUA+EZ06Re2GUECYEOjukSgLpIvd6lal3tXKUYNRIjnaSWiy27YooDI0DAdM+RLw2vbM5SSkq3aUAAZsK4wliKnIH2iUobpOe7GpasS2jyvzDkcPERp6xBK6nGjULxMIcD9RY9GMLCYyjnvNWvI84IUO2WSHBWQz4ZnmMhziv2jtWauYUMUpeiibxYO10YCC3v92MdmSwQ5hqi9yBbS0WWxV3TeYm6AcRUMXB9DTSG7ZLADoO4KgZlyQz6gexiskrYADNh03i3nB5s5Xd4llKJPEhz7kxkYe2Jd71yWHdrSkk+EkMDzxrxi47F7HlWaSZ1qtAEmWSAgU7wpqSoCqmDRnZKALtAal3zpL+p84nsaypE6XSiyoKGIaEyJ1aHg1ezRWvtz/X2hIQkps4BuPQrIZlFOQ0hmclirkYxuxZhlW2ciXupT3gGbJBBu1yyjYzFV8/SEcVHgZSctsWsKWmqOW76EuIsrPLKbtXoQeYdn6NFbYDvq5D3MWunL5iMtoLOXTf4fX+I5Mn3Qzhxh0Ac+vrEl0IH3RvqYW2ibqQwG+GOrA4PpAZ0eGxLJLY5JtPeIfMEB9WHoI5NsySsTVO6UlPML8VMThHuzsoKN04FaQda0jTW7ZssFLJZrpp1HWA3x7yedKORpFFY5YAmEJWm8p2UGJJAdXImGEy2wyh22SgHbgOjv7wrNOB5/OKHMieKdD84RsU1Qo1AUh8bwUBePBi/lDS1/fnApZ3417MRtgYEmohFNVdPcxZz1XpVQMTFVIDhHKC9GQ9LVunhA7PUiOg4j7ziUge5gIzJz11YwvsqcU/7m6R2ad8ch84BagyCRxiyEYa02m8l49FLLtBCW4t0pHo1m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ro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838200"/>
            <a:ext cx="2362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 volleyball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Womens</a:t>
            </a:r>
            <a:r>
              <a:rPr lang="en-US" dirty="0" smtClean="0"/>
              <a:t> Conference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(6  women)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Thursday @ </a:t>
            </a:r>
            <a:r>
              <a:rPr lang="en-US" dirty="0" smtClean="0"/>
              <a:t>8:30</a:t>
            </a:r>
          </a:p>
          <a:p>
            <a:r>
              <a:rPr lang="en-US" dirty="0" smtClean="0"/>
              <a:t>Mandatory Practices Tuesday 8:30</a:t>
            </a:r>
          </a:p>
          <a:p>
            <a:r>
              <a:rPr lang="en-US" dirty="0" smtClean="0"/>
              <a:t>Optional Practice Sundays TBA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1414</TotalTime>
  <Words>260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General Meeting</vt:lpstr>
      <vt:lpstr>Officers</vt:lpstr>
      <vt:lpstr>Officers</vt:lpstr>
      <vt:lpstr>Ice Breaker!</vt:lpstr>
      <vt:lpstr>What is SWE?</vt:lpstr>
      <vt:lpstr>How to join SWE :O </vt:lpstr>
      <vt:lpstr>Upcoming Events</vt:lpstr>
      <vt:lpstr>Rock Climbing</vt:lpstr>
      <vt:lpstr>SWE volleyball team</vt:lpstr>
      <vt:lpstr>Scholarships</vt:lpstr>
      <vt:lpstr>Scholarships</vt:lpstr>
      <vt:lpstr>Open Positions</vt:lpstr>
      <vt:lpstr>Open positions cont.</vt:lpstr>
      <vt:lpstr>Open positions cont.</vt:lpstr>
      <vt:lpstr>Apparel for Sale (updated)</vt:lpstr>
      <vt:lpstr>Next Meeting</vt:lpstr>
      <vt:lpstr>Stay Updated</vt:lpstr>
      <vt:lpstr>Contact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</dc:title>
  <dc:creator>Rachael</dc:creator>
  <cp:lastModifiedBy>Rachael</cp:lastModifiedBy>
  <cp:revision>18</cp:revision>
  <dcterms:created xsi:type="dcterms:W3CDTF">2012-10-07T22:11:11Z</dcterms:created>
  <dcterms:modified xsi:type="dcterms:W3CDTF">2012-10-15T05:17:31Z</dcterms:modified>
</cp:coreProperties>
</file>