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5" r:id="rId5"/>
    <p:sldId id="264" r:id="rId6"/>
    <p:sldId id="260" r:id="rId7"/>
    <p:sldId id="263" r:id="rId8"/>
    <p:sldId id="262" r:id="rId9"/>
    <p:sldId id="257" r:id="rId10"/>
    <p:sldId id="261" r:id="rId11"/>
    <p:sldId id="258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0D6C5A3-A0E0-42E4-9B72-44076A3E356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2204BCE-D895-40C7-BC08-0FD08ACF5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or.zoho.com/inroadspsw/inroads-college-tour-registration-/form-perma/UC_Riverside_INROADS_Mixer/NmzeK8XTZmVSAZrNNDM12ngJUf7jjgr0B0Kh2StpQrmNDVh7Uat5GupwMrdBuABOCyK3daBV0DkvSZnPxbqzA3sT6VH7neHKABx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vents/calendar/2012/October/30" TargetMode="External"/><Relationship Id="rId2" Type="http://schemas.openxmlformats.org/officeDocument/2006/relationships/hyperlink" Target="https://www.facebook.com/events/47888391214639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irstlegoleague.org/challenge/2012seniorsolu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a/ucr.edu/viewer?a=v&amp;pid=gmail&amp;attid=0.1&amp;thid=13a7020a7ad1c43d&amp;mt=application/vnd.openxmlformats-officedocument.wordprocessingml.document&amp;url=https://mail.google.com/mail/u/0/?ui=2&amp;ik=2b3f116da6&amp;view=att&amp;th=13a7020a7ad1c43d&amp;attid=0.1&amp;disp=safe&amp;realattid=e5ef5405debc3c9d_0.1&amp;zw&amp;sig=AHIEtbRt30j2RJGpl_n5LyfKvDtRYfPIS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10-22-2012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11/19</a:t>
            </a:r>
          </a:p>
          <a:p>
            <a:r>
              <a:rPr lang="en-US" dirty="0" smtClean="0"/>
              <a:t>WCH 205/206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6pm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30808"/>
          </a:xfrm>
        </p:spPr>
        <p:txBody>
          <a:bodyPr/>
          <a:lstStyle/>
          <a:p>
            <a:r>
              <a:rPr lang="en-US" dirty="0" smtClean="0"/>
              <a:t>Thank you for coming.</a:t>
            </a:r>
            <a:endParaRPr lang="en-US" dirty="0"/>
          </a:p>
        </p:txBody>
      </p:sp>
      <p:sp>
        <p:nvSpPr>
          <p:cNvPr id="3074" name="AutoShape 2" descr="https://mail-attachment.googleusercontent.com/attachment/u/1/?ui=2&amp;ik=7644d8c26f&amp;view=att&amp;th=13a855f0c2eeae30&amp;attid=0.2&amp;disp=inline&amp;realattid=1416415693282213888-2&amp;safe=1&amp;zw&amp;saduie=AG9B_P-hvmDHFXSIKYBZu66X5TfX&amp;sadet=1350857428620&amp;sads=uqI4H_VukLoDIgdKRqGkF9Z0Iv4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rockclimb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95600"/>
            <a:ext cx="4191000" cy="3143250"/>
          </a:xfrm>
          <a:prstGeom prst="rect">
            <a:avLst/>
          </a:prstGeom>
        </p:spPr>
      </p:pic>
      <p:pic>
        <p:nvPicPr>
          <p:cNvPr id="6" name="Picture 5" descr="rockclimbin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95600"/>
            <a:ext cx="400543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Apparel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Tanks- $10</a:t>
            </a:r>
          </a:p>
          <a:p>
            <a:r>
              <a:rPr lang="en-US" smtClean="0"/>
              <a:t>Shirts- $15</a:t>
            </a:r>
          </a:p>
          <a:p>
            <a:r>
              <a:rPr lang="en-US" smtClean="0"/>
              <a:t>Sweaters- $20</a:t>
            </a:r>
          </a:p>
          <a:p>
            <a:endParaRPr lang="en-US" smtClean="0"/>
          </a:p>
          <a:p>
            <a:r>
              <a:rPr lang="en-US" smtClean="0"/>
              <a:t>Older designs are $5 each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shirt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new designs for this year.</a:t>
            </a:r>
          </a:p>
          <a:p>
            <a:r>
              <a:rPr lang="en-US" dirty="0" smtClean="0"/>
              <a:t>due date Nov. 16th for the designs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designs to swe.ucr@gmail.com</a:t>
            </a:r>
            <a:endParaRPr lang="en-US" dirty="0" smtClean="0"/>
          </a:p>
          <a:p>
            <a:r>
              <a:rPr lang="en-US" dirty="0" smtClean="0"/>
              <a:t>We will be voting the week  of Nov.19 -23.</a:t>
            </a:r>
          </a:p>
          <a:p>
            <a:r>
              <a:rPr lang="en-US" dirty="0" smtClean="0"/>
              <a:t>Shirt that gets chosen will receive a prize.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board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Rosalva</a:t>
            </a:r>
            <a:r>
              <a:rPr lang="en-US" dirty="0" smtClean="0"/>
              <a:t> (Salsa) Chavez</a:t>
            </a:r>
          </a:p>
          <a:p>
            <a:pPr lvl="1"/>
            <a:r>
              <a:rPr lang="en-US" dirty="0" smtClean="0"/>
              <a:t>Outreach Coordinator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Danah</a:t>
            </a:r>
            <a:r>
              <a:rPr lang="en-US" dirty="0" smtClean="0"/>
              <a:t> </a:t>
            </a:r>
            <a:r>
              <a:rPr lang="en-US" dirty="0" err="1" smtClean="0"/>
              <a:t>Alkurdi</a:t>
            </a:r>
            <a:endParaRPr lang="en-US" dirty="0" smtClean="0"/>
          </a:p>
          <a:p>
            <a:pPr lvl="1"/>
            <a:r>
              <a:rPr lang="en-US" dirty="0" smtClean="0"/>
              <a:t>Historian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off people 1-7</a:t>
            </a:r>
          </a:p>
          <a:p>
            <a:r>
              <a:rPr lang="en-US" dirty="0" smtClean="0"/>
              <a:t>Split into their numbered groups.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Carla De los Santos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Guest Speaker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52126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r>
              <a:rPr lang="en-US" dirty="0" smtClean="0"/>
              <a:t>Wednesday 10/24/12 INROADS</a:t>
            </a:r>
          </a:p>
          <a:p>
            <a:r>
              <a:rPr lang="en-US" dirty="0" smtClean="0"/>
              <a:t>Tuesday 10/30/12 </a:t>
            </a:r>
            <a:r>
              <a:rPr lang="en-US" b="1" dirty="0" smtClean="0"/>
              <a:t>Resume Workshop: Career Readiness Tools with Theta Tau</a:t>
            </a:r>
            <a:endParaRPr lang="en-US" dirty="0" smtClean="0"/>
          </a:p>
          <a:p>
            <a:r>
              <a:rPr lang="en-US" dirty="0" smtClean="0"/>
              <a:t>ABET  Review Nov 4-6</a:t>
            </a:r>
          </a:p>
          <a:p>
            <a:r>
              <a:rPr lang="en-US" dirty="0" smtClean="0"/>
              <a:t>Outreach Event: Robotics Competition  (judging on campus) 11/10</a:t>
            </a:r>
          </a:p>
          <a:p>
            <a:r>
              <a:rPr lang="en-US" dirty="0" smtClean="0"/>
              <a:t>11/19 3</a:t>
            </a:r>
            <a:r>
              <a:rPr lang="en-US" baseline="30000" dirty="0" smtClean="0"/>
              <a:t>rd</a:t>
            </a:r>
            <a:r>
              <a:rPr lang="en-US" dirty="0" smtClean="0"/>
              <a:t> General Meeting Time Management Theme</a:t>
            </a:r>
          </a:p>
          <a:p>
            <a:r>
              <a:rPr lang="en-US" dirty="0" smtClean="0"/>
              <a:t>Tuesday 11/20 Thanksgiving Potluck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7906"/>
          </a:xfrm>
        </p:spPr>
        <p:txBody>
          <a:bodyPr/>
          <a:lstStyle/>
          <a:p>
            <a:r>
              <a:rPr lang="en-US" dirty="0" smtClean="0"/>
              <a:t>Inroads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6420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Presented by: The National Society of Black Engineers UC Riverside Chapter</a:t>
            </a:r>
            <a:br>
              <a:rPr lang="en-US" b="1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“The Mixer”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YOU’RE INVITED…</a:t>
            </a:r>
          </a:p>
          <a:p>
            <a:pPr>
              <a:buNone/>
            </a:pPr>
            <a:r>
              <a:rPr lang="en-US" dirty="0" smtClean="0"/>
              <a:t>to our </a:t>
            </a:r>
            <a:r>
              <a:rPr lang="en-US" b="1" dirty="0" smtClean="0"/>
              <a:t>INROADS COLLEGE TOUR </a:t>
            </a:r>
            <a:r>
              <a:rPr lang="en-US" b="1" cap="all" dirty="0" smtClean="0"/>
              <a:t>EVENT</a:t>
            </a:r>
            <a:endParaRPr lang="en-US" dirty="0" smtClean="0"/>
          </a:p>
          <a:p>
            <a:pPr>
              <a:buNone/>
            </a:pPr>
            <a:r>
              <a:rPr lang="en-US" cap="all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Wednesday, October 24</a:t>
            </a:r>
            <a:r>
              <a:rPr lang="en-US" b="1" baseline="30000" dirty="0" smtClean="0"/>
              <a:t>th</a:t>
            </a:r>
            <a:r>
              <a:rPr lang="en-US" b="1" dirty="0" smtClean="0"/>
              <a:t> at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University of California Riverside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Bourns Hall A265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6pm-8pm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your opportunity to learn in-depth knowledge about our professional</a:t>
            </a:r>
          </a:p>
          <a:p>
            <a:pPr>
              <a:buNone/>
            </a:pPr>
            <a:r>
              <a:rPr lang="en-US" dirty="0" smtClean="0"/>
              <a:t>development and internship placement process. Our alumni and current interns</a:t>
            </a:r>
          </a:p>
          <a:p>
            <a:pPr>
              <a:buNone/>
            </a:pPr>
            <a:r>
              <a:rPr lang="en-US" dirty="0" smtClean="0"/>
              <a:t>throughout the Northern and Southern California who have participated in the</a:t>
            </a:r>
          </a:p>
          <a:p>
            <a:pPr>
              <a:buNone/>
            </a:pPr>
            <a:r>
              <a:rPr lang="en-US" dirty="0" smtClean="0"/>
              <a:t>INROADS program will be on hand to talk about their experiences as an INROADS</a:t>
            </a:r>
          </a:p>
          <a:p>
            <a:pPr>
              <a:buNone/>
            </a:pPr>
            <a:r>
              <a:rPr lang="en-US" dirty="0" smtClean="0"/>
              <a:t>intern. In addition, our Pacific Southwest INROADS staff will be at this event to</a:t>
            </a:r>
          </a:p>
          <a:p>
            <a:pPr>
              <a:buNone/>
            </a:pPr>
            <a:r>
              <a:rPr lang="en-US" dirty="0" smtClean="0"/>
              <a:t>answer any questions you may have about our internship opportunities throughout the</a:t>
            </a:r>
          </a:p>
          <a:p>
            <a:pPr>
              <a:buNone/>
            </a:pPr>
            <a:r>
              <a:rPr lang="en-US" dirty="0" smtClean="0"/>
              <a:t>region and the rest of the United States.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Pizza</a:t>
            </a:r>
            <a:r>
              <a:rPr lang="en-US" dirty="0" smtClean="0"/>
              <a:t> will be provided on a </a:t>
            </a:r>
            <a:r>
              <a:rPr lang="en-US" b="1" dirty="0" smtClean="0"/>
              <a:t>first come first serve basis</a:t>
            </a:r>
            <a:r>
              <a:rPr lang="en-US" dirty="0" smtClean="0"/>
              <a:t>.  Seats will fill up fast so please register using the link below by 2PM Tuesday, Oct 23rd, 2012:</a:t>
            </a:r>
            <a:br>
              <a:rPr lang="en-US" dirty="0" smtClean="0"/>
            </a:br>
            <a:endParaRPr lang="en-US" dirty="0" smtClean="0"/>
          </a:p>
          <a:p>
            <a:r>
              <a:rPr lang="en-US" i="1" u="sng" dirty="0" smtClean="0">
                <a:hlinkClick r:id="rId2"/>
              </a:rPr>
              <a:t>https://creator.zoho.com/inroadspsw/inroads-college-tour-registration-/form-perma/UC_Riverside_INROADS_Mixer/NmzeK8XTZmVSAZrNNDM12ngJUf7jjgr0B0Kh2StpQrmNDVh7Uat5GupwMrdBuABOCyK3daBV0DkvSZnPxbqzA3sT6VH7neHKABxB/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71600"/>
            <a:ext cx="2995612" cy="201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Resume Workshop: Career Readiness Tools with Theta Tau</a:t>
            </a:r>
          </a:p>
          <a:p>
            <a:endParaRPr lang="en-US" dirty="0" smtClean="0"/>
          </a:p>
          <a:p>
            <a:pPr lvl="1"/>
            <a:r>
              <a:rPr lang="en-US" u="sng" dirty="0" smtClean="0">
                <a:hlinkClick r:id="rId3"/>
              </a:rPr>
              <a:t>Tuesday, October 30, 2012</a:t>
            </a:r>
            <a:endParaRPr lang="en-US" dirty="0" smtClean="0"/>
          </a:p>
          <a:p>
            <a:pPr lvl="1"/>
            <a:r>
              <a:rPr lang="en-US" dirty="0" smtClean="0"/>
              <a:t>3:30pm until 4:30pm</a:t>
            </a:r>
          </a:p>
          <a:p>
            <a:pPr lvl="1"/>
            <a:r>
              <a:rPr lang="en-US" dirty="0" smtClean="0"/>
              <a:t>Bourns A 265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Event: Robotics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Qualifying Tournament this year is at UC Riverside on November 10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Robotics Competition for Middle School students.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sz="1000" dirty="0" smtClean="0">
                <a:hlinkClick r:id="rId2"/>
              </a:rPr>
              <a:t>http://firstlegoleague.org/challenge/2012seniorsolutions</a:t>
            </a:r>
            <a:endParaRPr lang="en-US" sz="1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267200"/>
            <a:ext cx="6324600" cy="16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Internship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NASA DEVELOP Internship Program 2013</a:t>
            </a:r>
          </a:p>
          <a:p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Call for Spring 2013 Interns: All degree levels (Bachelors, Masters, PhD) are welcome to</a:t>
            </a:r>
          </a:p>
          <a:p>
            <a:r>
              <a:rPr lang="en-US" sz="2400" dirty="0" smtClean="0">
                <a:hlinkClick r:id="rId2"/>
              </a:rPr>
              <a:t>apply.</a:t>
            </a:r>
          </a:p>
          <a:p>
            <a:endParaRPr lang="en-US" sz="2400" dirty="0" smtClean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Spring 2013 applications must be postmarked by November 15, 2013.</a:t>
            </a:r>
          </a:p>
          <a:p>
            <a:endParaRPr lang="en-US" sz="1000" dirty="0" smtClean="0">
              <a:hlinkClick r:id="rId2"/>
            </a:endParaRPr>
          </a:p>
          <a:p>
            <a:endParaRPr lang="en-US" sz="1000" dirty="0" smtClean="0">
              <a:hlinkClick r:id="rId2"/>
            </a:endParaRPr>
          </a:p>
          <a:p>
            <a:endParaRPr lang="en-US" sz="1000" dirty="0" smtClean="0">
              <a:hlinkClick r:id="rId2"/>
            </a:endParaRPr>
          </a:p>
          <a:p>
            <a:endParaRPr lang="en-US" sz="1000" dirty="0" smtClean="0">
              <a:hlinkClick r:id="rId2"/>
            </a:endParaRPr>
          </a:p>
          <a:p>
            <a:endParaRPr lang="en-US" sz="1000" dirty="0" smtClean="0">
              <a:hlinkClick r:id="rId2"/>
            </a:endParaRPr>
          </a:p>
          <a:p>
            <a:endParaRPr lang="en-US" sz="1000" dirty="0" smtClean="0">
              <a:hlinkClick r:id="rId2"/>
            </a:endParaRPr>
          </a:p>
          <a:p>
            <a:pPr>
              <a:buNone/>
            </a:pPr>
            <a:endParaRPr lang="en-US" sz="1000" dirty="0" smtClean="0">
              <a:hlinkClick r:id="rId2"/>
            </a:endParaRPr>
          </a:p>
          <a:p>
            <a:r>
              <a:rPr lang="en-US" sz="1000" dirty="0" smtClean="0">
                <a:hlinkClick r:id="rId2"/>
              </a:rPr>
              <a:t>https://docs.google.com/a/ucr.edu/viewer?a=v&amp;pid=gmail&amp;attid=0.1&amp;thid=13a7020a7ad1c43d&amp;mt=application/vnd.openxmlformats-officedocument.wordprocessingml.document&amp;url=https://mail.google.com/mail/u/0/?ui%3D2%26ik%3D2b3f116da6%26view%3Datt%26th%3D13a7020a7ad1c43d%26attid%3D0.1%26disp%3Dsafe%26realattid%3De5ef5405debc3c9d_0.1%26zw&amp;sig=AHIEtbRt30j2RJGpl_n5LyfKvDtRYfPISg</a:t>
            </a:r>
            <a:endParaRPr lang="en-US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</TotalTime>
  <Words>260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2nd General Meeting</vt:lpstr>
      <vt:lpstr>New board members</vt:lpstr>
      <vt:lpstr>Ice Breaker</vt:lpstr>
      <vt:lpstr>Carla De los Santos</vt:lpstr>
      <vt:lpstr>Upcoming Events</vt:lpstr>
      <vt:lpstr>Inroads event</vt:lpstr>
      <vt:lpstr>Professional Development</vt:lpstr>
      <vt:lpstr>Outreach Event: Robotics Competition</vt:lpstr>
      <vt:lpstr>JPL Internship</vt:lpstr>
      <vt:lpstr>Next Meeting</vt:lpstr>
      <vt:lpstr>Rock Climbing</vt:lpstr>
      <vt:lpstr>Apparel Sale</vt:lpstr>
      <vt:lpstr>T shirt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Rachael</dc:creator>
  <cp:lastModifiedBy>Rachael</cp:lastModifiedBy>
  <cp:revision>12</cp:revision>
  <dcterms:created xsi:type="dcterms:W3CDTF">2012-10-18T01:09:15Z</dcterms:created>
  <dcterms:modified xsi:type="dcterms:W3CDTF">2012-10-23T00:58:43Z</dcterms:modified>
</cp:coreProperties>
</file>