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71" r:id="rId4"/>
    <p:sldId id="273" r:id="rId5"/>
    <p:sldId id="274" r:id="rId6"/>
    <p:sldId id="276" r:id="rId7"/>
    <p:sldId id="264" r:id="rId8"/>
    <p:sldId id="275" r:id="rId9"/>
    <p:sldId id="268" r:id="rId10"/>
    <p:sldId id="269" r:id="rId11"/>
    <p:sldId id="267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D0D4D-5C5A-42DF-811D-9DE4520D2867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A5673-9201-4C58-BC5B-04D48E754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5673-9201-4C58-BC5B-04D48E754C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D6C5A3-A0E0-42E4-9B72-44076A3E356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dirty="0" smtClean="0"/>
              <a:t>-19-2012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Winner! Isabel Davila</a:t>
            </a:r>
            <a:endParaRPr lang="en-US" dirty="0"/>
          </a:p>
        </p:txBody>
      </p:sp>
      <p:pic>
        <p:nvPicPr>
          <p:cNvPr id="4" name="Content Placeholder 4" descr="ros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8456" y="1882775"/>
            <a:ext cx="3547088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Apparel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Tanks- $10</a:t>
            </a:r>
          </a:p>
          <a:p>
            <a:r>
              <a:rPr lang="en-US" smtClean="0"/>
              <a:t>Shirts- $15</a:t>
            </a:r>
          </a:p>
          <a:p>
            <a:r>
              <a:rPr lang="en-US" smtClean="0"/>
              <a:t>Sweaters- $20</a:t>
            </a:r>
          </a:p>
          <a:p>
            <a:endParaRPr lang="en-US" smtClean="0"/>
          </a:p>
          <a:p>
            <a:r>
              <a:rPr lang="en-US" smtClean="0"/>
              <a:t>Older designs are $5 each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 on finals!</a:t>
            </a:r>
          </a:p>
          <a:p>
            <a:endParaRPr lang="en-US" dirty="0" smtClean="0"/>
          </a:p>
          <a:p>
            <a:r>
              <a:rPr lang="en-US" dirty="0" smtClean="0"/>
              <a:t>Next quarters meetings will probably be at 7pm on Mondays.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Winter Quarter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 Skating</a:t>
            </a:r>
          </a:p>
          <a:p>
            <a:r>
              <a:rPr lang="en-US" dirty="0" smtClean="0"/>
              <a:t>Big bear snow day trip</a:t>
            </a:r>
          </a:p>
          <a:p>
            <a:r>
              <a:rPr lang="en-US" dirty="0" smtClean="0"/>
              <a:t>Valentines Auction</a:t>
            </a:r>
          </a:p>
          <a:p>
            <a:r>
              <a:rPr lang="en-US" dirty="0" smtClean="0"/>
              <a:t>Fluor information session</a:t>
            </a:r>
          </a:p>
          <a:p>
            <a:r>
              <a:rPr lang="en-US" dirty="0" smtClean="0"/>
              <a:t>Resume review</a:t>
            </a:r>
          </a:p>
          <a:p>
            <a:r>
              <a:rPr lang="en-US" dirty="0" smtClean="0"/>
              <a:t>New shirts will be on sale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Ice </a:t>
            </a:r>
            <a:r>
              <a:rPr lang="en-US" sz="5400" dirty="0" smtClean="0"/>
              <a:t>Breaker!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 and Study Skill workshop conducted by </a:t>
            </a:r>
            <a:r>
              <a:rPr lang="en-US" dirty="0" err="1" smtClean="0"/>
              <a:t>Shrina</a:t>
            </a:r>
            <a:r>
              <a:rPr lang="en-US" dirty="0" smtClean="0"/>
              <a:t> </a:t>
            </a:r>
            <a:r>
              <a:rPr lang="en-US" dirty="0" err="1" smtClean="0"/>
              <a:t>Kurani</a:t>
            </a:r>
            <a:r>
              <a:rPr lang="en-US" dirty="0" smtClean="0"/>
              <a:t>, the Academic Success Counselor in BCOE.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6"/>
          </a:xfrm>
        </p:spPr>
        <p:txBody>
          <a:bodyPr/>
          <a:lstStyle/>
          <a:p>
            <a:r>
              <a:rPr lang="en-US" dirty="0" smtClean="0"/>
              <a:t>MESA Robotics Competition</a:t>
            </a:r>
            <a:endParaRPr lang="en-US" dirty="0"/>
          </a:p>
        </p:txBody>
      </p:sp>
      <p:pic>
        <p:nvPicPr>
          <p:cNvPr id="4" name="Content Placeholder 3" descr="tobori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3505200" cy="2632865"/>
          </a:xfrm>
        </p:spPr>
      </p:pic>
      <p:pic>
        <p:nvPicPr>
          <p:cNvPr id="5" name="Picture 4" descr="t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990600"/>
            <a:ext cx="3352800" cy="2518393"/>
          </a:xfrm>
          <a:prstGeom prst="rect">
            <a:avLst/>
          </a:prstGeom>
        </p:spPr>
      </p:pic>
      <p:pic>
        <p:nvPicPr>
          <p:cNvPr id="6" name="Picture 5" descr="team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733800"/>
            <a:ext cx="3429000" cy="2575629"/>
          </a:xfrm>
          <a:prstGeom prst="rect">
            <a:avLst/>
          </a:prstGeom>
        </p:spPr>
      </p:pic>
      <p:pic>
        <p:nvPicPr>
          <p:cNvPr id="7" name="Picture 6" descr="trophi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3733800"/>
            <a:ext cx="3349013" cy="2515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64886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Danielle C. for the pictures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4526"/>
          </a:xfrm>
        </p:spPr>
        <p:txBody>
          <a:bodyPr/>
          <a:lstStyle/>
          <a:p>
            <a:r>
              <a:rPr lang="en-US" dirty="0" smtClean="0"/>
              <a:t>WE 12-13 </a:t>
            </a:r>
            <a:r>
              <a:rPr lang="en-US" dirty="0" err="1" smtClean="0"/>
              <a:t>Houston,TX</a:t>
            </a:r>
            <a:endParaRPr lang="en-US" dirty="0"/>
          </a:p>
        </p:txBody>
      </p:sp>
      <p:pic>
        <p:nvPicPr>
          <p:cNvPr id="4" name="Content Placeholder 3" descr="nas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6400" y="4114800"/>
            <a:ext cx="3657600" cy="2743200"/>
          </a:xfrm>
        </p:spPr>
      </p:pic>
      <p:pic>
        <p:nvPicPr>
          <p:cNvPr id="5" name="Picture 4" descr="gir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0" y="990600"/>
            <a:ext cx="3556000" cy="2667000"/>
          </a:xfrm>
          <a:prstGeom prst="rect">
            <a:avLst/>
          </a:prstGeom>
        </p:spPr>
      </p:pic>
      <p:pic>
        <p:nvPicPr>
          <p:cNvPr id="6" name="Picture 5" descr="minu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171950"/>
            <a:ext cx="3581400" cy="2686050"/>
          </a:xfrm>
          <a:prstGeom prst="rect">
            <a:avLst/>
          </a:prstGeom>
        </p:spPr>
      </p:pic>
      <p:pic>
        <p:nvPicPr>
          <p:cNvPr id="7" name="Picture 6" descr="care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90600"/>
            <a:ext cx="35814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Salt Lake City, Utah</a:t>
            </a:r>
          </a:p>
          <a:p>
            <a:pPr algn="ctr">
              <a:buNone/>
            </a:pPr>
            <a:r>
              <a:rPr lang="en-US" b="1" i="1" dirty="0" smtClean="0"/>
              <a:t>Reaching New Heights!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Downtown Salt Lake Radisson Hotel, SLC</a:t>
            </a:r>
          </a:p>
          <a:p>
            <a:pPr algn="ctr">
              <a:buNone/>
            </a:pPr>
            <a:r>
              <a:rPr lang="en-US" dirty="0" smtClean="0"/>
              <a:t>March 1st –March 3rd, 2013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533400"/>
            <a:ext cx="3124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pic>
        <p:nvPicPr>
          <p:cNvPr id="4" name="Content Placeholder 3" descr="potlu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99364" cy="6858000"/>
          </a:xfrm>
        </p:spPr>
      </p:pic>
      <p:sp>
        <p:nvSpPr>
          <p:cNvPr id="5" name="Rectangle 4"/>
          <p:cNvSpPr/>
          <p:nvPr/>
        </p:nvSpPr>
        <p:spPr>
          <a:xfrm>
            <a:off x="5181600" y="2362200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Tuesday, November 20th 6:00pm-8:00pm</a:t>
            </a:r>
            <a:endParaRPr lang="en-US" sz="3200" dirty="0" smtClean="0"/>
          </a:p>
          <a:p>
            <a:pPr algn="ctr"/>
            <a:r>
              <a:rPr lang="en-US" sz="3200" b="1" dirty="0" smtClean="0"/>
              <a:t>Bourns </a:t>
            </a:r>
            <a:r>
              <a:rPr lang="en-US" sz="3200" b="1" dirty="0" smtClean="0"/>
              <a:t>A265</a:t>
            </a:r>
          </a:p>
          <a:p>
            <a:pPr algn="ctr"/>
            <a:r>
              <a:rPr lang="en-US" sz="3200" b="1" dirty="0" smtClean="0"/>
              <a:t>!Tomorrow!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Bourns Engineering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start planning.</a:t>
            </a:r>
          </a:p>
          <a:p>
            <a:r>
              <a:rPr lang="en-US" dirty="0" smtClean="0"/>
              <a:t>Must make a committee!</a:t>
            </a:r>
          </a:p>
          <a:p>
            <a:endParaRPr lang="en-US" dirty="0" smtClean="0"/>
          </a:p>
          <a:p>
            <a:r>
              <a:rPr lang="en-US" dirty="0" smtClean="0"/>
              <a:t>Let’s try to win 1</a:t>
            </a:r>
            <a:r>
              <a:rPr lang="en-US" baseline="30000" dirty="0" smtClean="0"/>
              <a:t>st</a:t>
            </a:r>
            <a:r>
              <a:rPr lang="en-US" dirty="0" smtClean="0"/>
              <a:t> place this time for outreach in our SWE region.</a:t>
            </a:r>
          </a:p>
          <a:p>
            <a:pPr>
              <a:buNone/>
            </a:pPr>
            <a:r>
              <a:rPr lang="en-US" sz="1200" dirty="0" smtClean="0"/>
              <a:t>http://sweregionb.org/outreach/sweeter-futures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19600" cy="752126"/>
          </a:xfrm>
        </p:spPr>
        <p:txBody>
          <a:bodyPr/>
          <a:lstStyle/>
          <a:p>
            <a:r>
              <a:rPr lang="en-US" dirty="0" smtClean="0"/>
              <a:t>T shirt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Content Placeholder 4" descr="ros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0" y="3911473"/>
            <a:ext cx="2286000" cy="2946527"/>
          </a:xfrm>
        </p:spPr>
      </p:pic>
      <p:pic>
        <p:nvPicPr>
          <p:cNvPr id="6" name="Picture 5" descr="sw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838200"/>
            <a:ext cx="2714400" cy="3657600"/>
          </a:xfrm>
          <a:prstGeom prst="rect">
            <a:avLst/>
          </a:prstGeom>
        </p:spPr>
      </p:pic>
      <p:pic>
        <p:nvPicPr>
          <p:cNvPr id="7" name="Picture 6" descr="mod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21524"/>
            <a:ext cx="2362200" cy="3136476"/>
          </a:xfrm>
          <a:prstGeom prst="rect">
            <a:avLst/>
          </a:prstGeom>
        </p:spPr>
      </p:pic>
      <p:pic>
        <p:nvPicPr>
          <p:cNvPr id="8" name="Picture 7" descr="sw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0"/>
            <a:ext cx="2819400" cy="358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1752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Monica Marks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4724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Isabel Davila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Rachael Lomax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3581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Paige’s friend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268</TotalTime>
  <Words>184</Words>
  <Application>Microsoft Office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3rd General Meeting</vt:lpstr>
      <vt:lpstr>Slide 2</vt:lpstr>
      <vt:lpstr>Guest Speaker</vt:lpstr>
      <vt:lpstr>MESA Robotics Competition</vt:lpstr>
      <vt:lpstr>WE 12-13 Houston,TX</vt:lpstr>
      <vt:lpstr>Conferences</vt:lpstr>
      <vt:lpstr>Upcoming Events</vt:lpstr>
      <vt:lpstr>Bourns Engineering Day</vt:lpstr>
      <vt:lpstr>T shirt design</vt:lpstr>
      <vt:lpstr>Design Winner! Isabel Davila</vt:lpstr>
      <vt:lpstr>Apparel Sale</vt:lpstr>
      <vt:lpstr>Slide 12</vt:lpstr>
      <vt:lpstr>Preview of Winter Quarter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Rachael</dc:creator>
  <cp:lastModifiedBy>Rachael</cp:lastModifiedBy>
  <cp:revision>19</cp:revision>
  <dcterms:created xsi:type="dcterms:W3CDTF">2012-10-18T01:09:15Z</dcterms:created>
  <dcterms:modified xsi:type="dcterms:W3CDTF">2012-11-19T03:44:18Z</dcterms:modified>
</cp:coreProperties>
</file>