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7" r:id="rId4"/>
    <p:sldId id="264" r:id="rId5"/>
    <p:sldId id="265" r:id="rId6"/>
    <p:sldId id="259" r:id="rId7"/>
    <p:sldId id="260" r:id="rId8"/>
    <p:sldId id="268" r:id="rId9"/>
    <p:sldId id="269" r:id="rId10"/>
    <p:sldId id="261" r:id="rId11"/>
    <p:sldId id="262" r:id="rId12"/>
    <p:sldId id="263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662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0" autoAdjust="0"/>
    <p:restoredTop sz="94702" autoAdjust="0"/>
  </p:normalViewPr>
  <p:slideViewPr>
    <p:cSldViewPr>
      <p:cViewPr>
        <p:scale>
          <a:sx n="50" d="100"/>
          <a:sy n="50" d="100"/>
        </p:scale>
        <p:origin x="-138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80C95-E147-4F48-A36E-5EC245B26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4886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B9F0D5-C333-44A7-9D06-95AA1C95F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8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4700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343400"/>
            <a:ext cx="4724400" cy="1295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Arial" charset="0"/>
              <a:buNone/>
              <a:defRPr sz="2400" smtClean="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3352"/>
            <a:ext cx="5029200" cy="460248"/>
          </a:xfrm>
        </p:spPr>
        <p:txBody>
          <a:bodyPr/>
          <a:lstStyle>
            <a:lvl1pPr marL="0" indent="0">
              <a:buNone/>
              <a:defRPr sz="2200" b="0">
                <a:solidFill>
                  <a:srgbClr val="56629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33600"/>
            <a:ext cx="8229600" cy="3733800"/>
          </a:xfrm>
        </p:spPr>
        <p:txBody>
          <a:bodyPr/>
          <a:lstStyle>
            <a:lvl1pPr>
              <a:buFontTx/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4501-BF9F-4571-B960-B984C03A53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2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AB823443-37FB-45D2-A4AD-7611C19848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9300" indent="-2921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–"/>
        <a:defRPr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67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143000"/>
          </a:xfrm>
        </p:spPr>
        <p:txBody>
          <a:bodyPr/>
          <a:lstStyle/>
          <a:p>
            <a:r>
              <a:rPr lang="en-US" dirty="0" smtClean="0"/>
              <a:t>SWE General Meeting:</a:t>
            </a:r>
            <a:br>
              <a:rPr lang="en-US" dirty="0" smtClean="0"/>
            </a:br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511675"/>
            <a:ext cx="4724400" cy="1127125"/>
          </a:xfrm>
          <a:ln/>
        </p:spPr>
        <p:txBody>
          <a:bodyPr/>
          <a:lstStyle/>
          <a:p>
            <a:r>
              <a:rPr lang="en-US" dirty="0" smtClean="0"/>
              <a:t>04/18/2013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304800"/>
            <a:ext cx="7239000" cy="609600"/>
          </a:xfrm>
        </p:spPr>
        <p:txBody>
          <a:bodyPr/>
          <a:lstStyle/>
          <a:p>
            <a:r>
              <a:rPr lang="en-US" sz="3200" b="1" dirty="0" smtClean="0"/>
              <a:t>Evening With industry (EWI)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" y="1066800"/>
            <a:ext cx="6553200" cy="2209800"/>
          </a:xfrm>
        </p:spPr>
        <p:txBody>
          <a:bodyPr/>
          <a:lstStyle/>
          <a:p>
            <a:r>
              <a:rPr lang="en-US" sz="2400" b="1" dirty="0" smtClean="0"/>
              <a:t>May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Wednesday (In place of next general meeting)</a:t>
            </a:r>
          </a:p>
          <a:p>
            <a:r>
              <a:rPr lang="en-US" sz="2400" b="1" dirty="0" smtClean="0"/>
              <a:t>HUB 302</a:t>
            </a:r>
          </a:p>
          <a:p>
            <a:r>
              <a:rPr lang="en-US" sz="2400" b="1" dirty="0" smtClean="0"/>
              <a:t>6-9 PM</a:t>
            </a:r>
          </a:p>
          <a:p>
            <a:r>
              <a:rPr lang="en-US" sz="2400" b="1" dirty="0" smtClean="0"/>
              <a:t>$ </a:t>
            </a:r>
            <a:r>
              <a:rPr lang="en-US" sz="2400" b="1" dirty="0" smtClean="0"/>
              <a:t>10 or 15 </a:t>
            </a:r>
            <a:r>
              <a:rPr lang="en-US" sz="2400" b="1" dirty="0" smtClean="0"/>
              <a:t>for both EWI &amp; Etiquette Dinner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743200" cy="68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" y="5243512"/>
            <a:ext cx="24288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23754"/>
            <a:ext cx="152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5483" y="3304704"/>
            <a:ext cx="2662238" cy="1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21440" y="5359299"/>
            <a:ext cx="3865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 more..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34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04800"/>
            <a:ext cx="8153400" cy="612648"/>
          </a:xfrm>
        </p:spPr>
        <p:txBody>
          <a:bodyPr/>
          <a:lstStyle/>
          <a:p>
            <a:r>
              <a:rPr lang="en-US" sz="2800" b="1" dirty="0" smtClean="0"/>
              <a:t>SHPE Bowling Tournament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752600"/>
            <a:ext cx="8229600" cy="2895600"/>
          </a:xfrm>
        </p:spPr>
        <p:txBody>
          <a:bodyPr/>
          <a:lstStyle/>
          <a:p>
            <a:r>
              <a:rPr lang="en-US" sz="3200" b="1" dirty="0" smtClean="0"/>
              <a:t>Moreno Valley Brunswick</a:t>
            </a:r>
          </a:p>
          <a:p>
            <a:r>
              <a:rPr lang="en-US" sz="3200" b="1" dirty="0" smtClean="0"/>
              <a:t>~9-12 PM</a:t>
            </a:r>
          </a:p>
          <a:p>
            <a:r>
              <a:rPr lang="en-US" sz="3200" b="1" dirty="0" smtClean="0"/>
              <a:t>Let’s make a team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611110"/>
            <a:ext cx="4419600" cy="32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189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0600" y="57150"/>
            <a:ext cx="6477000" cy="841248"/>
          </a:xfrm>
        </p:spPr>
        <p:txBody>
          <a:bodyPr/>
          <a:lstStyle/>
          <a:p>
            <a:r>
              <a:rPr lang="en-US" sz="4000" b="1" dirty="0" smtClean="0"/>
              <a:t>Laser Tag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Friday, May 17th (Week 7)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Start time: 5/6 pm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Where: WCH 205/206 &amp; Second floor patio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Who: Everyone!!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How much? Prices to be announced.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77981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9200" y="228600"/>
            <a:ext cx="7620000" cy="685800"/>
          </a:xfrm>
        </p:spPr>
        <p:txBody>
          <a:bodyPr/>
          <a:lstStyle/>
          <a:p>
            <a:r>
              <a:rPr lang="en-US" sz="3600" b="1" dirty="0" smtClean="0"/>
              <a:t>End of Year Banquet</a:t>
            </a:r>
            <a:endParaRPr lang="en-US" sz="3600" b="1" dirty="0"/>
          </a:p>
        </p:txBody>
      </p:sp>
      <p:pic>
        <p:nvPicPr>
          <p:cNvPr id="4" name="Content Placeholder 3" descr="tr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56007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5943600" y="16764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Decorations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June 7</a:t>
            </a:r>
            <a:r>
              <a:rPr lang="en-US" sz="28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Friday Week 10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28600"/>
            <a:ext cx="5029200" cy="460248"/>
          </a:xfrm>
        </p:spPr>
        <p:txBody>
          <a:bodyPr/>
          <a:lstStyle/>
          <a:p>
            <a:r>
              <a:rPr lang="en-US" sz="2800" b="1" dirty="0" smtClean="0"/>
              <a:t>Icebreaker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 smtClean="0"/>
              <a:t>Break out to numbered groups!</a:t>
            </a:r>
          </a:p>
          <a:p>
            <a:endParaRPr lang="en-US" sz="2800" b="1" dirty="0"/>
          </a:p>
          <a:p>
            <a:r>
              <a:rPr lang="en-US" sz="2800" b="1" dirty="0" smtClean="0"/>
              <a:t>Whoever is the most creative wins!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42838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81000"/>
            <a:ext cx="5029200" cy="460248"/>
          </a:xfrm>
        </p:spPr>
        <p:txBody>
          <a:bodyPr/>
          <a:lstStyle/>
          <a:p>
            <a:r>
              <a:rPr lang="en-US" sz="2800" b="1" dirty="0" smtClean="0"/>
              <a:t>New Officers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 smtClean="0"/>
              <a:t>Newsletter Editor: Christine Hawley</a:t>
            </a:r>
          </a:p>
          <a:p>
            <a:r>
              <a:rPr lang="en-US" sz="2800" b="1" dirty="0" smtClean="0"/>
              <a:t>Ambassador: </a:t>
            </a:r>
            <a:r>
              <a:rPr lang="en-US" sz="2800" b="1" dirty="0" err="1" smtClean="0"/>
              <a:t>Tasnia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Qazi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Membership/Public Relations: TBD</a:t>
            </a:r>
          </a:p>
          <a:p>
            <a:r>
              <a:rPr lang="en-US" sz="2800" b="1" dirty="0" smtClean="0"/>
              <a:t>Mentorship Chair: TBD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2093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457200"/>
            <a:ext cx="5029200" cy="460248"/>
          </a:xfrm>
        </p:spPr>
        <p:txBody>
          <a:bodyPr/>
          <a:lstStyle/>
          <a:p>
            <a:r>
              <a:rPr lang="en-US" sz="3200" b="1" dirty="0" smtClean="0"/>
              <a:t>Upcoming Events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8382000" cy="4267200"/>
          </a:xfrm>
        </p:spPr>
        <p:txBody>
          <a:bodyPr/>
          <a:lstStyle/>
          <a:p>
            <a:r>
              <a:rPr lang="en-US" sz="2400" b="1" dirty="0" smtClean="0"/>
              <a:t>Lockheed Martin Day 04/19</a:t>
            </a:r>
          </a:p>
          <a:p>
            <a:r>
              <a:rPr lang="en-US" sz="2400" b="1" dirty="0" smtClean="0"/>
              <a:t>Professional Development Conference 04/20</a:t>
            </a:r>
          </a:p>
          <a:p>
            <a:r>
              <a:rPr lang="en-US" sz="2400" b="1" dirty="0" smtClean="0"/>
              <a:t>Etiquette Dinner 04/24</a:t>
            </a:r>
          </a:p>
          <a:p>
            <a:r>
              <a:rPr lang="en-US" sz="2400" b="1" dirty="0" smtClean="0"/>
              <a:t>JPL Tour 04/26</a:t>
            </a:r>
          </a:p>
          <a:p>
            <a:r>
              <a:rPr lang="en-US" sz="2400" b="1" dirty="0" smtClean="0"/>
              <a:t>Evening Hike to the C 04/26</a:t>
            </a:r>
          </a:p>
          <a:p>
            <a:r>
              <a:rPr lang="en-US" sz="2400" b="1" dirty="0" smtClean="0"/>
              <a:t>Evening With Industry 05/01</a:t>
            </a:r>
          </a:p>
          <a:p>
            <a:r>
              <a:rPr lang="en-US" sz="2400" b="1" dirty="0" smtClean="0"/>
              <a:t>SHPE Bowling Tournament 05/09</a:t>
            </a:r>
          </a:p>
          <a:p>
            <a:r>
              <a:rPr lang="en-US" sz="2400" b="1" dirty="0" smtClean="0"/>
              <a:t>Laser Tag! 05/17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698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81000"/>
            <a:ext cx="5029200" cy="460248"/>
          </a:xfrm>
        </p:spPr>
        <p:txBody>
          <a:bodyPr/>
          <a:lstStyle/>
          <a:p>
            <a:r>
              <a:rPr lang="en-US" sz="2800" b="1" dirty="0" smtClean="0"/>
              <a:t>Lockheed Martin 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371600"/>
            <a:ext cx="8534400" cy="44958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/>
              <a:t>2013 Space Day event Friday, April 19, </a:t>
            </a:r>
            <a:r>
              <a:rPr lang="en-US" sz="2800" b="1" dirty="0" smtClean="0"/>
              <a:t>Jefferson </a:t>
            </a:r>
            <a:r>
              <a:rPr lang="en-US" sz="2800" b="1" dirty="0"/>
              <a:t>Elementary </a:t>
            </a:r>
            <a:r>
              <a:rPr lang="en-US" sz="2800" b="1" dirty="0" smtClean="0"/>
              <a:t>School</a:t>
            </a:r>
          </a:p>
          <a:p>
            <a:pPr marL="0" indent="0">
              <a:buClr>
                <a:schemeClr val="bg1"/>
              </a:buClr>
            </a:pPr>
            <a:r>
              <a:rPr lang="en-US" sz="2800" b="1" dirty="0"/>
              <a:t>	</a:t>
            </a:r>
            <a:r>
              <a:rPr lang="en-US" sz="2800" b="1" dirty="0" smtClean="0"/>
              <a:t>4285 </a:t>
            </a:r>
            <a:r>
              <a:rPr lang="en-US" sz="2800" b="1" dirty="0"/>
              <a:t>Jefferson Street in </a:t>
            </a:r>
            <a:r>
              <a:rPr lang="en-US" sz="2800" b="1" dirty="0" smtClean="0"/>
              <a:t>Riverside</a:t>
            </a:r>
            <a:r>
              <a:rPr lang="en-US" sz="2800" b="1" dirty="0"/>
              <a:t>, </a:t>
            </a:r>
            <a:r>
              <a:rPr lang="en-US" sz="2800" b="1" dirty="0" smtClean="0"/>
              <a:t>	CA 92504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8am – 245PM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Carpools leaving at 730 am &amp; 11am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b="1" dirty="0" smtClean="0"/>
              <a:t>Activities</a:t>
            </a:r>
            <a:r>
              <a:rPr lang="en-US" sz="2800" b="1" dirty="0" smtClean="0"/>
              <a:t>: Borax </a:t>
            </a:r>
            <a:r>
              <a:rPr lang="en-US" sz="2800" b="1" dirty="0" smtClean="0"/>
              <a:t>Slime &amp; Planetarium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987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Professional Development Conference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06582"/>
            <a:ext cx="5448300" cy="552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1905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Networking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Communication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Handling Money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Professional Conversations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$30 for students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152400"/>
            <a:ext cx="7391400" cy="841248"/>
          </a:xfrm>
        </p:spPr>
        <p:txBody>
          <a:bodyPr/>
          <a:lstStyle/>
          <a:p>
            <a:r>
              <a:rPr lang="en-US" sz="3600" b="1" dirty="0" smtClean="0"/>
              <a:t>Theta Tau: Etiquette </a:t>
            </a:r>
            <a:r>
              <a:rPr lang="en-US" sz="3600" b="1" dirty="0" smtClean="0"/>
              <a:t>Dinner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 smtClean="0"/>
              <a:t>April 24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(Next Wednesday)</a:t>
            </a:r>
          </a:p>
          <a:p>
            <a:r>
              <a:rPr lang="en-US" sz="2800" b="1" dirty="0" smtClean="0"/>
              <a:t>6-9 PM</a:t>
            </a:r>
          </a:p>
          <a:p>
            <a:r>
              <a:rPr lang="en-US" sz="2800" b="1" dirty="0" smtClean="0"/>
              <a:t>HUB 302</a:t>
            </a:r>
          </a:p>
          <a:p>
            <a:r>
              <a:rPr lang="en-US" sz="2800" b="1" dirty="0" smtClean="0"/>
              <a:t>$10</a:t>
            </a:r>
          </a:p>
          <a:p>
            <a:endParaRPr lang="en-US" sz="2800" b="1" dirty="0"/>
          </a:p>
          <a:p>
            <a:r>
              <a:rPr lang="en-US" sz="2800" b="1" dirty="0" smtClean="0"/>
              <a:t>Prepare for the Evening With Industry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22133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304800"/>
            <a:ext cx="5029200" cy="460248"/>
          </a:xfrm>
        </p:spPr>
        <p:txBody>
          <a:bodyPr/>
          <a:lstStyle/>
          <a:p>
            <a:r>
              <a:rPr lang="en-US" sz="3200" b="1" dirty="0" smtClean="0"/>
              <a:t>JPL Tour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229600" cy="3733800"/>
          </a:xfrm>
        </p:spPr>
        <p:txBody>
          <a:bodyPr/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The tour will take place on Friday April 26th! We will be leaving from UCR at 1:00 pm and leaving JPL by 6:00 pm.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The following disciplines of engineering will be covered: </a:t>
            </a:r>
            <a:br>
              <a:rPr lang="en-US" sz="2400" b="1" dirty="0"/>
            </a:br>
            <a:r>
              <a:rPr lang="en-US" sz="2400" b="1" dirty="0"/>
              <a:t>Aeronautic/Astronautics</a:t>
            </a:r>
            <a:br>
              <a:rPr lang="en-US" sz="2400" b="1" dirty="0"/>
            </a:br>
            <a:r>
              <a:rPr lang="en-US" sz="2400" b="1" dirty="0"/>
              <a:t>Electrical/Electronics</a:t>
            </a:r>
            <a:br>
              <a:rPr lang="en-US" sz="2400" b="1" dirty="0"/>
            </a:br>
            <a:r>
              <a:rPr lang="en-US" sz="2400" b="1" dirty="0"/>
              <a:t>Mechanical</a:t>
            </a:r>
            <a:br>
              <a:rPr lang="en-US" sz="2400" b="1" dirty="0"/>
            </a:br>
            <a:r>
              <a:rPr lang="en-US" sz="2400" b="1" dirty="0"/>
              <a:t>Computer Software</a:t>
            </a:r>
            <a:br>
              <a:rPr lang="en-US" sz="2400" b="1" dirty="0"/>
            </a:br>
            <a:r>
              <a:rPr lang="en-US" sz="2400" b="1" dirty="0"/>
              <a:t>Systems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259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70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2286000"/>
            <a:ext cx="4343400" cy="35814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1" dirty="0" smtClean="0"/>
              <a:t>April </a:t>
            </a:r>
            <a:r>
              <a:rPr lang="en-US" sz="2400" b="1" dirty="0" smtClean="0"/>
              <a:t>26</a:t>
            </a:r>
            <a:r>
              <a:rPr lang="en-US" sz="2400" b="1" baseline="30000" dirty="0" smtClean="0"/>
              <a:t>th</a:t>
            </a:r>
            <a:endParaRPr lang="en-US" sz="2400" b="1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1" dirty="0" smtClean="0"/>
              <a:t>8PM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1" dirty="0" smtClean="0"/>
              <a:t>Meet at Bourns loading dock (bus stop)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Light snacks provided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02599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1447800" y="304800"/>
            <a:ext cx="7239000" cy="609600"/>
          </a:xfrm>
        </p:spPr>
        <p:txBody>
          <a:bodyPr/>
          <a:lstStyle/>
          <a:p>
            <a:r>
              <a:rPr lang="en-US" sz="3200" b="1" dirty="0" smtClean="0"/>
              <a:t>Hike with SHPE &amp; NSBE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589872380"/>
      </p:ext>
    </p:extLst>
  </p:cSld>
  <p:clrMapOvr>
    <a:masterClrMapping/>
  </p:clrMapOvr>
</p:sld>
</file>

<file path=ppt/theme/theme1.xml><?xml version="1.0" encoding="utf-8"?>
<a:theme xmlns:a="http://schemas.openxmlformats.org/drawingml/2006/main" name="SWE_template_blue_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SWE_template_blue_background</Template>
  <TotalTime>274</TotalTime>
  <Words>229</Words>
  <Application>Microsoft Office PowerPoint</Application>
  <PresentationFormat>On-screen Show (4:3)</PresentationFormat>
  <Paragraphs>68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SWE_template_blue_background</vt:lpstr>
      <vt:lpstr>SWE General Meeting: Professional Development</vt:lpstr>
      <vt:lpstr>Slide 2</vt:lpstr>
      <vt:lpstr>Slide 3</vt:lpstr>
      <vt:lpstr>Slide 4</vt:lpstr>
      <vt:lpstr>Slide 5</vt:lpstr>
      <vt:lpstr>Professional Development Conference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Meeting: Professional Development</dc:title>
  <dc:creator>Rachael Lomax</dc:creator>
  <cp:lastModifiedBy>Rachael</cp:lastModifiedBy>
  <cp:revision>6</cp:revision>
  <cp:lastPrinted>2008-06-09T19:17:22Z</cp:lastPrinted>
  <dcterms:created xsi:type="dcterms:W3CDTF">2013-04-17T22:34:14Z</dcterms:created>
  <dcterms:modified xsi:type="dcterms:W3CDTF">2013-04-18T06:10:29Z</dcterms:modified>
</cp:coreProperties>
</file>